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embeddedFontLst>
    <p:embeddedFont>
      <p:font typeface="Montserrat" panose="00000500000000000000" pitchFamily="2" charset="0"/>
      <p:regular r:id="rId29"/>
      <p:bold r:id="rId30"/>
      <p:italic r:id="rId31"/>
      <p:boldItalic r:id="rId32"/>
    </p:embeddedFont>
    <p:embeddedFont>
      <p:font typeface="Roboto" panose="02000000000000000000" pitchFamily="2"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jMyfAmMWZ4xySo1w0ng2lmq3B8k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customschemas.google.com/relationships/presentationmetadata" Target="metadata"/><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C"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86" name="Google Shape;8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00" name="Google Shape;10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49" name="Google Shape;14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55" name="Google Shape;15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61" name="Google Shape;16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68" name="Google Shape;16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75" name="Google Shape;17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81" name="Google Shape;18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88" name="Google Shape;18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s-EC"/>
              <a:t>Encuestas de satisfacción</a:t>
            </a:r>
            <a:endParaRPr/>
          </a:p>
        </p:txBody>
      </p:sp>
      <p:sp>
        <p:nvSpPr>
          <p:cNvPr id="198" name="Google Shape;19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s-EC"/>
              <a:t>Encuestas de satisfacción</a:t>
            </a:r>
            <a:endParaRPr/>
          </a:p>
        </p:txBody>
      </p:sp>
      <p:sp>
        <p:nvSpPr>
          <p:cNvPr id="208" name="Google Shape;20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s-EC"/>
              <a:t>Encuestas de satisfacción</a:t>
            </a:r>
            <a:endParaRPr/>
          </a:p>
        </p:txBody>
      </p:sp>
      <p:sp>
        <p:nvSpPr>
          <p:cNvPr id="215" name="Google Shape;21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s-EC"/>
              <a:t>Encuestas de satisfacción</a:t>
            </a:r>
            <a:endParaRPr/>
          </a:p>
        </p:txBody>
      </p:sp>
      <p:sp>
        <p:nvSpPr>
          <p:cNvPr id="235" name="Google Shape;23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s-EC"/>
              <a:t>Encuestas de satisfacción</a:t>
            </a:r>
            <a:endParaRPr/>
          </a:p>
        </p:txBody>
      </p:sp>
      <p:sp>
        <p:nvSpPr>
          <p:cNvPr id="254" name="Google Shape;25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s-EC"/>
              <a:t>Encuestas de satisfacción</a:t>
            </a:r>
            <a:endParaRPr/>
          </a:p>
        </p:txBody>
      </p:sp>
      <p:sp>
        <p:nvSpPr>
          <p:cNvPr id="270" name="Google Shape;27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s-EC"/>
              <a:t>Encuestas de satisfacción</a:t>
            </a:r>
            <a:endParaRPr/>
          </a:p>
        </p:txBody>
      </p:sp>
      <p:sp>
        <p:nvSpPr>
          <p:cNvPr id="276" name="Google Shape;27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s-EC"/>
              <a:t>Encuestas de satisfacción</a:t>
            </a:r>
            <a:endParaRPr/>
          </a:p>
        </p:txBody>
      </p:sp>
      <p:sp>
        <p:nvSpPr>
          <p:cNvPr id="282" name="Google Shape;28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s-EC"/>
              <a:t>Encuestas de satisfacción</a:t>
            </a:r>
            <a:endParaRPr/>
          </a:p>
        </p:txBody>
      </p:sp>
      <p:sp>
        <p:nvSpPr>
          <p:cNvPr id="306" name="Google Shape;306;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s-EC"/>
              <a:t>Encuestas de satisfacción</a:t>
            </a:r>
            <a:endParaRPr/>
          </a:p>
        </p:txBody>
      </p:sp>
      <p:sp>
        <p:nvSpPr>
          <p:cNvPr id="346" name="Google Shape;346;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s-EC"/>
              <a:t>Encuestas de satisfacción</a:t>
            </a:r>
            <a:endParaRPr/>
          </a:p>
        </p:txBody>
      </p:sp>
      <p:sp>
        <p:nvSpPr>
          <p:cNvPr id="376" name="Google Shape;376;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s-EC"/>
              <a:t>Encuestas de satisfacción</a:t>
            </a:r>
            <a:endParaRPr/>
          </a:p>
        </p:txBody>
      </p:sp>
      <p:sp>
        <p:nvSpPr>
          <p:cNvPr id="397" name="Google Shape;39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1f1fec6a070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s-EC"/>
              <a:t>Encuestas de satisfacción</a:t>
            </a:r>
            <a:endParaRPr/>
          </a:p>
        </p:txBody>
      </p:sp>
      <p:sp>
        <p:nvSpPr>
          <p:cNvPr id="420" name="Google Shape;420;g1f1fec6a070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1f1fec6a070_0_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s-EC"/>
              <a:t>Encuestas de satisfacción</a:t>
            </a:r>
            <a:endParaRPr/>
          </a:p>
        </p:txBody>
      </p:sp>
      <p:sp>
        <p:nvSpPr>
          <p:cNvPr id="427" name="Google Shape;427;g1f1fec6a070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1f1fec6a070_0_1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s-EC"/>
              <a:t>Encuestas de satisfacción</a:t>
            </a:r>
            <a:endParaRPr/>
          </a:p>
        </p:txBody>
      </p:sp>
      <p:sp>
        <p:nvSpPr>
          <p:cNvPr id="434" name="Google Shape;434;g1f1fec6a070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457" name="Google Shape;457;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5"/>
        <p:cNvGrpSpPr/>
        <p:nvPr/>
      </p:nvGrpSpPr>
      <p:grpSpPr>
        <a:xfrm>
          <a:off x="0" y="0"/>
          <a:ext cx="0" cy="0"/>
          <a:chOff x="0" y="0"/>
          <a:chExt cx="0" cy="0"/>
        </a:xfrm>
      </p:grpSpPr>
      <p:sp>
        <p:nvSpPr>
          <p:cNvPr id="16" name="Google Shape;16;p2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2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28"/>
          <p:cNvSpPr txBox="1">
            <a:spLocks noGrp="1"/>
          </p:cNvSpPr>
          <p:nvPr>
            <p:ph type="ftr" idx="11"/>
          </p:nvPr>
        </p:nvSpPr>
        <p:spPr>
          <a:xfrm>
            <a:off x="2551620" y="6443440"/>
            <a:ext cx="6897189"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21"/>
        <p:cNvGrpSpPr/>
        <p:nvPr/>
      </p:nvGrpSpPr>
      <p:grpSpPr>
        <a:xfrm>
          <a:off x="0" y="0"/>
          <a:ext cx="0" cy="0"/>
          <a:chOff x="0" y="0"/>
          <a:chExt cx="0" cy="0"/>
        </a:xfrm>
      </p:grpSpPr>
      <p:sp>
        <p:nvSpPr>
          <p:cNvPr id="22" name="Google Shape;22;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4" name="Google Shape;24;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6" name="Google Shape;26;p29"/>
          <p:cNvSpPr txBox="1">
            <a:spLocks noGrp="1"/>
          </p:cNvSpPr>
          <p:nvPr>
            <p:ph type="ftr" idx="11"/>
          </p:nvPr>
        </p:nvSpPr>
        <p:spPr>
          <a:xfrm>
            <a:off x="2673545" y="6460856"/>
            <a:ext cx="679268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8"/>
        <p:cNvGrpSpPr/>
        <p:nvPr/>
      </p:nvGrpSpPr>
      <p:grpSpPr>
        <a:xfrm>
          <a:off x="0" y="0"/>
          <a:ext cx="0" cy="0"/>
          <a:chOff x="0" y="0"/>
          <a:chExt cx="0" cy="0"/>
        </a:xfrm>
      </p:grpSpPr>
      <p:sp>
        <p:nvSpPr>
          <p:cNvPr id="29" name="Google Shape;29;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0"/>
          <p:cNvSpPr txBox="1">
            <a:spLocks noGrp="1"/>
          </p:cNvSpPr>
          <p:nvPr>
            <p:ph type="ftr" idx="11"/>
          </p:nvPr>
        </p:nvSpPr>
        <p:spPr>
          <a:xfrm>
            <a:off x="2656121" y="6469567"/>
            <a:ext cx="679268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34"/>
        <p:cNvGrpSpPr/>
        <p:nvPr/>
      </p:nvGrpSpPr>
      <p:grpSpPr>
        <a:xfrm>
          <a:off x="0" y="0"/>
          <a:ext cx="0" cy="0"/>
          <a:chOff x="0" y="0"/>
          <a:chExt cx="0" cy="0"/>
        </a:xfrm>
      </p:grpSpPr>
      <p:sp>
        <p:nvSpPr>
          <p:cNvPr id="35" name="Google Shape;35;p3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3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7" name="Google Shape;37;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39" name="Google Shape;39;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40"/>
        <p:cNvGrpSpPr/>
        <p:nvPr/>
      </p:nvGrpSpPr>
      <p:grpSpPr>
        <a:xfrm>
          <a:off x="0" y="0"/>
          <a:ext cx="0" cy="0"/>
          <a:chOff x="0" y="0"/>
          <a:chExt cx="0" cy="0"/>
        </a:xfrm>
      </p:grpSpPr>
      <p:sp>
        <p:nvSpPr>
          <p:cNvPr id="41" name="Google Shape;41;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46" name="Google Shape;46;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7"/>
        <p:cNvGrpSpPr/>
        <p:nvPr/>
      </p:nvGrpSpPr>
      <p:grpSpPr>
        <a:xfrm>
          <a:off x="0" y="0"/>
          <a:ext cx="0" cy="0"/>
          <a:chOff x="0" y="0"/>
          <a:chExt cx="0" cy="0"/>
        </a:xfrm>
      </p:grpSpPr>
      <p:sp>
        <p:nvSpPr>
          <p:cNvPr id="48" name="Google Shape;48;p3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3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55" name="Google Shape;5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56"/>
        <p:cNvGrpSpPr/>
        <p:nvPr/>
      </p:nvGrpSpPr>
      <p:grpSpPr>
        <a:xfrm>
          <a:off x="0" y="0"/>
          <a:ext cx="0" cy="0"/>
          <a:chOff x="0" y="0"/>
          <a:chExt cx="0" cy="0"/>
        </a:xfrm>
      </p:grpSpPr>
      <p:sp>
        <p:nvSpPr>
          <p:cNvPr id="57" name="Google Shape;57;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60" name="Google Shape;6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61"/>
        <p:cNvGrpSpPr/>
        <p:nvPr/>
      </p:nvGrpSpPr>
      <p:grpSpPr>
        <a:xfrm>
          <a:off x="0" y="0"/>
          <a:ext cx="0" cy="0"/>
          <a:chOff x="0" y="0"/>
          <a:chExt cx="0" cy="0"/>
        </a:xfrm>
      </p:grpSpPr>
      <p:sp>
        <p:nvSpPr>
          <p:cNvPr id="62" name="Google Shape;62;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64" name="Google Shape;64;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5"/>
        <p:cNvGrpSpPr/>
        <p:nvPr/>
      </p:nvGrpSpPr>
      <p:grpSpPr>
        <a:xfrm>
          <a:off x="0" y="0"/>
          <a:ext cx="0" cy="0"/>
          <a:chOff x="0" y="0"/>
          <a:chExt cx="0" cy="0"/>
        </a:xfrm>
      </p:grpSpPr>
      <p:sp>
        <p:nvSpPr>
          <p:cNvPr id="66" name="Google Shape;66;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6"/>
          <p:cNvSpPr>
            <a:spLocks noGrp="1"/>
          </p:cNvSpPr>
          <p:nvPr>
            <p:ph type="pic" idx="2"/>
          </p:nvPr>
        </p:nvSpPr>
        <p:spPr>
          <a:xfrm>
            <a:off x="5183188" y="987425"/>
            <a:ext cx="6172200" cy="4873625"/>
          </a:xfrm>
          <a:prstGeom prst="rect">
            <a:avLst/>
          </a:prstGeom>
          <a:noFill/>
          <a:ln>
            <a:noFill/>
          </a:ln>
        </p:spPr>
      </p:sp>
      <p:sp>
        <p:nvSpPr>
          <p:cNvPr id="68" name="Google Shape;68;p3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71" name="Google Shape;71;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2"/>
        <p:cNvGrpSpPr/>
        <p:nvPr/>
      </p:nvGrpSpPr>
      <p:grpSpPr>
        <a:xfrm>
          <a:off x="0" y="0"/>
          <a:ext cx="0" cy="0"/>
          <a:chOff x="0" y="0"/>
          <a:chExt cx="0" cy="0"/>
        </a:xfrm>
      </p:grpSpPr>
      <p:sp>
        <p:nvSpPr>
          <p:cNvPr id="73" name="Google Shape;73;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77" name="Google Shape;7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8"/>
        <p:cNvGrpSpPr/>
        <p:nvPr/>
      </p:nvGrpSpPr>
      <p:grpSpPr>
        <a:xfrm>
          <a:off x="0" y="0"/>
          <a:ext cx="0" cy="0"/>
          <a:chOff x="0" y="0"/>
          <a:chExt cx="0" cy="0"/>
        </a:xfrm>
      </p:grpSpPr>
      <p:sp>
        <p:nvSpPr>
          <p:cNvPr id="79" name="Google Shape;79;p3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83" name="Google Shape;83;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1" name="Google Shape;11;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27"/>
          <p:cNvSpPr txBox="1">
            <a:spLocks noGrp="1"/>
          </p:cNvSpPr>
          <p:nvPr>
            <p:ph type="ftr" idx="11"/>
          </p:nvPr>
        </p:nvSpPr>
        <p:spPr>
          <a:xfrm>
            <a:off x="2072640" y="6452149"/>
            <a:ext cx="76200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hyperlink" Target="http://www.youtube.com/watch?v=X2MvTa4HTYc"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hyperlink" Target="http://www.youtube.com/watch?v=pKup43hbR5U"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png"/><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2.gif"/></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41.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5232025" y="985925"/>
            <a:ext cx="64998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br>
              <a:rPr lang="es-EC">
                <a:solidFill>
                  <a:schemeClr val="lt1"/>
                </a:solidFill>
              </a:rPr>
            </a:br>
            <a:r>
              <a:rPr lang="es-EC">
                <a:solidFill>
                  <a:schemeClr val="lt1"/>
                </a:solidFill>
              </a:rPr>
              <a:t>ISO 17025:2018</a:t>
            </a:r>
            <a:endParaRPr>
              <a:solidFill>
                <a:schemeClr val="lt1"/>
              </a:solidFill>
            </a:endParaRPr>
          </a:p>
        </p:txBody>
      </p:sp>
      <p:sp>
        <p:nvSpPr>
          <p:cNvPr id="89" name="Google Shape;89;p1"/>
          <p:cNvSpPr txBox="1">
            <a:spLocks noGrp="1"/>
          </p:cNvSpPr>
          <p:nvPr>
            <p:ph type="subTitle" idx="1"/>
          </p:nvPr>
        </p:nvSpPr>
        <p:spPr>
          <a:xfrm>
            <a:off x="5678500" y="3961700"/>
            <a:ext cx="51111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s-EC">
                <a:solidFill>
                  <a:schemeClr val="lt1"/>
                </a:solidFill>
              </a:rPr>
              <a:t>B.F. PAULINA ARIAS MBA</a:t>
            </a:r>
            <a:endParaRPr>
              <a:solidFill>
                <a:schemeClr val="lt1"/>
              </a:solidFill>
            </a:endParaRPr>
          </a:p>
        </p:txBody>
      </p:sp>
      <p:pic>
        <p:nvPicPr>
          <p:cNvPr id="90" name="Google Shape;90;p1"/>
          <p:cNvPicPr preferRelativeResize="0"/>
          <p:nvPr/>
        </p:nvPicPr>
        <p:blipFill rotWithShape="1">
          <a:blip r:embed="rId4">
            <a:alphaModFix/>
          </a:blip>
          <a:srcRect/>
          <a:stretch/>
        </p:blipFill>
        <p:spPr>
          <a:xfrm>
            <a:off x="563325" y="1693650"/>
            <a:ext cx="5087320" cy="3179575"/>
          </a:xfrm>
          <a:prstGeom prst="rect">
            <a:avLst/>
          </a:prstGeom>
          <a:noFill/>
          <a:ln>
            <a:noFill/>
          </a:ln>
        </p:spPr>
      </p:pic>
      <p:sp>
        <p:nvSpPr>
          <p:cNvPr id="2" name="Marcador de pie de página 1">
            <a:extLst>
              <a:ext uri="{FF2B5EF4-FFF2-40B4-BE49-F238E27FC236}">
                <a16:creationId xmlns:a16="http://schemas.microsoft.com/office/drawing/2014/main" id="{98056ECC-182B-B02D-19AE-C126A2CE8FBC}"/>
              </a:ext>
            </a:extLst>
          </p:cNvPr>
          <p:cNvSpPr>
            <a:spLocks noGrp="1"/>
          </p:cNvSpPr>
          <p:nvPr>
            <p:ph type="ftr" idx="11"/>
          </p:nvPr>
        </p:nvSpPr>
        <p:spPr/>
        <p:txBody>
          <a:body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lang="es-MX"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pic>
        <p:nvPicPr>
          <p:cNvPr id="95" name="Google Shape;95;p2" descr="Cómo lograr que los niños y niñas presten atención en las clases online? -  Universidad Católica del Maule"/>
          <p:cNvPicPr preferRelativeResize="0"/>
          <p:nvPr/>
        </p:nvPicPr>
        <p:blipFill rotWithShape="1">
          <a:blip r:embed="rId4">
            <a:alphaModFix/>
          </a:blip>
          <a:srcRect/>
          <a:stretch/>
        </p:blipFill>
        <p:spPr>
          <a:xfrm>
            <a:off x="463757" y="1254042"/>
            <a:ext cx="7182747" cy="4790716"/>
          </a:xfrm>
          <a:prstGeom prst="rect">
            <a:avLst/>
          </a:prstGeom>
          <a:noFill/>
          <a:ln>
            <a:noFill/>
          </a:ln>
        </p:spPr>
      </p:pic>
      <p:sp>
        <p:nvSpPr>
          <p:cNvPr id="96" name="Google Shape;96;p2"/>
          <p:cNvSpPr txBox="1">
            <a:spLocks noGrp="1"/>
          </p:cNvSpPr>
          <p:nvPr>
            <p:ph type="title"/>
          </p:nvPr>
        </p:nvSpPr>
        <p:spPr>
          <a:xfrm>
            <a:off x="7032347" y="417774"/>
            <a:ext cx="3932237"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Calibri"/>
              <a:buNone/>
            </a:pPr>
            <a:r>
              <a:rPr lang="es-EC"/>
              <a:t>CONSIDERACIONES</a:t>
            </a:r>
            <a:endParaRPr/>
          </a:p>
        </p:txBody>
      </p:sp>
      <p:sp>
        <p:nvSpPr>
          <p:cNvPr id="97" name="Google Shape;97;p2"/>
          <p:cNvSpPr txBox="1">
            <a:spLocks noGrp="1"/>
          </p:cNvSpPr>
          <p:nvPr>
            <p:ph type="body" idx="1"/>
          </p:nvPr>
        </p:nvSpPr>
        <p:spPr>
          <a:xfrm>
            <a:off x="6640440" y="2135420"/>
            <a:ext cx="4716049" cy="3634685"/>
          </a:xfrm>
          <a:prstGeom prst="rect">
            <a:avLst/>
          </a:prstGeom>
          <a:solidFill>
            <a:schemeClr val="lt1">
              <a:alpha val="66274"/>
            </a:schemeClr>
          </a:solid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ct val="100000"/>
              <a:buChar char="•"/>
            </a:pPr>
            <a:r>
              <a:rPr lang="es-EC"/>
              <a:t>Ninguna pregunta es mala</a:t>
            </a:r>
            <a:endParaRPr/>
          </a:p>
          <a:p>
            <a:pPr marL="228600" lvl="0" indent="-228600" algn="l" rtl="0">
              <a:lnSpc>
                <a:spcPct val="90000"/>
              </a:lnSpc>
              <a:spcBef>
                <a:spcPts val="1000"/>
              </a:spcBef>
              <a:spcAft>
                <a:spcPts val="0"/>
              </a:spcAft>
              <a:buClr>
                <a:schemeClr val="dk1"/>
              </a:buClr>
              <a:buSzPct val="100000"/>
              <a:buChar char="•"/>
            </a:pPr>
            <a:r>
              <a:rPr lang="es-EC"/>
              <a:t>La puntualidad es una virtud</a:t>
            </a:r>
            <a:endParaRPr/>
          </a:p>
          <a:p>
            <a:pPr marL="228600" lvl="0" indent="-228600" algn="l" rtl="0">
              <a:lnSpc>
                <a:spcPct val="90000"/>
              </a:lnSpc>
              <a:spcBef>
                <a:spcPts val="1000"/>
              </a:spcBef>
              <a:spcAft>
                <a:spcPts val="0"/>
              </a:spcAft>
              <a:buClr>
                <a:schemeClr val="dk1"/>
              </a:buClr>
              <a:buSzPct val="100000"/>
              <a:buChar char="•"/>
            </a:pPr>
            <a:r>
              <a:rPr lang="es-EC"/>
              <a:t>Pedir la palabra levantando la mano</a:t>
            </a:r>
            <a:endParaRPr/>
          </a:p>
          <a:p>
            <a:pPr marL="228600" lvl="0" indent="-228600" algn="l" rtl="0">
              <a:lnSpc>
                <a:spcPct val="90000"/>
              </a:lnSpc>
              <a:spcBef>
                <a:spcPts val="1000"/>
              </a:spcBef>
              <a:spcAft>
                <a:spcPts val="0"/>
              </a:spcAft>
              <a:buClr>
                <a:schemeClr val="dk1"/>
              </a:buClr>
              <a:buSzPct val="100000"/>
              <a:buChar char="•"/>
            </a:pPr>
            <a:r>
              <a:rPr lang="es-EC"/>
              <a:t>Cámaras encendidas</a:t>
            </a:r>
            <a:endParaRPr/>
          </a:p>
          <a:p>
            <a:pPr marL="228600" lvl="0" indent="-228600" algn="l" rtl="0">
              <a:lnSpc>
                <a:spcPct val="90000"/>
              </a:lnSpc>
              <a:spcBef>
                <a:spcPts val="1000"/>
              </a:spcBef>
              <a:spcAft>
                <a:spcPts val="0"/>
              </a:spcAft>
              <a:buClr>
                <a:schemeClr val="dk1"/>
              </a:buClr>
              <a:buSzPct val="100000"/>
              <a:buChar char="•"/>
            </a:pPr>
            <a:r>
              <a:rPr lang="es-EC"/>
              <a:t>Micrófonos apagados </a:t>
            </a:r>
            <a:endParaRPr/>
          </a:p>
          <a:p>
            <a:pPr marL="228600" lvl="0" indent="-228600" algn="l" rtl="0">
              <a:lnSpc>
                <a:spcPct val="90000"/>
              </a:lnSpc>
              <a:spcBef>
                <a:spcPts val="1000"/>
              </a:spcBef>
              <a:spcAft>
                <a:spcPts val="0"/>
              </a:spcAft>
              <a:buClr>
                <a:schemeClr val="dk1"/>
              </a:buClr>
              <a:buSzPct val="100000"/>
              <a:buChar char="•"/>
            </a:pPr>
            <a:r>
              <a:rPr lang="es-EC"/>
              <a:t>El verdadero arte de recordar es poner atención</a:t>
            </a:r>
            <a:endParaRPr/>
          </a:p>
        </p:txBody>
      </p:sp>
      <p:sp>
        <p:nvSpPr>
          <p:cNvPr id="2" name="Marcador de pie de página 1">
            <a:extLst>
              <a:ext uri="{FF2B5EF4-FFF2-40B4-BE49-F238E27FC236}">
                <a16:creationId xmlns:a16="http://schemas.microsoft.com/office/drawing/2014/main" id="{3E77580D-2BCD-45F3-4668-B41DA4FD7C51}"/>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102" name="Google Shape;102;p3"/>
          <p:cNvSpPr txBox="1"/>
          <p:nvPr/>
        </p:nvSpPr>
        <p:spPr>
          <a:xfrm>
            <a:off x="681350" y="755425"/>
            <a:ext cx="85317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200"/>
              <a:buFont typeface="Arial"/>
              <a:buNone/>
            </a:pPr>
            <a:r>
              <a:rPr lang="es-EC" sz="4200" b="0" i="0" u="none" strike="noStrike" cap="none">
                <a:solidFill>
                  <a:schemeClr val="accent1"/>
                </a:solidFill>
                <a:latin typeface="Calibri"/>
                <a:ea typeface="Calibri"/>
                <a:cs typeface="Calibri"/>
                <a:sym typeface="Calibri"/>
              </a:rPr>
              <a:t>ESTRUCTURA</a:t>
            </a:r>
            <a:endParaRPr sz="4200" b="0" i="0" u="none" strike="noStrike" cap="none">
              <a:solidFill>
                <a:schemeClr val="accent1"/>
              </a:solidFill>
              <a:latin typeface="Calibri"/>
              <a:ea typeface="Calibri"/>
              <a:cs typeface="Calibri"/>
              <a:sym typeface="Calibri"/>
            </a:endParaRPr>
          </a:p>
        </p:txBody>
      </p:sp>
      <p:grpSp>
        <p:nvGrpSpPr>
          <p:cNvPr id="103" name="Google Shape;103;p3"/>
          <p:cNvGrpSpPr/>
          <p:nvPr/>
        </p:nvGrpSpPr>
        <p:grpSpPr>
          <a:xfrm>
            <a:off x="431339" y="2649000"/>
            <a:ext cx="3936068" cy="1719557"/>
            <a:chOff x="323513" y="1986800"/>
            <a:chExt cx="2952125" cy="1289700"/>
          </a:xfrm>
        </p:grpSpPr>
        <p:sp>
          <p:nvSpPr>
            <p:cNvPr id="104" name="Google Shape;104;p3"/>
            <p:cNvSpPr txBox="1"/>
            <p:nvPr/>
          </p:nvSpPr>
          <p:spPr>
            <a:xfrm>
              <a:off x="323513" y="1986800"/>
              <a:ext cx="2124000" cy="12897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2100"/>
                </a:spcAft>
                <a:buClr>
                  <a:srgbClr val="000000"/>
                </a:buClr>
                <a:buSzPts val="1600"/>
                <a:buFont typeface="Arial"/>
                <a:buNone/>
              </a:pPr>
              <a:r>
                <a:rPr lang="es-EC" sz="1600" b="1" i="0" u="none" strike="noStrike" cap="none">
                  <a:solidFill>
                    <a:srgbClr val="000000"/>
                  </a:solidFill>
                  <a:latin typeface="Roboto"/>
                  <a:ea typeface="Roboto"/>
                  <a:cs typeface="Roboto"/>
                  <a:sym typeface="Roboto"/>
                </a:rPr>
                <a:t>TALLER</a:t>
              </a:r>
              <a:endParaRPr sz="1100" b="1" i="0" u="none" strike="noStrike" cap="none">
                <a:solidFill>
                  <a:srgbClr val="000000"/>
                </a:solidFill>
                <a:latin typeface="Roboto"/>
                <a:ea typeface="Roboto"/>
                <a:cs typeface="Roboto"/>
                <a:sym typeface="Roboto"/>
              </a:endParaRPr>
            </a:p>
          </p:txBody>
        </p:sp>
        <p:cxnSp>
          <p:nvCxnSpPr>
            <p:cNvPr id="105" name="Google Shape;105;p3"/>
            <p:cNvCxnSpPr/>
            <p:nvPr/>
          </p:nvCxnSpPr>
          <p:spPr>
            <a:xfrm rot="10800000">
              <a:off x="2642038" y="2647950"/>
              <a:ext cx="633600" cy="0"/>
            </a:xfrm>
            <a:prstGeom prst="straightConnector1">
              <a:avLst/>
            </a:prstGeom>
            <a:noFill/>
            <a:ln w="9525" cap="flat" cmpd="sng">
              <a:solidFill>
                <a:srgbClr val="249C90"/>
              </a:solidFill>
              <a:prstDash val="solid"/>
              <a:round/>
              <a:headEnd type="none" w="sm" len="sm"/>
              <a:tailEnd type="oval" w="med" len="med"/>
            </a:ln>
          </p:spPr>
        </p:cxnSp>
      </p:grpSp>
      <p:grpSp>
        <p:nvGrpSpPr>
          <p:cNvPr id="106" name="Google Shape;106;p3"/>
          <p:cNvGrpSpPr/>
          <p:nvPr/>
        </p:nvGrpSpPr>
        <p:grpSpPr>
          <a:xfrm>
            <a:off x="6946276" y="1413765"/>
            <a:ext cx="4814080" cy="1719557"/>
            <a:chOff x="5209838" y="1060350"/>
            <a:chExt cx="3610650" cy="1289700"/>
          </a:xfrm>
        </p:grpSpPr>
        <p:sp>
          <p:nvSpPr>
            <p:cNvPr id="107" name="Google Shape;107;p3"/>
            <p:cNvSpPr txBox="1"/>
            <p:nvPr/>
          </p:nvSpPr>
          <p:spPr>
            <a:xfrm>
              <a:off x="6696488" y="1060350"/>
              <a:ext cx="2124000" cy="12897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2100"/>
                </a:spcAft>
                <a:buClr>
                  <a:srgbClr val="000000"/>
                </a:buClr>
                <a:buSzPts val="1600"/>
                <a:buFont typeface="Arial"/>
                <a:buNone/>
              </a:pPr>
              <a:r>
                <a:rPr lang="es-EC" sz="1600" b="1" i="0" u="none" strike="noStrike" cap="none">
                  <a:solidFill>
                    <a:srgbClr val="000000"/>
                  </a:solidFill>
                  <a:latin typeface="Roboto"/>
                  <a:ea typeface="Roboto"/>
                  <a:cs typeface="Roboto"/>
                  <a:sym typeface="Roboto"/>
                </a:rPr>
                <a:t>EXPLICACIÓN</a:t>
              </a:r>
              <a:endParaRPr sz="1100" b="1" i="0" u="none" strike="noStrike" cap="none">
                <a:solidFill>
                  <a:srgbClr val="000000"/>
                </a:solidFill>
                <a:latin typeface="Roboto"/>
                <a:ea typeface="Roboto"/>
                <a:cs typeface="Roboto"/>
                <a:sym typeface="Roboto"/>
              </a:endParaRPr>
            </a:p>
          </p:txBody>
        </p:sp>
        <p:cxnSp>
          <p:nvCxnSpPr>
            <p:cNvPr id="108" name="Google Shape;108;p3"/>
            <p:cNvCxnSpPr/>
            <p:nvPr/>
          </p:nvCxnSpPr>
          <p:spPr>
            <a:xfrm>
              <a:off x="5209838" y="1705200"/>
              <a:ext cx="1286700" cy="0"/>
            </a:xfrm>
            <a:prstGeom prst="straightConnector1">
              <a:avLst/>
            </a:prstGeom>
            <a:noFill/>
            <a:ln w="9525" cap="flat" cmpd="sng">
              <a:solidFill>
                <a:srgbClr val="155B54"/>
              </a:solidFill>
              <a:prstDash val="solid"/>
              <a:round/>
              <a:headEnd type="none" w="sm" len="sm"/>
              <a:tailEnd type="oval" w="med" len="med"/>
            </a:ln>
          </p:spPr>
        </p:cxnSp>
      </p:grpSp>
      <p:grpSp>
        <p:nvGrpSpPr>
          <p:cNvPr id="109" name="Google Shape;109;p3"/>
          <p:cNvGrpSpPr/>
          <p:nvPr/>
        </p:nvGrpSpPr>
        <p:grpSpPr>
          <a:xfrm>
            <a:off x="6946276" y="4027166"/>
            <a:ext cx="4814080" cy="1719557"/>
            <a:chOff x="5209838" y="3020450"/>
            <a:chExt cx="3610650" cy="1289700"/>
          </a:xfrm>
        </p:grpSpPr>
        <p:sp>
          <p:nvSpPr>
            <p:cNvPr id="110" name="Google Shape;110;p3"/>
            <p:cNvSpPr txBox="1"/>
            <p:nvPr/>
          </p:nvSpPr>
          <p:spPr>
            <a:xfrm>
              <a:off x="6696488" y="3020450"/>
              <a:ext cx="2124000" cy="12897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2100"/>
                </a:spcAft>
                <a:buClr>
                  <a:srgbClr val="000000"/>
                </a:buClr>
                <a:buSzPts val="1600"/>
                <a:buFont typeface="Arial"/>
                <a:buNone/>
              </a:pPr>
              <a:r>
                <a:rPr lang="es-EC" sz="1600" b="1" i="0" u="none" strike="noStrike" cap="none">
                  <a:solidFill>
                    <a:srgbClr val="000000"/>
                  </a:solidFill>
                  <a:latin typeface="Roboto"/>
                  <a:ea typeface="Roboto"/>
                  <a:cs typeface="Roboto"/>
                  <a:sym typeface="Roboto"/>
                </a:rPr>
                <a:t>KAHOOT</a:t>
              </a:r>
              <a:endParaRPr sz="1100" b="1" i="0" u="none" strike="noStrike" cap="none">
                <a:solidFill>
                  <a:srgbClr val="000000"/>
                </a:solidFill>
                <a:latin typeface="Roboto"/>
                <a:ea typeface="Roboto"/>
                <a:cs typeface="Roboto"/>
                <a:sym typeface="Roboto"/>
              </a:endParaRPr>
            </a:p>
          </p:txBody>
        </p:sp>
        <p:cxnSp>
          <p:nvCxnSpPr>
            <p:cNvPr id="111" name="Google Shape;111;p3"/>
            <p:cNvCxnSpPr/>
            <p:nvPr/>
          </p:nvCxnSpPr>
          <p:spPr>
            <a:xfrm>
              <a:off x="5209838" y="3648300"/>
              <a:ext cx="1286700" cy="0"/>
            </a:xfrm>
            <a:prstGeom prst="straightConnector1">
              <a:avLst/>
            </a:prstGeom>
            <a:noFill/>
            <a:ln w="9525" cap="flat" cmpd="sng">
              <a:solidFill>
                <a:srgbClr val="1D7E74"/>
              </a:solidFill>
              <a:prstDash val="solid"/>
              <a:round/>
              <a:headEnd type="none" w="sm" len="sm"/>
              <a:tailEnd type="oval" w="med" len="med"/>
            </a:ln>
          </p:spPr>
        </p:cxnSp>
      </p:grpSp>
      <p:grpSp>
        <p:nvGrpSpPr>
          <p:cNvPr id="112" name="Google Shape;112;p3"/>
          <p:cNvGrpSpPr/>
          <p:nvPr/>
        </p:nvGrpSpPr>
        <p:grpSpPr>
          <a:xfrm>
            <a:off x="3549530" y="971264"/>
            <a:ext cx="5086319" cy="5054003"/>
            <a:chOff x="2662212" y="676343"/>
            <a:chExt cx="3814835" cy="3790597"/>
          </a:xfrm>
        </p:grpSpPr>
        <p:sp>
          <p:nvSpPr>
            <p:cNvPr id="113" name="Google Shape;113;p3"/>
            <p:cNvSpPr/>
            <p:nvPr/>
          </p:nvSpPr>
          <p:spPr>
            <a:xfrm rot="3600185">
              <a:off x="3169983" y="1184511"/>
              <a:ext cx="2774659" cy="2774659"/>
            </a:xfrm>
            <a:prstGeom prst="blockArc">
              <a:avLst>
                <a:gd name="adj1" fmla="val 12622480"/>
                <a:gd name="adj2" fmla="val 19781569"/>
                <a:gd name="adj3" fmla="val 20773"/>
              </a:avLst>
            </a:prstGeom>
            <a:solidFill>
              <a:srgbClr val="155B5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3"/>
            <p:cNvSpPr/>
            <p:nvPr/>
          </p:nvSpPr>
          <p:spPr>
            <a:xfrm rot="10800000">
              <a:off x="3183490" y="1163229"/>
              <a:ext cx="2774700" cy="2774700"/>
            </a:xfrm>
            <a:prstGeom prst="blockArc">
              <a:avLst>
                <a:gd name="adj1" fmla="val 12622480"/>
                <a:gd name="adj2" fmla="val 19662822"/>
                <a:gd name="adj3" fmla="val 20729"/>
              </a:avLst>
            </a:prstGeom>
            <a:solidFill>
              <a:srgbClr val="1D7E7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p3"/>
            <p:cNvSpPr/>
            <p:nvPr/>
          </p:nvSpPr>
          <p:spPr>
            <a:xfrm rot="-3600185">
              <a:off x="3194618" y="1184114"/>
              <a:ext cx="2774659" cy="2774659"/>
            </a:xfrm>
            <a:prstGeom prst="blockArc">
              <a:avLst>
                <a:gd name="adj1" fmla="val 12622480"/>
                <a:gd name="adj2" fmla="val 19703271"/>
                <a:gd name="adj3" fmla="val 20851"/>
              </a:avLst>
            </a:prstGeom>
            <a:solidFill>
              <a:srgbClr val="249C9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16" name="Google Shape;116;p3"/>
            <p:cNvGrpSpPr/>
            <p:nvPr/>
          </p:nvGrpSpPr>
          <p:grpSpPr>
            <a:xfrm rot="-7200165">
              <a:off x="3337679" y="2826786"/>
              <a:ext cx="585010" cy="585535"/>
              <a:chOff x="1967628" y="812211"/>
              <a:chExt cx="587999" cy="587999"/>
            </a:xfrm>
          </p:grpSpPr>
          <p:sp>
            <p:nvSpPr>
              <p:cNvPr id="117" name="Google Shape;117;p3"/>
              <p:cNvSpPr/>
              <p:nvPr/>
            </p:nvSpPr>
            <p:spPr>
              <a:xfrm rot="39023">
                <a:off x="1970909" y="815492"/>
                <a:ext cx="581437" cy="581437"/>
              </a:xfrm>
              <a:prstGeom prst="pie">
                <a:avLst>
                  <a:gd name="adj1" fmla="val 6190354"/>
                  <a:gd name="adj2" fmla="val 14996165"/>
                </a:avLst>
              </a:prstGeom>
              <a:solidFill>
                <a:srgbClr val="249C90"/>
              </a:solidFill>
              <a:ln>
                <a:noFill/>
              </a:ln>
              <a:effectLst>
                <a:outerShdw blurRad="142875" algn="bl" rotWithShape="0">
                  <a:srgbClr val="000000">
                    <a:alpha val="41568"/>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3"/>
              <p:cNvSpPr/>
              <p:nvPr/>
            </p:nvSpPr>
            <p:spPr>
              <a:xfrm rot="10800000">
                <a:off x="1970875" y="815525"/>
                <a:ext cx="581400" cy="581400"/>
              </a:xfrm>
              <a:prstGeom prst="pie">
                <a:avLst>
                  <a:gd name="adj1" fmla="val 4028252"/>
                  <a:gd name="adj2" fmla="val 17183677"/>
                </a:avLst>
              </a:prstGeom>
              <a:solidFill>
                <a:srgbClr val="249C9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9" name="Google Shape;119;p3"/>
            <p:cNvGrpSpPr/>
            <p:nvPr/>
          </p:nvGrpSpPr>
          <p:grpSpPr>
            <a:xfrm>
              <a:off x="4264097" y="1180331"/>
              <a:ext cx="585000" cy="585529"/>
              <a:chOff x="1970048" y="811613"/>
              <a:chExt cx="587999" cy="587999"/>
            </a:xfrm>
          </p:grpSpPr>
          <p:sp>
            <p:nvSpPr>
              <p:cNvPr id="120" name="Google Shape;120;p3"/>
              <p:cNvSpPr/>
              <p:nvPr/>
            </p:nvSpPr>
            <p:spPr>
              <a:xfrm rot="39023">
                <a:off x="1973329" y="814894"/>
                <a:ext cx="581437" cy="581437"/>
              </a:xfrm>
              <a:prstGeom prst="pie">
                <a:avLst>
                  <a:gd name="adj1" fmla="val 6190354"/>
                  <a:gd name="adj2" fmla="val 14996165"/>
                </a:avLst>
              </a:prstGeom>
              <a:solidFill>
                <a:srgbClr val="155B54"/>
              </a:solidFill>
              <a:ln>
                <a:noFill/>
              </a:ln>
              <a:effectLst>
                <a:outerShdw blurRad="142875" algn="bl" rotWithShape="0">
                  <a:srgbClr val="000000">
                    <a:alpha val="41568"/>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3"/>
              <p:cNvSpPr/>
              <p:nvPr/>
            </p:nvSpPr>
            <p:spPr>
              <a:xfrm rot="10800000">
                <a:off x="1973295" y="814927"/>
                <a:ext cx="581400" cy="581400"/>
              </a:xfrm>
              <a:prstGeom prst="pie">
                <a:avLst>
                  <a:gd name="adj1" fmla="val 4028252"/>
                  <a:gd name="adj2" fmla="val 17183677"/>
                </a:avLst>
              </a:prstGeom>
              <a:solidFill>
                <a:srgbClr val="155B5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2" name="Google Shape;122;p3"/>
            <p:cNvGrpSpPr/>
            <p:nvPr/>
          </p:nvGrpSpPr>
          <p:grpSpPr>
            <a:xfrm rot="7200165">
              <a:off x="5229931" y="2804716"/>
              <a:ext cx="585010" cy="585535"/>
              <a:chOff x="1977085" y="811649"/>
              <a:chExt cx="587999" cy="587999"/>
            </a:xfrm>
          </p:grpSpPr>
          <p:sp>
            <p:nvSpPr>
              <p:cNvPr id="123" name="Google Shape;123;p3"/>
              <p:cNvSpPr/>
              <p:nvPr/>
            </p:nvSpPr>
            <p:spPr>
              <a:xfrm rot="39023">
                <a:off x="1980366" y="814930"/>
                <a:ext cx="581437" cy="581437"/>
              </a:xfrm>
              <a:prstGeom prst="pie">
                <a:avLst>
                  <a:gd name="adj1" fmla="val 6190354"/>
                  <a:gd name="adj2" fmla="val 14996165"/>
                </a:avLst>
              </a:prstGeom>
              <a:solidFill>
                <a:srgbClr val="1D7E74"/>
              </a:solidFill>
              <a:ln>
                <a:noFill/>
              </a:ln>
              <a:effectLst>
                <a:outerShdw blurRad="142875" algn="bl" rotWithShape="0">
                  <a:srgbClr val="000000">
                    <a:alpha val="41568"/>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3"/>
              <p:cNvSpPr/>
              <p:nvPr/>
            </p:nvSpPr>
            <p:spPr>
              <a:xfrm rot="10800000">
                <a:off x="1980332" y="814963"/>
                <a:ext cx="581400" cy="581400"/>
              </a:xfrm>
              <a:prstGeom prst="pie">
                <a:avLst>
                  <a:gd name="adj1" fmla="val 4028252"/>
                  <a:gd name="adj2" fmla="val 17183677"/>
                </a:avLst>
              </a:prstGeom>
              <a:solidFill>
                <a:srgbClr val="1D7E7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5" name="Google Shape;125;p3"/>
            <p:cNvSpPr txBox="1"/>
            <p:nvPr/>
          </p:nvSpPr>
          <p:spPr>
            <a:xfrm>
              <a:off x="4334550" y="1255312"/>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03 </a:t>
              </a:r>
              <a:endParaRPr sz="2100" b="1" i="0" u="none" strike="noStrike" cap="none">
                <a:solidFill>
                  <a:srgbClr val="FFFFFF"/>
                </a:solidFill>
                <a:latin typeface="Roboto"/>
                <a:ea typeface="Roboto"/>
                <a:cs typeface="Roboto"/>
                <a:sym typeface="Roboto"/>
              </a:endParaRPr>
            </a:p>
          </p:txBody>
        </p:sp>
        <p:sp>
          <p:nvSpPr>
            <p:cNvPr id="126" name="Google Shape;126;p3"/>
            <p:cNvSpPr txBox="1"/>
            <p:nvPr/>
          </p:nvSpPr>
          <p:spPr>
            <a:xfrm>
              <a:off x="3375648" y="2887440"/>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01 </a:t>
              </a:r>
              <a:endParaRPr sz="2100" b="1" i="0" u="none" strike="noStrike" cap="none">
                <a:solidFill>
                  <a:srgbClr val="FFFFFF"/>
                </a:solidFill>
                <a:latin typeface="Roboto"/>
                <a:ea typeface="Roboto"/>
                <a:cs typeface="Roboto"/>
                <a:sym typeface="Roboto"/>
              </a:endParaRPr>
            </a:p>
          </p:txBody>
        </p:sp>
        <p:sp>
          <p:nvSpPr>
            <p:cNvPr id="127" name="Google Shape;127;p3"/>
            <p:cNvSpPr txBox="1"/>
            <p:nvPr/>
          </p:nvSpPr>
          <p:spPr>
            <a:xfrm>
              <a:off x="5281877" y="2857865"/>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02 </a:t>
              </a:r>
              <a:endParaRPr sz="2100" b="1" i="0" u="none" strike="noStrike" cap="none">
                <a:solidFill>
                  <a:srgbClr val="FFFFFF"/>
                </a:solidFill>
                <a:latin typeface="Roboto"/>
                <a:ea typeface="Roboto"/>
                <a:cs typeface="Roboto"/>
                <a:sym typeface="Roboto"/>
              </a:endParaRPr>
            </a:p>
          </p:txBody>
        </p:sp>
      </p:grpSp>
      <p:cxnSp>
        <p:nvCxnSpPr>
          <p:cNvPr id="128" name="Google Shape;128;p3"/>
          <p:cNvCxnSpPr/>
          <p:nvPr/>
        </p:nvCxnSpPr>
        <p:spPr>
          <a:xfrm rot="10800000">
            <a:off x="3522629" y="3530512"/>
            <a:ext cx="844779" cy="0"/>
          </a:xfrm>
          <a:prstGeom prst="straightConnector1">
            <a:avLst/>
          </a:prstGeom>
          <a:noFill/>
          <a:ln w="9525" cap="flat" cmpd="sng">
            <a:solidFill>
              <a:srgbClr val="307BF3"/>
            </a:solidFill>
            <a:prstDash val="solid"/>
            <a:round/>
            <a:headEnd type="none" w="sm" len="sm"/>
            <a:tailEnd type="oval" w="med" len="med"/>
          </a:ln>
        </p:spPr>
      </p:cxnSp>
      <p:cxnSp>
        <p:nvCxnSpPr>
          <p:cNvPr id="129" name="Google Shape;129;p3"/>
          <p:cNvCxnSpPr/>
          <p:nvPr/>
        </p:nvCxnSpPr>
        <p:spPr>
          <a:xfrm>
            <a:off x="6946276" y="2273543"/>
            <a:ext cx="1715557" cy="0"/>
          </a:xfrm>
          <a:prstGeom prst="straightConnector1">
            <a:avLst/>
          </a:prstGeom>
          <a:noFill/>
          <a:ln w="9525" cap="flat" cmpd="sng">
            <a:solidFill>
              <a:srgbClr val="0944A1"/>
            </a:solidFill>
            <a:prstDash val="solid"/>
            <a:round/>
            <a:headEnd type="none" w="sm" len="sm"/>
            <a:tailEnd type="oval" w="med" len="med"/>
          </a:ln>
        </p:spPr>
      </p:cxnSp>
      <p:cxnSp>
        <p:nvCxnSpPr>
          <p:cNvPr id="130" name="Google Shape;130;p3"/>
          <p:cNvCxnSpPr/>
          <p:nvPr/>
        </p:nvCxnSpPr>
        <p:spPr>
          <a:xfrm>
            <a:off x="6946276" y="4864278"/>
            <a:ext cx="1715557" cy="0"/>
          </a:xfrm>
          <a:prstGeom prst="straightConnector1">
            <a:avLst/>
          </a:prstGeom>
          <a:noFill/>
          <a:ln w="9525" cap="flat" cmpd="sng">
            <a:solidFill>
              <a:srgbClr val="0D5DDF"/>
            </a:solidFill>
            <a:prstDash val="solid"/>
            <a:round/>
            <a:headEnd type="none" w="sm" len="sm"/>
            <a:tailEnd type="oval" w="med" len="med"/>
          </a:ln>
        </p:spPr>
      </p:cxnSp>
      <p:grpSp>
        <p:nvGrpSpPr>
          <p:cNvPr id="131" name="Google Shape;131;p3"/>
          <p:cNvGrpSpPr/>
          <p:nvPr/>
        </p:nvGrpSpPr>
        <p:grpSpPr>
          <a:xfrm>
            <a:off x="3549530" y="971264"/>
            <a:ext cx="5086319" cy="5054003"/>
            <a:chOff x="2662212" y="676343"/>
            <a:chExt cx="3814835" cy="3790597"/>
          </a:xfrm>
        </p:grpSpPr>
        <p:sp>
          <p:nvSpPr>
            <p:cNvPr id="132" name="Google Shape;132;p3"/>
            <p:cNvSpPr/>
            <p:nvPr/>
          </p:nvSpPr>
          <p:spPr>
            <a:xfrm rot="3600185">
              <a:off x="3169983" y="1184511"/>
              <a:ext cx="2774659" cy="2774659"/>
            </a:xfrm>
            <a:prstGeom prst="blockArc">
              <a:avLst>
                <a:gd name="adj1" fmla="val 12622480"/>
                <a:gd name="adj2" fmla="val 19781569"/>
                <a:gd name="adj3" fmla="val 20773"/>
              </a:avLst>
            </a:prstGeom>
            <a:solidFill>
              <a:srgbClr val="0944A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p3"/>
            <p:cNvSpPr/>
            <p:nvPr/>
          </p:nvSpPr>
          <p:spPr>
            <a:xfrm rot="10800000">
              <a:off x="3183490" y="1163229"/>
              <a:ext cx="2774700" cy="2774700"/>
            </a:xfrm>
            <a:prstGeom prst="blockArc">
              <a:avLst>
                <a:gd name="adj1" fmla="val 12622480"/>
                <a:gd name="adj2" fmla="val 19662822"/>
                <a:gd name="adj3" fmla="val 20729"/>
              </a:avLst>
            </a:prstGeom>
            <a:solidFill>
              <a:srgbClr val="0D5DD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p3"/>
            <p:cNvSpPr/>
            <p:nvPr/>
          </p:nvSpPr>
          <p:spPr>
            <a:xfrm rot="-3600185">
              <a:off x="3194618" y="1184114"/>
              <a:ext cx="2774659" cy="2774659"/>
            </a:xfrm>
            <a:prstGeom prst="blockArc">
              <a:avLst>
                <a:gd name="adj1" fmla="val 12622480"/>
                <a:gd name="adj2" fmla="val 19703271"/>
                <a:gd name="adj3" fmla="val 20851"/>
              </a:avLst>
            </a:prstGeom>
            <a:solidFill>
              <a:srgbClr val="307B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35" name="Google Shape;135;p3"/>
            <p:cNvGrpSpPr/>
            <p:nvPr/>
          </p:nvGrpSpPr>
          <p:grpSpPr>
            <a:xfrm rot="-7200165">
              <a:off x="3337679" y="2826786"/>
              <a:ext cx="585010" cy="585535"/>
              <a:chOff x="1967628" y="812211"/>
              <a:chExt cx="587999" cy="587999"/>
            </a:xfrm>
          </p:grpSpPr>
          <p:sp>
            <p:nvSpPr>
              <p:cNvPr id="136" name="Google Shape;136;p3"/>
              <p:cNvSpPr/>
              <p:nvPr/>
            </p:nvSpPr>
            <p:spPr>
              <a:xfrm rot="39023">
                <a:off x="1970909" y="815492"/>
                <a:ext cx="581437" cy="581437"/>
              </a:xfrm>
              <a:prstGeom prst="pie">
                <a:avLst>
                  <a:gd name="adj1" fmla="val 6190354"/>
                  <a:gd name="adj2" fmla="val 14996165"/>
                </a:avLst>
              </a:prstGeom>
              <a:solidFill>
                <a:srgbClr val="307BF3"/>
              </a:solidFill>
              <a:ln>
                <a:noFill/>
              </a:ln>
              <a:effectLst>
                <a:outerShdw blurRad="142875" algn="bl" rotWithShape="0">
                  <a:srgbClr val="000000">
                    <a:alpha val="41568"/>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3"/>
              <p:cNvSpPr/>
              <p:nvPr/>
            </p:nvSpPr>
            <p:spPr>
              <a:xfrm rot="10800000">
                <a:off x="1970875" y="815525"/>
                <a:ext cx="581400" cy="581400"/>
              </a:xfrm>
              <a:prstGeom prst="pie">
                <a:avLst>
                  <a:gd name="adj1" fmla="val 4028252"/>
                  <a:gd name="adj2" fmla="val 17183677"/>
                </a:avLst>
              </a:prstGeom>
              <a:solidFill>
                <a:srgbClr val="307B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8" name="Google Shape;138;p3"/>
            <p:cNvGrpSpPr/>
            <p:nvPr/>
          </p:nvGrpSpPr>
          <p:grpSpPr>
            <a:xfrm>
              <a:off x="4264097" y="1180331"/>
              <a:ext cx="585000" cy="585529"/>
              <a:chOff x="1970048" y="811613"/>
              <a:chExt cx="587999" cy="587999"/>
            </a:xfrm>
          </p:grpSpPr>
          <p:sp>
            <p:nvSpPr>
              <p:cNvPr id="139" name="Google Shape;139;p3"/>
              <p:cNvSpPr/>
              <p:nvPr/>
            </p:nvSpPr>
            <p:spPr>
              <a:xfrm rot="39023">
                <a:off x="1973329" y="814894"/>
                <a:ext cx="581437" cy="581437"/>
              </a:xfrm>
              <a:prstGeom prst="pie">
                <a:avLst>
                  <a:gd name="adj1" fmla="val 6190354"/>
                  <a:gd name="adj2" fmla="val 14996165"/>
                </a:avLst>
              </a:prstGeom>
              <a:solidFill>
                <a:srgbClr val="0944A1"/>
              </a:solidFill>
              <a:ln>
                <a:noFill/>
              </a:ln>
              <a:effectLst>
                <a:outerShdw blurRad="142875" algn="bl" rotWithShape="0">
                  <a:srgbClr val="000000">
                    <a:alpha val="41568"/>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3"/>
              <p:cNvSpPr/>
              <p:nvPr/>
            </p:nvSpPr>
            <p:spPr>
              <a:xfrm rot="10800000">
                <a:off x="1973295" y="814927"/>
                <a:ext cx="581400" cy="581400"/>
              </a:xfrm>
              <a:prstGeom prst="pie">
                <a:avLst>
                  <a:gd name="adj1" fmla="val 4028252"/>
                  <a:gd name="adj2" fmla="val 17183677"/>
                </a:avLst>
              </a:prstGeom>
              <a:solidFill>
                <a:srgbClr val="0944A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1" name="Google Shape;141;p3"/>
            <p:cNvGrpSpPr/>
            <p:nvPr/>
          </p:nvGrpSpPr>
          <p:grpSpPr>
            <a:xfrm rot="7200165">
              <a:off x="5229931" y="2804716"/>
              <a:ext cx="585010" cy="585535"/>
              <a:chOff x="1977085" y="811649"/>
              <a:chExt cx="587999" cy="587999"/>
            </a:xfrm>
          </p:grpSpPr>
          <p:sp>
            <p:nvSpPr>
              <p:cNvPr id="142" name="Google Shape;142;p3"/>
              <p:cNvSpPr/>
              <p:nvPr/>
            </p:nvSpPr>
            <p:spPr>
              <a:xfrm rot="39023">
                <a:off x="1980366" y="814930"/>
                <a:ext cx="581437" cy="581437"/>
              </a:xfrm>
              <a:prstGeom prst="pie">
                <a:avLst>
                  <a:gd name="adj1" fmla="val 6190354"/>
                  <a:gd name="adj2" fmla="val 14996165"/>
                </a:avLst>
              </a:prstGeom>
              <a:solidFill>
                <a:srgbClr val="0D5DDF"/>
              </a:solidFill>
              <a:ln>
                <a:noFill/>
              </a:ln>
              <a:effectLst>
                <a:outerShdw blurRad="142875" algn="bl" rotWithShape="0">
                  <a:srgbClr val="000000">
                    <a:alpha val="41568"/>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p3"/>
              <p:cNvSpPr/>
              <p:nvPr/>
            </p:nvSpPr>
            <p:spPr>
              <a:xfrm rot="10800000">
                <a:off x="1980332" y="814963"/>
                <a:ext cx="581400" cy="581400"/>
              </a:xfrm>
              <a:prstGeom prst="pie">
                <a:avLst>
                  <a:gd name="adj1" fmla="val 4028252"/>
                  <a:gd name="adj2" fmla="val 17183677"/>
                </a:avLst>
              </a:prstGeom>
              <a:solidFill>
                <a:srgbClr val="0D5DD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4" name="Google Shape;144;p3"/>
            <p:cNvSpPr txBox="1"/>
            <p:nvPr/>
          </p:nvSpPr>
          <p:spPr>
            <a:xfrm>
              <a:off x="4334550" y="1255312"/>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03 </a:t>
              </a:r>
              <a:endParaRPr sz="2100" b="1" i="0" u="none" strike="noStrike" cap="none">
                <a:solidFill>
                  <a:srgbClr val="FFFFFF"/>
                </a:solidFill>
                <a:latin typeface="Roboto"/>
                <a:ea typeface="Roboto"/>
                <a:cs typeface="Roboto"/>
                <a:sym typeface="Roboto"/>
              </a:endParaRPr>
            </a:p>
          </p:txBody>
        </p:sp>
        <p:sp>
          <p:nvSpPr>
            <p:cNvPr id="145" name="Google Shape;145;p3"/>
            <p:cNvSpPr txBox="1"/>
            <p:nvPr/>
          </p:nvSpPr>
          <p:spPr>
            <a:xfrm>
              <a:off x="3375648" y="2887440"/>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01 </a:t>
              </a:r>
              <a:endParaRPr sz="2100" b="1" i="0" u="none" strike="noStrike" cap="none">
                <a:solidFill>
                  <a:srgbClr val="FFFFFF"/>
                </a:solidFill>
                <a:latin typeface="Roboto"/>
                <a:ea typeface="Roboto"/>
                <a:cs typeface="Roboto"/>
                <a:sym typeface="Roboto"/>
              </a:endParaRPr>
            </a:p>
          </p:txBody>
        </p:sp>
        <p:sp>
          <p:nvSpPr>
            <p:cNvPr id="146" name="Google Shape;146;p3"/>
            <p:cNvSpPr txBox="1"/>
            <p:nvPr/>
          </p:nvSpPr>
          <p:spPr>
            <a:xfrm>
              <a:off x="5281877" y="2857865"/>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02 </a:t>
              </a:r>
              <a:endParaRPr sz="2100" b="1" i="0" u="none" strike="noStrike" cap="none">
                <a:solidFill>
                  <a:srgbClr val="FFFFFF"/>
                </a:solidFill>
                <a:latin typeface="Roboto"/>
                <a:ea typeface="Roboto"/>
                <a:cs typeface="Roboto"/>
                <a:sym typeface="Roboto"/>
              </a:endParaRPr>
            </a:p>
          </p:txBody>
        </p:sp>
      </p:grpSp>
      <p:sp>
        <p:nvSpPr>
          <p:cNvPr id="2" name="Marcador de pie de página 1">
            <a:extLst>
              <a:ext uri="{FF2B5EF4-FFF2-40B4-BE49-F238E27FC236}">
                <a16:creationId xmlns:a16="http://schemas.microsoft.com/office/drawing/2014/main" id="{294E176C-F353-6B69-E41C-3BFA18735459}"/>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pic>
        <p:nvPicPr>
          <p:cNvPr id="151" name="Google Shape;151;p4" descr="La importancia de realizar un estudio de mercado para tu empresa - Inretail"/>
          <p:cNvPicPr preferRelativeResize="0"/>
          <p:nvPr/>
        </p:nvPicPr>
        <p:blipFill rotWithShape="1">
          <a:blip r:embed="rId4">
            <a:alphaModFix/>
          </a:blip>
          <a:srcRect/>
          <a:stretch/>
        </p:blipFill>
        <p:spPr>
          <a:xfrm>
            <a:off x="1494600" y="903775"/>
            <a:ext cx="8721976" cy="5233175"/>
          </a:xfrm>
          <a:prstGeom prst="rect">
            <a:avLst/>
          </a:prstGeom>
          <a:noFill/>
          <a:ln>
            <a:noFill/>
          </a:ln>
        </p:spPr>
      </p:pic>
      <p:sp>
        <p:nvSpPr>
          <p:cNvPr id="152" name="Google Shape;152;p4"/>
          <p:cNvSpPr/>
          <p:nvPr/>
        </p:nvSpPr>
        <p:spPr>
          <a:xfrm>
            <a:off x="4" y="5934678"/>
            <a:ext cx="67041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s-EC" sz="5400" b="0" i="0" u="none" strike="noStrike" cap="none">
                <a:solidFill>
                  <a:schemeClr val="accent1"/>
                </a:solidFill>
                <a:latin typeface="Calibri"/>
                <a:ea typeface="Calibri"/>
                <a:cs typeface="Calibri"/>
                <a:sym typeface="Calibri"/>
              </a:rPr>
              <a:t>ESTUDIO DE MERCADO</a:t>
            </a:r>
            <a:endParaRPr sz="1400" b="0" i="0" u="none" strike="noStrike" cap="none">
              <a:solidFill>
                <a:srgbClr val="000000"/>
              </a:solidFill>
              <a:latin typeface="Arial"/>
              <a:ea typeface="Arial"/>
              <a:cs typeface="Arial"/>
              <a:sym typeface="Arial"/>
            </a:endParaRPr>
          </a:p>
        </p:txBody>
      </p:sp>
      <p:sp>
        <p:nvSpPr>
          <p:cNvPr id="2" name="Marcador de pie de página 1">
            <a:extLst>
              <a:ext uri="{FF2B5EF4-FFF2-40B4-BE49-F238E27FC236}">
                <a16:creationId xmlns:a16="http://schemas.microsoft.com/office/drawing/2014/main" id="{D3ED99FA-33EC-444C-81B1-54A2EF2EFF57}"/>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6"/>
        <p:cNvGrpSpPr/>
        <p:nvPr/>
      </p:nvGrpSpPr>
      <p:grpSpPr>
        <a:xfrm>
          <a:off x="0" y="0"/>
          <a:ext cx="0" cy="0"/>
          <a:chOff x="0" y="0"/>
          <a:chExt cx="0" cy="0"/>
        </a:xfrm>
      </p:grpSpPr>
      <p:pic>
        <p:nvPicPr>
          <p:cNvPr id="157" name="Google Shape;157;p5" descr="Haz un estudio de mercado en 6 pasos - YouTube"/>
          <p:cNvPicPr preferRelativeResize="0"/>
          <p:nvPr/>
        </p:nvPicPr>
        <p:blipFill rotWithShape="1">
          <a:blip r:embed="rId4">
            <a:alphaModFix/>
          </a:blip>
          <a:srcRect/>
          <a:stretch/>
        </p:blipFill>
        <p:spPr>
          <a:xfrm>
            <a:off x="1265450" y="778525"/>
            <a:ext cx="9212202" cy="5181851"/>
          </a:xfrm>
          <a:prstGeom prst="rect">
            <a:avLst/>
          </a:prstGeom>
          <a:noFill/>
          <a:ln>
            <a:noFill/>
          </a:ln>
        </p:spPr>
      </p:pic>
      <p:sp>
        <p:nvSpPr>
          <p:cNvPr id="158" name="Google Shape;158;p5"/>
          <p:cNvSpPr/>
          <p:nvPr/>
        </p:nvSpPr>
        <p:spPr>
          <a:xfrm>
            <a:off x="-12" y="5960378"/>
            <a:ext cx="60462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s-EC" sz="5400" b="0" i="0" u="none" strike="noStrike" cap="none">
                <a:solidFill>
                  <a:schemeClr val="accent1"/>
                </a:solidFill>
                <a:latin typeface="Calibri"/>
                <a:ea typeface="Calibri"/>
                <a:cs typeface="Calibri"/>
                <a:sym typeface="Calibri"/>
              </a:rPr>
              <a:t>MERCADO OBJETIVO</a:t>
            </a:r>
            <a:endParaRPr sz="1400" b="0" i="0" u="none" strike="noStrike" cap="none">
              <a:solidFill>
                <a:srgbClr val="000000"/>
              </a:solidFill>
              <a:latin typeface="Arial"/>
              <a:ea typeface="Arial"/>
              <a:cs typeface="Arial"/>
              <a:sym typeface="Arial"/>
            </a:endParaRPr>
          </a:p>
        </p:txBody>
      </p:sp>
      <p:sp>
        <p:nvSpPr>
          <p:cNvPr id="2" name="Marcador de pie de página 1">
            <a:extLst>
              <a:ext uri="{FF2B5EF4-FFF2-40B4-BE49-F238E27FC236}">
                <a16:creationId xmlns:a16="http://schemas.microsoft.com/office/drawing/2014/main" id="{48F81538-E2CF-AA4D-6CA5-84F24BD51283}"/>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6"/>
          <p:cNvSpPr txBox="1"/>
          <p:nvPr/>
        </p:nvSpPr>
        <p:spPr>
          <a:xfrm>
            <a:off x="5691986" y="2702587"/>
            <a:ext cx="6188700" cy="2031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C" sz="1800" b="0" i="0" u="none" strike="noStrike" cap="none">
                <a:solidFill>
                  <a:srgbClr val="000000"/>
                </a:solidFill>
                <a:latin typeface="Avenir"/>
                <a:ea typeface="Avenir"/>
                <a:cs typeface="Avenir"/>
                <a:sym typeface="Avenir"/>
              </a:rPr>
              <a:t>En 1985, cuando Coca-Cola sintió la necesidad de reinventar su fórmula, llevaron a cabo una extensa investigación sobre cuál debería ser el sabor de la nueva Coca-Cola.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800"/>
              <a:buFont typeface="Arial"/>
              <a:buNone/>
            </a:pPr>
            <a:r>
              <a:rPr lang="es-EC" sz="1800" b="0" i="0" u="none" strike="noStrike" cap="none">
                <a:solidFill>
                  <a:srgbClr val="000000"/>
                </a:solidFill>
                <a:latin typeface="Avenir"/>
                <a:ea typeface="Avenir"/>
                <a:cs typeface="Avenir"/>
                <a:sym typeface="Avenir"/>
              </a:rPr>
              <a:t>Para entonces, la marca ya existía durante 99 años sin haber cambiado ni una vez la famosa receta.</a:t>
            </a:r>
            <a:endParaRPr sz="1400" b="0" i="0" u="none" strike="noStrike" cap="none">
              <a:solidFill>
                <a:srgbClr val="000000"/>
              </a:solidFill>
              <a:latin typeface="Arial"/>
              <a:ea typeface="Arial"/>
              <a:cs typeface="Arial"/>
              <a:sym typeface="Arial"/>
            </a:endParaRPr>
          </a:p>
        </p:txBody>
      </p:sp>
      <p:sp>
        <p:nvSpPr>
          <p:cNvPr id="164" name="Google Shape;164;p6"/>
          <p:cNvSpPr/>
          <p:nvPr/>
        </p:nvSpPr>
        <p:spPr>
          <a:xfrm>
            <a:off x="7795017" y="848304"/>
            <a:ext cx="34458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s-EC" sz="5400" b="0" i="0" u="none" strike="noStrike" cap="none">
                <a:solidFill>
                  <a:schemeClr val="accent1"/>
                </a:solidFill>
                <a:latin typeface="Calibri"/>
                <a:ea typeface="Calibri"/>
                <a:cs typeface="Calibri"/>
                <a:sym typeface="Calibri"/>
              </a:rPr>
              <a:t>COCA COLA</a:t>
            </a:r>
            <a:endParaRPr sz="1400" b="0" i="0" u="none" strike="noStrike" cap="none">
              <a:solidFill>
                <a:srgbClr val="000000"/>
              </a:solidFill>
              <a:latin typeface="Arial"/>
              <a:ea typeface="Arial"/>
              <a:cs typeface="Arial"/>
              <a:sym typeface="Arial"/>
            </a:endParaRPr>
          </a:p>
        </p:txBody>
      </p:sp>
      <p:pic>
        <p:nvPicPr>
          <p:cNvPr id="165" name="Google Shape;165;p6" descr="Ripped while I was enjoying a Retro Pepsi, oddly enough" title="New Coke 1985">
            <a:hlinkClick r:id="rId4"/>
          </p:cNvPr>
          <p:cNvPicPr preferRelativeResize="0"/>
          <p:nvPr/>
        </p:nvPicPr>
        <p:blipFill>
          <a:blip r:embed="rId5">
            <a:alphaModFix/>
          </a:blip>
          <a:stretch>
            <a:fillRect/>
          </a:stretch>
        </p:blipFill>
        <p:spPr>
          <a:xfrm>
            <a:off x="412725" y="1663225"/>
            <a:ext cx="5076400" cy="3362550"/>
          </a:xfrm>
          <a:prstGeom prst="rect">
            <a:avLst/>
          </a:prstGeom>
          <a:noFill/>
          <a:ln>
            <a:noFill/>
          </a:ln>
        </p:spPr>
      </p:pic>
      <p:sp>
        <p:nvSpPr>
          <p:cNvPr id="2" name="Marcador de pie de página 1">
            <a:extLst>
              <a:ext uri="{FF2B5EF4-FFF2-40B4-BE49-F238E27FC236}">
                <a16:creationId xmlns:a16="http://schemas.microsoft.com/office/drawing/2014/main" id="{F30867B1-AFD1-59C3-88CB-BB4A8D0ADAB1}"/>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fade">
                                      <p:cBhvr>
                                        <p:cTn id="7" dur="10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69"/>
        <p:cNvGrpSpPr/>
        <p:nvPr/>
      </p:nvGrpSpPr>
      <p:grpSpPr>
        <a:xfrm>
          <a:off x="0" y="0"/>
          <a:ext cx="0" cy="0"/>
          <a:chOff x="0" y="0"/>
          <a:chExt cx="0" cy="0"/>
        </a:xfrm>
      </p:grpSpPr>
      <p:pic>
        <p:nvPicPr>
          <p:cNvPr id="170" name="Google Shape;170;p7"/>
          <p:cNvPicPr preferRelativeResize="0"/>
          <p:nvPr/>
        </p:nvPicPr>
        <p:blipFill rotWithShape="1">
          <a:blip r:embed="rId4">
            <a:alphaModFix/>
          </a:blip>
          <a:srcRect/>
          <a:stretch/>
        </p:blipFill>
        <p:spPr>
          <a:xfrm>
            <a:off x="1042489" y="952500"/>
            <a:ext cx="4429125" cy="5905500"/>
          </a:xfrm>
          <a:prstGeom prst="rect">
            <a:avLst/>
          </a:prstGeom>
          <a:noFill/>
          <a:ln>
            <a:noFill/>
          </a:ln>
        </p:spPr>
      </p:pic>
      <p:sp>
        <p:nvSpPr>
          <p:cNvPr id="171" name="Google Shape;171;p7"/>
          <p:cNvSpPr txBox="1"/>
          <p:nvPr/>
        </p:nvSpPr>
        <p:spPr>
          <a:xfrm>
            <a:off x="6122500" y="1649325"/>
            <a:ext cx="4642200" cy="341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C" sz="1800" b="0" i="0" u="none" strike="noStrike" cap="none">
                <a:solidFill>
                  <a:schemeClr val="dk1"/>
                </a:solidFill>
                <a:latin typeface="Calibri"/>
                <a:ea typeface="Calibri"/>
                <a:cs typeface="Calibri"/>
                <a:sym typeface="Calibri"/>
              </a:rPr>
              <a:t>El error: Hace un par de años Levi’s lanzaba la campaña “Hotness comes in all shapes and sizes” (La belleza viene en todas las formas y tamaños) con el ánimo de dejar claro a las mujeres que, independientemente de su talla, sus vaqueros eran los perfectos aliados para su figura. ¿El problema? Que la famosa firma de vaqueros acompañó este mensaje de imágenes de mujeres que no eran precisamente de todas las formas y tamaños, sino más bien de una única forma y tamaño (forma delgada y tamaño delgado).</a:t>
            </a:r>
            <a:endParaRPr sz="1800" b="0" i="0" u="none" strike="noStrike" cap="none">
              <a:solidFill>
                <a:schemeClr val="dk1"/>
              </a:solidFill>
              <a:latin typeface="Calibri"/>
              <a:ea typeface="Calibri"/>
              <a:cs typeface="Calibri"/>
              <a:sym typeface="Calibri"/>
            </a:endParaRPr>
          </a:p>
        </p:txBody>
      </p:sp>
      <p:sp>
        <p:nvSpPr>
          <p:cNvPr id="172" name="Google Shape;172;p7"/>
          <p:cNvSpPr/>
          <p:nvPr/>
        </p:nvSpPr>
        <p:spPr>
          <a:xfrm>
            <a:off x="7194489" y="725991"/>
            <a:ext cx="19014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s-EC" sz="5400" b="0" i="0" u="none" strike="noStrike" cap="none">
                <a:solidFill>
                  <a:schemeClr val="accent1"/>
                </a:solidFill>
                <a:latin typeface="Calibri"/>
                <a:ea typeface="Calibri"/>
                <a:cs typeface="Calibri"/>
                <a:sym typeface="Calibri"/>
              </a:rPr>
              <a:t>LEVI´S</a:t>
            </a:r>
            <a:endParaRPr sz="1400" b="0" i="0" u="none" strike="noStrike" cap="none">
              <a:solidFill>
                <a:srgbClr val="000000"/>
              </a:solidFill>
              <a:latin typeface="Arial"/>
              <a:ea typeface="Arial"/>
              <a:cs typeface="Arial"/>
              <a:sym typeface="Arial"/>
            </a:endParaRPr>
          </a:p>
        </p:txBody>
      </p:sp>
      <p:sp>
        <p:nvSpPr>
          <p:cNvPr id="2" name="Marcador de pie de página 1">
            <a:extLst>
              <a:ext uri="{FF2B5EF4-FFF2-40B4-BE49-F238E27FC236}">
                <a16:creationId xmlns:a16="http://schemas.microsoft.com/office/drawing/2014/main" id="{719FD2E8-19E7-E24C-D21A-FE5C4C516BB6}"/>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76"/>
        <p:cNvGrpSpPr/>
        <p:nvPr/>
      </p:nvGrpSpPr>
      <p:grpSpPr>
        <a:xfrm>
          <a:off x="0" y="0"/>
          <a:ext cx="0" cy="0"/>
          <a:chOff x="0" y="0"/>
          <a:chExt cx="0" cy="0"/>
        </a:xfrm>
      </p:grpSpPr>
      <p:sp>
        <p:nvSpPr>
          <p:cNvPr id="177" name="Google Shape;177;p8"/>
          <p:cNvSpPr txBox="1"/>
          <p:nvPr/>
        </p:nvSpPr>
        <p:spPr>
          <a:xfrm>
            <a:off x="980925" y="1224300"/>
            <a:ext cx="5724900" cy="5633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C" sz="1800" b="0" i="0" u="none" strike="noStrike" cap="none">
                <a:solidFill>
                  <a:srgbClr val="000000"/>
                </a:solidFill>
                <a:latin typeface="Avenir"/>
                <a:ea typeface="Avenir"/>
                <a:cs typeface="Avenir"/>
                <a:sym typeface="Avenir"/>
              </a:rPr>
              <a:t>En este caso, la cadena de pizzas congeladas DiGiorno Pizza quiso unirse al hashtag de tendencia </a:t>
            </a:r>
            <a:r>
              <a:rPr lang="es-EC" sz="1800" b="0" i="1" u="none" strike="noStrike" cap="none">
                <a:solidFill>
                  <a:srgbClr val="ED850E"/>
                </a:solidFill>
                <a:latin typeface="Avenir"/>
                <a:ea typeface="Avenir"/>
                <a:cs typeface="Avenir"/>
                <a:sym typeface="Avenir"/>
              </a:rPr>
              <a:t>WhyIStayed</a:t>
            </a:r>
            <a:r>
              <a:rPr lang="es-EC" sz="1800" b="0" i="0" u="none" strike="noStrike" cap="none">
                <a:solidFill>
                  <a:srgbClr val="000000"/>
                </a:solidFill>
                <a:latin typeface="Avenir"/>
                <a:ea typeface="Avenir"/>
                <a:cs typeface="Avenir"/>
                <a:sym typeface="Avenir"/>
              </a:rPr>
              <a:t> sin investigar qué significa.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800"/>
              <a:buFont typeface="Arial"/>
              <a:buNone/>
            </a:pPr>
            <a:r>
              <a:rPr lang="es-EC" sz="1800" b="0" i="1" u="none" strike="noStrike" cap="none">
                <a:solidFill>
                  <a:srgbClr val="ED850E"/>
                </a:solidFill>
                <a:latin typeface="Avenir"/>
                <a:ea typeface="Avenir"/>
                <a:cs typeface="Avenir"/>
                <a:sym typeface="Avenir"/>
              </a:rPr>
              <a:t>WhyIStayed</a:t>
            </a:r>
            <a:r>
              <a:rPr lang="es-EC" sz="1800" b="0" i="0" u="none" strike="noStrike" cap="none">
                <a:solidFill>
                  <a:srgbClr val="000000"/>
                </a:solidFill>
                <a:latin typeface="Avenir"/>
                <a:ea typeface="Avenir"/>
                <a:cs typeface="Avenir"/>
                <a:sym typeface="Avenir"/>
              </a:rPr>
              <a:t> fue utilizado por primera vez por Beverly Gooden para expresar sus experiencias al ser rehén de su compañero abusivo. </a:t>
            </a:r>
            <a:br>
              <a:rPr lang="es-EC" sz="1800" b="0" i="0" u="none" strike="noStrike" cap="none">
                <a:solidFill>
                  <a:srgbClr val="000000"/>
                </a:solidFill>
                <a:latin typeface="Avenir"/>
                <a:ea typeface="Avenir"/>
                <a:cs typeface="Avenir"/>
                <a:sym typeface="Avenir"/>
              </a:rPr>
            </a:br>
            <a:endParaRPr sz="18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800"/>
              <a:buFont typeface="Arial"/>
              <a:buNone/>
            </a:pPr>
            <a:r>
              <a:rPr lang="es-EC" sz="1800" b="0" i="0" u="none" strike="noStrike" cap="none">
                <a:solidFill>
                  <a:srgbClr val="000000"/>
                </a:solidFill>
                <a:latin typeface="Avenir"/>
                <a:ea typeface="Avenir"/>
                <a:cs typeface="Avenir"/>
                <a:sym typeface="Avenir"/>
              </a:rPr>
              <a:t>El hashtag se convirtió en un símbolo para que otras víctimas de relaciones abusivas compartieran sus razones por las que se vieron obligadas a permanecer en su relación.</a:t>
            </a:r>
            <a:br>
              <a:rPr lang="es-EC" sz="1800" b="0" i="0" u="none" strike="noStrike" cap="none">
                <a:solidFill>
                  <a:srgbClr val="000000"/>
                </a:solidFill>
                <a:latin typeface="Avenir"/>
                <a:ea typeface="Avenir"/>
                <a:cs typeface="Avenir"/>
                <a:sym typeface="Avenir"/>
              </a:rPr>
            </a:br>
            <a:endParaRPr sz="18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800"/>
              <a:buFont typeface="Arial"/>
              <a:buNone/>
            </a:pPr>
            <a:r>
              <a:rPr lang="es-EC" sz="1800" b="0" i="0" u="none" strike="noStrike" cap="none">
                <a:solidFill>
                  <a:srgbClr val="000000"/>
                </a:solidFill>
                <a:latin typeface="Avenir"/>
                <a:ea typeface="Avenir"/>
                <a:cs typeface="Avenir"/>
                <a:sym typeface="Avenir"/>
              </a:rPr>
              <a:t>Sin embargo, DiGiorno Pizza tuiteó una publicación que decía "</a:t>
            </a:r>
            <a:r>
              <a:rPr lang="es-EC" sz="1800" b="0" i="1" u="none" strike="noStrike" cap="none">
                <a:solidFill>
                  <a:srgbClr val="ED850E"/>
                </a:solidFill>
                <a:latin typeface="Avenir"/>
                <a:ea typeface="Avenir"/>
                <a:cs typeface="Avenir"/>
                <a:sym typeface="Avenir"/>
              </a:rPr>
              <a:t>WhyIStayed</a:t>
            </a:r>
            <a:r>
              <a:rPr lang="es-EC" sz="1800" b="0" i="0" u="none" strike="noStrike" cap="none">
                <a:solidFill>
                  <a:srgbClr val="000000"/>
                </a:solidFill>
                <a:latin typeface="Avenir"/>
                <a:ea typeface="Avenir"/>
                <a:cs typeface="Avenir"/>
                <a:sym typeface="Avenir"/>
              </a:rPr>
              <a:t> You had pizza".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800"/>
              <a:buFont typeface="Arial"/>
              <a:buNone/>
            </a:pPr>
            <a:r>
              <a:rPr lang="es-EC" sz="1800" b="0" i="0" u="none" strike="noStrike" cap="none">
                <a:solidFill>
                  <a:srgbClr val="000000"/>
                </a:solidFill>
                <a:latin typeface="Avenir"/>
                <a:ea typeface="Avenir"/>
                <a:cs typeface="Avenir"/>
                <a:sym typeface="Avenir"/>
              </a:rPr>
              <a:t>El autor del tweet no estaba al tanto del origen detrás del hashtag y asumió que era solo un hashtag inocente que menciona las razones por las que la gente se queda adentro.</a:t>
            </a:r>
            <a:endParaRPr sz="1400" b="0" i="0" u="none" strike="noStrike" cap="none">
              <a:solidFill>
                <a:srgbClr val="000000"/>
              </a:solidFill>
              <a:latin typeface="Arial"/>
              <a:ea typeface="Arial"/>
              <a:cs typeface="Arial"/>
              <a:sym typeface="Arial"/>
            </a:endParaRPr>
          </a:p>
        </p:txBody>
      </p:sp>
      <p:pic>
        <p:nvPicPr>
          <p:cNvPr id="178" name="Google Shape;178;p8"/>
          <p:cNvPicPr preferRelativeResize="0"/>
          <p:nvPr/>
        </p:nvPicPr>
        <p:blipFill rotWithShape="1">
          <a:blip r:embed="rId4">
            <a:alphaModFix/>
          </a:blip>
          <a:srcRect/>
          <a:stretch/>
        </p:blipFill>
        <p:spPr>
          <a:xfrm>
            <a:off x="7019099" y="1224298"/>
            <a:ext cx="4257750" cy="4257776"/>
          </a:xfrm>
          <a:prstGeom prst="rect">
            <a:avLst/>
          </a:prstGeom>
          <a:noFill/>
          <a:ln>
            <a:noFill/>
          </a:ln>
        </p:spPr>
      </p:pic>
      <p:sp>
        <p:nvSpPr>
          <p:cNvPr id="2" name="Marcador de pie de página 1">
            <a:extLst>
              <a:ext uri="{FF2B5EF4-FFF2-40B4-BE49-F238E27FC236}">
                <a16:creationId xmlns:a16="http://schemas.microsoft.com/office/drawing/2014/main" id="{22BADC40-84BE-EDEF-A61A-3B1C1AC9C7D2}"/>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82"/>
        <p:cNvGrpSpPr/>
        <p:nvPr/>
      </p:nvGrpSpPr>
      <p:grpSpPr>
        <a:xfrm>
          <a:off x="0" y="0"/>
          <a:ext cx="0" cy="0"/>
          <a:chOff x="0" y="0"/>
          <a:chExt cx="0" cy="0"/>
        </a:xfrm>
      </p:grpSpPr>
      <p:sp>
        <p:nvSpPr>
          <p:cNvPr id="183" name="Google Shape;183;p9"/>
          <p:cNvSpPr txBox="1"/>
          <p:nvPr/>
        </p:nvSpPr>
        <p:spPr>
          <a:xfrm>
            <a:off x="6824869" y="1720840"/>
            <a:ext cx="4724400" cy="341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C" sz="1800" b="0" i="0" u="none" strike="noStrike" cap="none">
                <a:solidFill>
                  <a:srgbClr val="1F1E21"/>
                </a:solidFill>
                <a:latin typeface="Montserrat"/>
                <a:ea typeface="Montserrat"/>
                <a:cs typeface="Montserrat"/>
                <a:sym typeface="Montserrat"/>
              </a:rPr>
              <a:t>El error: Cuando una marca vende pañales, su codiciado objeto de deseo son los padres. Y lo último que debería pasársele por la cabeza sería poner en cuestión la capacidad de esos padres para cambiar pañales. Sin embargo, eso fue precisamente lo que hizo “Huggies” en la controvertida campaña “Dad Test”, en la que retrataba a los padres como unos absolutos inútiles, totalmente incapaces de cambiar los pañales de sus hijos.</a:t>
            </a:r>
            <a:endParaRPr sz="1800" b="0" i="0" u="none" strike="noStrike" cap="none">
              <a:solidFill>
                <a:schemeClr val="dk1"/>
              </a:solidFill>
              <a:latin typeface="Calibri"/>
              <a:ea typeface="Calibri"/>
              <a:cs typeface="Calibri"/>
              <a:sym typeface="Calibri"/>
            </a:endParaRPr>
          </a:p>
        </p:txBody>
      </p:sp>
      <p:sp>
        <p:nvSpPr>
          <p:cNvPr id="184" name="Google Shape;184;p9"/>
          <p:cNvSpPr/>
          <p:nvPr/>
        </p:nvSpPr>
        <p:spPr>
          <a:xfrm>
            <a:off x="7713543" y="459391"/>
            <a:ext cx="27588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s-EC" sz="5400" b="0" i="0" u="none" strike="noStrike" cap="none">
                <a:solidFill>
                  <a:schemeClr val="accent1"/>
                </a:solidFill>
                <a:latin typeface="Calibri"/>
                <a:ea typeface="Calibri"/>
                <a:cs typeface="Calibri"/>
                <a:sym typeface="Calibri"/>
              </a:rPr>
              <a:t>HUGGIES</a:t>
            </a:r>
            <a:endParaRPr sz="1400" b="0" i="0" u="none" strike="noStrike" cap="none">
              <a:solidFill>
                <a:srgbClr val="000000"/>
              </a:solidFill>
              <a:latin typeface="Arial"/>
              <a:ea typeface="Arial"/>
              <a:cs typeface="Arial"/>
              <a:sym typeface="Arial"/>
            </a:endParaRPr>
          </a:p>
        </p:txBody>
      </p:sp>
      <p:pic>
        <p:nvPicPr>
          <p:cNvPr id="185" name="Google Shape;185;p9" title="Huggies Dad test">
            <a:hlinkClick r:id="rId4"/>
          </p:cNvPr>
          <p:cNvPicPr preferRelativeResize="0"/>
          <p:nvPr/>
        </p:nvPicPr>
        <p:blipFill>
          <a:blip r:embed="rId5">
            <a:alphaModFix/>
          </a:blip>
          <a:stretch>
            <a:fillRect/>
          </a:stretch>
        </p:blipFill>
        <p:spPr>
          <a:xfrm>
            <a:off x="609855" y="1720850"/>
            <a:ext cx="5759694" cy="3239825"/>
          </a:xfrm>
          <a:prstGeom prst="rect">
            <a:avLst/>
          </a:prstGeom>
          <a:noFill/>
          <a:ln>
            <a:noFill/>
          </a:ln>
        </p:spPr>
      </p:pic>
      <p:sp>
        <p:nvSpPr>
          <p:cNvPr id="2" name="Marcador de pie de página 1">
            <a:extLst>
              <a:ext uri="{FF2B5EF4-FFF2-40B4-BE49-F238E27FC236}">
                <a16:creationId xmlns:a16="http://schemas.microsoft.com/office/drawing/2014/main" id="{D0E853B5-80FA-7256-2BDE-2C225B8AE00F}"/>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1000"/>
                                        <p:tgtEl>
                                          <p:spTgt spid="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9"/>
        <p:cNvGrpSpPr/>
        <p:nvPr/>
      </p:nvGrpSpPr>
      <p:grpSpPr>
        <a:xfrm>
          <a:off x="0" y="0"/>
          <a:ext cx="0" cy="0"/>
          <a:chOff x="0" y="0"/>
          <a:chExt cx="0" cy="0"/>
        </a:xfrm>
      </p:grpSpPr>
      <p:sp>
        <p:nvSpPr>
          <p:cNvPr id="190" name="Google Shape;190;p10"/>
          <p:cNvSpPr/>
          <p:nvPr/>
        </p:nvSpPr>
        <p:spPr>
          <a:xfrm>
            <a:off x="1741026" y="2505670"/>
            <a:ext cx="8709948" cy="92328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5400"/>
              <a:buFont typeface="Calibri"/>
              <a:buNone/>
            </a:pPr>
            <a:r>
              <a:rPr lang="es-EC" sz="5400" b="1" i="0" u="none" strike="noStrike" cap="none">
                <a:solidFill>
                  <a:srgbClr val="FFFFFF"/>
                </a:solidFill>
                <a:latin typeface="Calibri"/>
                <a:ea typeface="Calibri"/>
                <a:cs typeface="Calibri"/>
                <a:sym typeface="Calibri"/>
              </a:rPr>
              <a:t>MUESTREO</a:t>
            </a:r>
            <a:endParaRPr sz="1800" b="0" i="0" u="none" strike="noStrike" cap="none">
              <a:solidFill>
                <a:schemeClr val="dk1"/>
              </a:solidFill>
              <a:latin typeface="Calibri"/>
              <a:ea typeface="Calibri"/>
              <a:cs typeface="Calibri"/>
              <a:sym typeface="Calibri"/>
            </a:endParaRPr>
          </a:p>
        </p:txBody>
      </p:sp>
      <p:sp>
        <p:nvSpPr>
          <p:cNvPr id="191" name="Google Shape;191;p10"/>
          <p:cNvSpPr txBox="1"/>
          <p:nvPr/>
        </p:nvSpPr>
        <p:spPr>
          <a:xfrm>
            <a:off x="3049172" y="3271595"/>
            <a:ext cx="609834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C" sz="1800" b="0" i="0" u="none" strike="noStrike" cap="none">
                <a:solidFill>
                  <a:schemeClr val="dk1"/>
                </a:solidFill>
                <a:latin typeface="Calibri"/>
                <a:ea typeface="Calibri"/>
                <a:cs typeface="Calibri"/>
                <a:sym typeface="Calibri"/>
              </a:rPr>
              <a:t> </a:t>
            </a:r>
            <a:endParaRPr sz="1800" b="0" i="0" u="none" strike="noStrike" cap="none">
              <a:solidFill>
                <a:schemeClr val="dk1"/>
              </a:solidFill>
              <a:latin typeface="Calibri"/>
              <a:ea typeface="Calibri"/>
              <a:cs typeface="Calibri"/>
              <a:sym typeface="Calibri"/>
            </a:endParaRPr>
          </a:p>
        </p:txBody>
      </p:sp>
      <p:sp>
        <p:nvSpPr>
          <p:cNvPr id="192" name="Google Shape;192;p10"/>
          <p:cNvSpPr txBox="1"/>
          <p:nvPr/>
        </p:nvSpPr>
        <p:spPr>
          <a:xfrm>
            <a:off x="3049172" y="3271595"/>
            <a:ext cx="609834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C" sz="1800" b="0" i="0" u="none" strike="noStrike" cap="none">
                <a:solidFill>
                  <a:schemeClr val="dk1"/>
                </a:solidFill>
                <a:latin typeface="Calibri"/>
                <a:ea typeface="Calibri"/>
                <a:cs typeface="Calibri"/>
                <a:sym typeface="Calibri"/>
              </a:rPr>
              <a:t> </a:t>
            </a:r>
            <a:endParaRPr sz="1800" b="0" i="0" u="none" strike="noStrike" cap="none">
              <a:solidFill>
                <a:schemeClr val="dk1"/>
              </a:solidFill>
              <a:latin typeface="Calibri"/>
              <a:ea typeface="Calibri"/>
              <a:cs typeface="Calibri"/>
              <a:sym typeface="Calibri"/>
            </a:endParaRPr>
          </a:p>
        </p:txBody>
      </p:sp>
      <p:sp>
        <p:nvSpPr>
          <p:cNvPr id="193" name="Google Shape;193;p10"/>
          <p:cNvSpPr txBox="1"/>
          <p:nvPr/>
        </p:nvSpPr>
        <p:spPr>
          <a:xfrm>
            <a:off x="3049172" y="3271595"/>
            <a:ext cx="609834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C" sz="1800" b="0" i="0" u="none" strike="noStrike" cap="none">
                <a:solidFill>
                  <a:schemeClr val="dk1"/>
                </a:solidFill>
                <a:latin typeface="Calibri"/>
                <a:ea typeface="Calibri"/>
                <a:cs typeface="Calibri"/>
                <a:sym typeface="Calibri"/>
              </a:rPr>
              <a:t> </a:t>
            </a:r>
            <a:endParaRPr sz="1800" b="0" i="0" u="none" strike="noStrike" cap="none">
              <a:solidFill>
                <a:schemeClr val="dk1"/>
              </a:solidFill>
              <a:latin typeface="Calibri"/>
              <a:ea typeface="Calibri"/>
              <a:cs typeface="Calibri"/>
              <a:sym typeface="Calibri"/>
            </a:endParaRPr>
          </a:p>
        </p:txBody>
      </p:sp>
      <p:sp>
        <p:nvSpPr>
          <p:cNvPr id="194" name="Google Shape;194;p10"/>
          <p:cNvSpPr txBox="1"/>
          <p:nvPr/>
        </p:nvSpPr>
        <p:spPr>
          <a:xfrm>
            <a:off x="3049172" y="3271595"/>
            <a:ext cx="609834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C" sz="1800" b="0" i="0" u="none" strike="noStrike" cap="none">
                <a:solidFill>
                  <a:schemeClr val="dk1"/>
                </a:solidFill>
                <a:latin typeface="Calibri"/>
                <a:ea typeface="Calibri"/>
                <a:cs typeface="Calibri"/>
                <a:sym typeface="Calibri"/>
              </a:rPr>
              <a:t> </a:t>
            </a:r>
            <a:endParaRPr sz="1800" b="0" i="0" u="none" strike="noStrike" cap="none">
              <a:solidFill>
                <a:schemeClr val="dk1"/>
              </a:solidFill>
              <a:latin typeface="Calibri"/>
              <a:ea typeface="Calibri"/>
              <a:cs typeface="Calibri"/>
              <a:sym typeface="Calibri"/>
            </a:endParaRPr>
          </a:p>
        </p:txBody>
      </p:sp>
      <p:pic>
        <p:nvPicPr>
          <p:cNvPr id="195" name="Google Shape;195;p10" descr="Braille"/>
          <p:cNvPicPr preferRelativeResize="0"/>
          <p:nvPr/>
        </p:nvPicPr>
        <p:blipFill rotWithShape="1">
          <a:blip r:embed="rId4">
            <a:alphaModFix/>
          </a:blip>
          <a:srcRect/>
          <a:stretch/>
        </p:blipFill>
        <p:spPr>
          <a:xfrm>
            <a:off x="5297556" y="3271595"/>
            <a:ext cx="1596887" cy="1596887"/>
          </a:xfrm>
          <a:prstGeom prst="rect">
            <a:avLst/>
          </a:prstGeom>
          <a:noFill/>
          <a:ln>
            <a:noFill/>
          </a:ln>
        </p:spPr>
      </p:pic>
      <p:sp>
        <p:nvSpPr>
          <p:cNvPr id="2" name="Marcador de pie de página 1">
            <a:extLst>
              <a:ext uri="{FF2B5EF4-FFF2-40B4-BE49-F238E27FC236}">
                <a16:creationId xmlns:a16="http://schemas.microsoft.com/office/drawing/2014/main" id="{FE8F1DE1-BA93-EBD2-0587-D5243853E40C}"/>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p:cNvGrpSpPr/>
        <p:nvPr/>
      </p:nvGrpSpPr>
      <p:grpSpPr>
        <a:xfrm>
          <a:off x="0" y="0"/>
          <a:ext cx="0" cy="0"/>
          <a:chOff x="0" y="0"/>
          <a:chExt cx="0" cy="0"/>
        </a:xfrm>
      </p:grpSpPr>
      <p:sp>
        <p:nvSpPr>
          <p:cNvPr id="200" name="Google Shape;200;p11"/>
          <p:cNvSpPr txBox="1">
            <a:spLocks noGrp="1"/>
          </p:cNvSpPr>
          <p:nvPr>
            <p:ph type="title"/>
          </p:nvPr>
        </p:nvSpPr>
        <p:spPr>
          <a:xfrm>
            <a:off x="528708" y="451469"/>
            <a:ext cx="2413275" cy="1001575"/>
          </a:xfrm>
          <a:prstGeom prst="rect">
            <a:avLst/>
          </a:prstGeom>
          <a:solidFill>
            <a:srgbClr val="660033"/>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Muestreo</a:t>
            </a:r>
            <a:endParaRPr b="1">
              <a:solidFill>
                <a:schemeClr val="lt1"/>
              </a:solidFill>
              <a:latin typeface="Calibri"/>
              <a:ea typeface="Calibri"/>
              <a:cs typeface="Calibri"/>
              <a:sym typeface="Calibri"/>
            </a:endParaRPr>
          </a:p>
        </p:txBody>
      </p:sp>
      <p:pic>
        <p:nvPicPr>
          <p:cNvPr id="201" name="Google Shape;201;p11" descr="Documento"/>
          <p:cNvPicPr preferRelativeResize="0"/>
          <p:nvPr/>
        </p:nvPicPr>
        <p:blipFill rotWithShape="1">
          <a:blip r:embed="rId4">
            <a:alphaModFix/>
          </a:blip>
          <a:srcRect/>
          <a:stretch/>
        </p:blipFill>
        <p:spPr>
          <a:xfrm>
            <a:off x="1139687" y="2335694"/>
            <a:ext cx="2842591" cy="2842591"/>
          </a:xfrm>
          <a:prstGeom prst="rect">
            <a:avLst/>
          </a:prstGeom>
          <a:noFill/>
          <a:ln>
            <a:noFill/>
          </a:ln>
        </p:spPr>
      </p:pic>
      <p:grpSp>
        <p:nvGrpSpPr>
          <p:cNvPr id="202" name="Google Shape;202;p11"/>
          <p:cNvGrpSpPr/>
          <p:nvPr/>
        </p:nvGrpSpPr>
        <p:grpSpPr>
          <a:xfrm>
            <a:off x="5530573" y="2623931"/>
            <a:ext cx="5071200" cy="2015700"/>
            <a:chOff x="0" y="0"/>
            <a:chExt cx="5071200" cy="2015700"/>
          </a:xfrm>
        </p:grpSpPr>
        <p:sp>
          <p:nvSpPr>
            <p:cNvPr id="203" name="Google Shape;203;p11"/>
            <p:cNvSpPr/>
            <p:nvPr/>
          </p:nvSpPr>
          <p:spPr>
            <a:xfrm>
              <a:off x="0" y="0"/>
              <a:ext cx="5071200" cy="2015700"/>
            </a:xfrm>
            <a:prstGeom prst="roundRect">
              <a:avLst>
                <a:gd name="adj" fmla="val 10000"/>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11"/>
            <p:cNvSpPr txBox="1"/>
            <p:nvPr/>
          </p:nvSpPr>
          <p:spPr>
            <a:xfrm>
              <a:off x="1215806" y="0"/>
              <a:ext cx="3855300" cy="2015700"/>
            </a:xfrm>
            <a:prstGeom prst="rect">
              <a:avLst/>
            </a:prstGeom>
            <a:noFill/>
            <a:ln>
              <a:noFill/>
            </a:ln>
          </p:spPr>
          <p:txBody>
            <a:bodyPr spcFirstLastPara="1" wrap="square" lIns="106675" tIns="106675" rIns="106675" bIns="106675" anchor="t" anchorCtr="0">
              <a:noAutofit/>
            </a:bodyPr>
            <a:lstStyle/>
            <a:p>
              <a:pPr marL="0" marR="0" lvl="0" indent="0" algn="l" rtl="0">
                <a:lnSpc>
                  <a:spcPct val="90000"/>
                </a:lnSpc>
                <a:spcBef>
                  <a:spcPts val="0"/>
                </a:spcBef>
                <a:spcAft>
                  <a:spcPts val="0"/>
                </a:spcAft>
                <a:buClr>
                  <a:srgbClr val="660033"/>
                </a:buClr>
                <a:buSzPts val="2800"/>
                <a:buFont typeface="Calibri"/>
                <a:buNone/>
              </a:pPr>
              <a:r>
                <a:rPr lang="es-EC" sz="2800" b="0" i="0" u="none" strike="noStrike" cap="none">
                  <a:solidFill>
                    <a:srgbClr val="660033"/>
                  </a:solidFill>
                  <a:latin typeface="Calibri"/>
                  <a:ea typeface="Calibri"/>
                  <a:cs typeface="Calibri"/>
                  <a:sym typeface="Calibri"/>
                </a:rPr>
                <a:t>PLAN Y PROCEDIMIENTO</a:t>
              </a:r>
              <a:endParaRPr sz="1400" b="0" i="0" u="none" strike="noStrike" cap="none">
                <a:solidFill>
                  <a:srgbClr val="000000"/>
                </a:solidFill>
                <a:latin typeface="Arial"/>
                <a:ea typeface="Arial"/>
                <a:cs typeface="Arial"/>
                <a:sym typeface="Arial"/>
              </a:endParaRPr>
            </a:p>
            <a:p>
              <a:pPr marL="228600" marR="0" lvl="1" indent="-228600" algn="l" rtl="0">
                <a:lnSpc>
                  <a:spcPct val="90000"/>
                </a:lnSpc>
                <a:spcBef>
                  <a:spcPts val="980"/>
                </a:spcBef>
                <a:spcAft>
                  <a:spcPts val="0"/>
                </a:spcAft>
                <a:buClr>
                  <a:schemeClr val="lt1"/>
                </a:buClr>
                <a:buSzPts val="2200"/>
                <a:buFont typeface="Calibri"/>
                <a:buChar char="•"/>
              </a:pPr>
              <a:r>
                <a:rPr lang="es-EC" sz="2200" b="0" i="0" u="none" strike="noStrike" cap="none">
                  <a:solidFill>
                    <a:schemeClr val="lt1"/>
                  </a:solidFill>
                  <a:latin typeface="Calibri"/>
                  <a:ea typeface="Calibri"/>
                  <a:cs typeface="Calibri"/>
                  <a:sym typeface="Calibri"/>
                </a:rPr>
                <a:t>Disponible</a:t>
              </a:r>
              <a:endParaRPr sz="1400" b="0" i="0" u="none" strike="noStrike" cap="none">
                <a:solidFill>
                  <a:srgbClr val="000000"/>
                </a:solidFill>
                <a:latin typeface="Arial"/>
                <a:ea typeface="Arial"/>
                <a:cs typeface="Arial"/>
                <a:sym typeface="Arial"/>
              </a:endParaRPr>
            </a:p>
            <a:p>
              <a:pPr marL="228600" marR="0" lvl="1" indent="-228600" algn="l" rtl="0">
                <a:lnSpc>
                  <a:spcPct val="90000"/>
                </a:lnSpc>
                <a:spcBef>
                  <a:spcPts val="330"/>
                </a:spcBef>
                <a:spcAft>
                  <a:spcPts val="0"/>
                </a:spcAft>
                <a:buClr>
                  <a:schemeClr val="lt1"/>
                </a:buClr>
                <a:buSzPts val="2200"/>
                <a:buFont typeface="Calibri"/>
                <a:buChar char="•"/>
              </a:pPr>
              <a:r>
                <a:rPr lang="es-EC" sz="2200" b="0" i="0" u="none" strike="noStrike" cap="none">
                  <a:solidFill>
                    <a:schemeClr val="lt1"/>
                  </a:solidFill>
                  <a:latin typeface="Calibri"/>
                  <a:ea typeface="Calibri"/>
                  <a:cs typeface="Calibri"/>
                  <a:sym typeface="Calibri"/>
                </a:rPr>
                <a:t>Basados en estadística (razonable)</a:t>
              </a:r>
              <a:endParaRPr sz="1400" b="0" i="0" u="none" strike="noStrike" cap="none">
                <a:solidFill>
                  <a:srgbClr val="000000"/>
                </a:solidFill>
                <a:latin typeface="Arial"/>
                <a:ea typeface="Arial"/>
                <a:cs typeface="Arial"/>
                <a:sym typeface="Arial"/>
              </a:endParaRPr>
            </a:p>
          </p:txBody>
        </p:sp>
        <p:sp>
          <p:nvSpPr>
            <p:cNvPr id="205" name="Google Shape;205;p11"/>
            <p:cNvSpPr/>
            <p:nvPr/>
          </p:nvSpPr>
          <p:spPr>
            <a:xfrm>
              <a:off x="201573" y="201573"/>
              <a:ext cx="1014300" cy="1612500"/>
            </a:xfrm>
            <a:prstGeom prst="roundRect">
              <a:avLst>
                <a:gd name="adj" fmla="val 10000"/>
              </a:avLst>
            </a:prstGeom>
            <a:blipFill rotWithShape="1">
              <a:blip r:embed="rId5">
                <a:alphaModFix/>
              </a:blip>
              <a:stretch>
                <a:fillRect l="-32995" r="-32985"/>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 name="Marcador de pie de página 1">
            <a:extLst>
              <a:ext uri="{FF2B5EF4-FFF2-40B4-BE49-F238E27FC236}">
                <a16:creationId xmlns:a16="http://schemas.microsoft.com/office/drawing/2014/main" id="{385252C0-1B2B-A9B5-D087-A53B978E17EB}"/>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9"/>
        <p:cNvGrpSpPr/>
        <p:nvPr/>
      </p:nvGrpSpPr>
      <p:grpSpPr>
        <a:xfrm>
          <a:off x="0" y="0"/>
          <a:ext cx="0" cy="0"/>
          <a:chOff x="0" y="0"/>
          <a:chExt cx="0" cy="0"/>
        </a:xfrm>
      </p:grpSpPr>
      <p:sp>
        <p:nvSpPr>
          <p:cNvPr id="210" name="Google Shape;210;p12"/>
          <p:cNvSpPr txBox="1">
            <a:spLocks noGrp="1"/>
          </p:cNvSpPr>
          <p:nvPr>
            <p:ph type="title"/>
          </p:nvPr>
        </p:nvSpPr>
        <p:spPr>
          <a:xfrm>
            <a:off x="528708" y="451469"/>
            <a:ext cx="2413275" cy="1001575"/>
          </a:xfrm>
          <a:prstGeom prst="rect">
            <a:avLst/>
          </a:prstGeom>
          <a:solidFill>
            <a:srgbClr val="660033"/>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Muestreo</a:t>
            </a:r>
            <a:endParaRPr b="1">
              <a:solidFill>
                <a:schemeClr val="lt1"/>
              </a:solidFill>
              <a:latin typeface="Calibri"/>
              <a:ea typeface="Calibri"/>
              <a:cs typeface="Calibri"/>
              <a:sym typeface="Calibri"/>
            </a:endParaRPr>
          </a:p>
        </p:txBody>
      </p:sp>
      <p:pic>
        <p:nvPicPr>
          <p:cNvPr id="211" name="Google Shape;211;p12" descr="Muestreo probabilístico: muestreo aleatorio simple"/>
          <p:cNvPicPr preferRelativeResize="0"/>
          <p:nvPr/>
        </p:nvPicPr>
        <p:blipFill rotWithShape="1">
          <a:blip r:embed="rId4">
            <a:alphaModFix/>
          </a:blip>
          <a:srcRect/>
          <a:stretch/>
        </p:blipFill>
        <p:spPr>
          <a:xfrm>
            <a:off x="1220580" y="1298712"/>
            <a:ext cx="6600205" cy="4472609"/>
          </a:xfrm>
          <a:prstGeom prst="rect">
            <a:avLst/>
          </a:prstGeom>
          <a:noFill/>
          <a:ln>
            <a:noFill/>
          </a:ln>
        </p:spPr>
      </p:pic>
      <p:sp>
        <p:nvSpPr>
          <p:cNvPr id="212" name="Google Shape;212;p12"/>
          <p:cNvSpPr txBox="1"/>
          <p:nvPr/>
        </p:nvSpPr>
        <p:spPr>
          <a:xfrm>
            <a:off x="8189843" y="2090172"/>
            <a:ext cx="3313044" cy="310850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660033"/>
              </a:buClr>
              <a:buSzPts val="2800"/>
              <a:buFont typeface="Arial"/>
              <a:buChar char="•"/>
            </a:pPr>
            <a:r>
              <a:rPr lang="es-EC" sz="2800" b="0" i="0" u="none" strike="noStrike" cap="none">
                <a:solidFill>
                  <a:schemeClr val="dk1"/>
                </a:solidFill>
                <a:latin typeface="Calibri"/>
                <a:ea typeface="Calibri"/>
                <a:cs typeface="Calibri"/>
                <a:sym typeface="Calibri"/>
              </a:rPr>
              <a:t>Representativo</a:t>
            </a:r>
            <a:endParaRPr sz="18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rgbClr val="660033"/>
              </a:buClr>
              <a:buSzPts val="2800"/>
              <a:buFont typeface="Arial"/>
              <a:buChar char="•"/>
            </a:pPr>
            <a:r>
              <a:rPr lang="es-EC" sz="2800" b="0" i="0" u="none" strike="noStrike" cap="none">
                <a:solidFill>
                  <a:schemeClr val="dk1"/>
                </a:solidFill>
                <a:latin typeface="Calibri"/>
                <a:ea typeface="Calibri"/>
                <a:cs typeface="Calibri"/>
                <a:sym typeface="Calibri"/>
              </a:rPr>
              <a:t>De acuerdo a la especificación</a:t>
            </a:r>
            <a:endParaRPr sz="18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rgbClr val="660033"/>
              </a:buClr>
              <a:buSzPts val="2800"/>
              <a:buFont typeface="Arial"/>
              <a:buChar char="•"/>
            </a:pPr>
            <a:r>
              <a:rPr lang="es-EC" sz="2800" b="0" i="0" u="none" strike="noStrike" cap="none">
                <a:solidFill>
                  <a:schemeClr val="dk1"/>
                </a:solidFill>
                <a:latin typeface="Calibri"/>
                <a:ea typeface="Calibri"/>
                <a:cs typeface="Calibri"/>
                <a:sym typeface="Calibri"/>
              </a:rPr>
              <a:t>Depende de la disponibilidad (forense)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660033"/>
              </a:buClr>
              <a:buSzPts val="2800"/>
              <a:buFont typeface="Arial"/>
              <a:buChar char="•"/>
            </a:pPr>
            <a:r>
              <a:rPr lang="es-EC" sz="2800" b="0" i="0" u="none" strike="noStrike" cap="none">
                <a:solidFill>
                  <a:schemeClr val="dk1"/>
                </a:solidFill>
                <a:latin typeface="Calibri"/>
                <a:ea typeface="Calibri"/>
                <a:cs typeface="Calibri"/>
                <a:sym typeface="Calibri"/>
              </a:rPr>
              <a:t>Plan descrito</a:t>
            </a:r>
            <a:endParaRPr sz="1800" b="0" i="0" u="none" strike="noStrike" cap="none">
              <a:solidFill>
                <a:schemeClr val="dk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4F73C27B-CC03-469C-C727-9CFB77E84D55}"/>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6"/>
        <p:cNvGrpSpPr/>
        <p:nvPr/>
      </p:nvGrpSpPr>
      <p:grpSpPr>
        <a:xfrm>
          <a:off x="0" y="0"/>
          <a:ext cx="0" cy="0"/>
          <a:chOff x="0" y="0"/>
          <a:chExt cx="0" cy="0"/>
        </a:xfrm>
      </p:grpSpPr>
      <p:sp>
        <p:nvSpPr>
          <p:cNvPr id="217" name="Google Shape;217;p13"/>
          <p:cNvSpPr txBox="1">
            <a:spLocks noGrp="1"/>
          </p:cNvSpPr>
          <p:nvPr>
            <p:ph type="title"/>
          </p:nvPr>
        </p:nvSpPr>
        <p:spPr>
          <a:xfrm>
            <a:off x="528708" y="451469"/>
            <a:ext cx="2413275" cy="1001575"/>
          </a:xfrm>
          <a:prstGeom prst="rect">
            <a:avLst/>
          </a:prstGeom>
          <a:solidFill>
            <a:srgbClr val="660033"/>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Muestreo</a:t>
            </a:r>
            <a:endParaRPr b="1">
              <a:solidFill>
                <a:schemeClr val="lt1"/>
              </a:solidFill>
              <a:latin typeface="Calibri"/>
              <a:ea typeface="Calibri"/>
              <a:cs typeface="Calibri"/>
              <a:sym typeface="Calibri"/>
            </a:endParaRPr>
          </a:p>
        </p:txBody>
      </p:sp>
      <p:pic>
        <p:nvPicPr>
          <p:cNvPr id="218" name="Google Shape;218;p13" descr="Reseña de cliente"/>
          <p:cNvPicPr preferRelativeResize="0"/>
          <p:nvPr/>
        </p:nvPicPr>
        <p:blipFill rotWithShape="1">
          <a:blip r:embed="rId4">
            <a:alphaModFix/>
          </a:blip>
          <a:srcRect/>
          <a:stretch/>
        </p:blipFill>
        <p:spPr>
          <a:xfrm>
            <a:off x="6785114" y="1596888"/>
            <a:ext cx="3081130" cy="3081130"/>
          </a:xfrm>
          <a:prstGeom prst="rect">
            <a:avLst/>
          </a:prstGeom>
          <a:noFill/>
          <a:ln>
            <a:noFill/>
          </a:ln>
        </p:spPr>
      </p:pic>
      <p:grpSp>
        <p:nvGrpSpPr>
          <p:cNvPr id="219" name="Google Shape;219;p13"/>
          <p:cNvGrpSpPr/>
          <p:nvPr/>
        </p:nvGrpSpPr>
        <p:grpSpPr>
          <a:xfrm>
            <a:off x="2762219" y="1796701"/>
            <a:ext cx="3489860" cy="3834193"/>
            <a:chOff x="578617" y="199813"/>
            <a:chExt cx="3489860" cy="3834193"/>
          </a:xfrm>
        </p:grpSpPr>
        <p:sp>
          <p:nvSpPr>
            <p:cNvPr id="220" name="Google Shape;220;p13"/>
            <p:cNvSpPr/>
            <p:nvPr/>
          </p:nvSpPr>
          <p:spPr>
            <a:xfrm>
              <a:off x="718212" y="351040"/>
              <a:ext cx="3350265" cy="1046958"/>
            </a:xfrm>
            <a:prstGeom prst="rect">
              <a:avLst/>
            </a:prstGeom>
            <a:solidFill>
              <a:schemeClr val="lt2">
                <a:alpha val="40000"/>
              </a:schemeClr>
            </a:solidFill>
            <a:ln w="9525"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p13"/>
            <p:cNvSpPr txBox="1"/>
            <p:nvPr/>
          </p:nvSpPr>
          <p:spPr>
            <a:xfrm>
              <a:off x="718212" y="351040"/>
              <a:ext cx="3350265" cy="1046958"/>
            </a:xfrm>
            <a:prstGeom prst="rect">
              <a:avLst/>
            </a:prstGeom>
            <a:noFill/>
            <a:ln>
              <a:noFill/>
            </a:ln>
          </p:spPr>
          <p:txBody>
            <a:bodyPr spcFirstLastPara="1" wrap="square" lIns="709125" tIns="140950" rIns="140950" bIns="140950" anchor="ctr" anchorCtr="0">
              <a:noAutofit/>
            </a:bodyPr>
            <a:lstStyle/>
            <a:p>
              <a:pPr marL="0" marR="0" lvl="0" indent="0" algn="l" rtl="0">
                <a:lnSpc>
                  <a:spcPct val="90000"/>
                </a:lnSpc>
                <a:spcBef>
                  <a:spcPts val="0"/>
                </a:spcBef>
                <a:spcAft>
                  <a:spcPts val="0"/>
                </a:spcAft>
                <a:buClr>
                  <a:schemeClr val="dk1"/>
                </a:buClr>
                <a:buSzPts val="3700"/>
                <a:buFont typeface="Calibri"/>
                <a:buNone/>
              </a:pPr>
              <a:r>
                <a:rPr lang="es-EC" sz="3700" b="0" i="0" u="none" strike="noStrike" cap="none">
                  <a:solidFill>
                    <a:schemeClr val="dk1"/>
                  </a:solidFill>
                  <a:latin typeface="Calibri"/>
                  <a:ea typeface="Calibri"/>
                  <a:cs typeface="Calibri"/>
                  <a:sym typeface="Calibri"/>
                </a:rPr>
                <a:t>Desviaciones</a:t>
              </a:r>
              <a:endParaRPr sz="1400" b="0" i="0" u="none" strike="noStrike" cap="none">
                <a:solidFill>
                  <a:srgbClr val="000000"/>
                </a:solidFill>
                <a:latin typeface="Arial"/>
                <a:ea typeface="Arial"/>
                <a:cs typeface="Arial"/>
                <a:sym typeface="Arial"/>
              </a:endParaRPr>
            </a:p>
          </p:txBody>
        </p:sp>
        <p:sp>
          <p:nvSpPr>
            <p:cNvPr id="222" name="Google Shape;222;p13"/>
            <p:cNvSpPr/>
            <p:nvPr/>
          </p:nvSpPr>
          <p:spPr>
            <a:xfrm>
              <a:off x="578617" y="199813"/>
              <a:ext cx="732870" cy="1099305"/>
            </a:xfrm>
            <a:prstGeom prst="rect">
              <a:avLst/>
            </a:prstGeom>
            <a:blipFill rotWithShape="1">
              <a:blip r:embed="rId5">
                <a:alphaModFix/>
              </a:blip>
              <a:stretch>
                <a:fillRect l="-24993" r="-24992"/>
              </a:stretch>
            </a:blip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p13"/>
            <p:cNvSpPr/>
            <p:nvPr/>
          </p:nvSpPr>
          <p:spPr>
            <a:xfrm>
              <a:off x="718212" y="1669044"/>
              <a:ext cx="3350265" cy="1046958"/>
            </a:xfrm>
            <a:prstGeom prst="rect">
              <a:avLst/>
            </a:prstGeom>
            <a:solidFill>
              <a:schemeClr val="lt2">
                <a:alpha val="40000"/>
              </a:schemeClr>
            </a:solidFill>
            <a:ln w="9525"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 name="Google Shape;224;p13"/>
            <p:cNvSpPr txBox="1"/>
            <p:nvPr/>
          </p:nvSpPr>
          <p:spPr>
            <a:xfrm>
              <a:off x="718212" y="1669044"/>
              <a:ext cx="3350265" cy="1046958"/>
            </a:xfrm>
            <a:prstGeom prst="rect">
              <a:avLst/>
            </a:prstGeom>
            <a:noFill/>
            <a:ln>
              <a:noFill/>
            </a:ln>
          </p:spPr>
          <p:txBody>
            <a:bodyPr spcFirstLastPara="1" wrap="square" lIns="709125" tIns="140950" rIns="140950" bIns="140950" anchor="ctr" anchorCtr="0">
              <a:noAutofit/>
            </a:bodyPr>
            <a:lstStyle/>
            <a:p>
              <a:pPr marL="0" marR="0" lvl="0" indent="0" algn="l" rtl="0">
                <a:lnSpc>
                  <a:spcPct val="90000"/>
                </a:lnSpc>
                <a:spcBef>
                  <a:spcPts val="0"/>
                </a:spcBef>
                <a:spcAft>
                  <a:spcPts val="0"/>
                </a:spcAft>
                <a:buClr>
                  <a:schemeClr val="dk1"/>
                </a:buClr>
                <a:buSzPts val="3700"/>
                <a:buFont typeface="Calibri"/>
                <a:buNone/>
              </a:pPr>
              <a:r>
                <a:rPr lang="es-EC" sz="3700" b="0" i="0" u="none" strike="noStrike" cap="none">
                  <a:solidFill>
                    <a:schemeClr val="dk1"/>
                  </a:solidFill>
                  <a:latin typeface="Calibri"/>
                  <a:ea typeface="Calibri"/>
                  <a:cs typeface="Calibri"/>
                  <a:sym typeface="Calibri"/>
                </a:rPr>
                <a:t>Adiciones</a:t>
              </a:r>
              <a:endParaRPr sz="1400" b="0" i="0" u="none" strike="noStrike" cap="none">
                <a:solidFill>
                  <a:srgbClr val="000000"/>
                </a:solidFill>
                <a:latin typeface="Arial"/>
                <a:ea typeface="Arial"/>
                <a:cs typeface="Arial"/>
                <a:sym typeface="Arial"/>
              </a:endParaRPr>
            </a:p>
          </p:txBody>
        </p:sp>
        <p:sp>
          <p:nvSpPr>
            <p:cNvPr id="225" name="Google Shape;225;p13"/>
            <p:cNvSpPr/>
            <p:nvPr/>
          </p:nvSpPr>
          <p:spPr>
            <a:xfrm>
              <a:off x="578617" y="1517817"/>
              <a:ext cx="732870" cy="1099305"/>
            </a:xfrm>
            <a:prstGeom prst="rect">
              <a:avLst/>
            </a:prstGeom>
            <a:blipFill rotWithShape="1">
              <a:blip r:embed="rId6">
                <a:alphaModFix/>
              </a:blip>
              <a:stretch>
                <a:fillRect l="-24993" r="-24992"/>
              </a:stretch>
            </a:blip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 name="Google Shape;226;p13"/>
            <p:cNvSpPr/>
            <p:nvPr/>
          </p:nvSpPr>
          <p:spPr>
            <a:xfrm>
              <a:off x="718212" y="2987048"/>
              <a:ext cx="3350265" cy="1046958"/>
            </a:xfrm>
            <a:prstGeom prst="rect">
              <a:avLst/>
            </a:prstGeom>
            <a:solidFill>
              <a:schemeClr val="lt2">
                <a:alpha val="40000"/>
              </a:schemeClr>
            </a:solidFill>
            <a:ln w="9525"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 name="Google Shape;227;p13"/>
            <p:cNvSpPr txBox="1"/>
            <p:nvPr/>
          </p:nvSpPr>
          <p:spPr>
            <a:xfrm>
              <a:off x="718212" y="2987048"/>
              <a:ext cx="3350265" cy="1046958"/>
            </a:xfrm>
            <a:prstGeom prst="rect">
              <a:avLst/>
            </a:prstGeom>
            <a:noFill/>
            <a:ln>
              <a:noFill/>
            </a:ln>
          </p:spPr>
          <p:txBody>
            <a:bodyPr spcFirstLastPara="1" wrap="square" lIns="709125" tIns="140950" rIns="140950" bIns="140950" anchor="ctr" anchorCtr="0">
              <a:noAutofit/>
            </a:bodyPr>
            <a:lstStyle/>
            <a:p>
              <a:pPr marL="0" marR="0" lvl="0" indent="0" algn="l" rtl="0">
                <a:lnSpc>
                  <a:spcPct val="90000"/>
                </a:lnSpc>
                <a:spcBef>
                  <a:spcPts val="0"/>
                </a:spcBef>
                <a:spcAft>
                  <a:spcPts val="0"/>
                </a:spcAft>
                <a:buClr>
                  <a:schemeClr val="dk1"/>
                </a:buClr>
                <a:buSzPts val="3700"/>
                <a:buFont typeface="Calibri"/>
                <a:buNone/>
              </a:pPr>
              <a:r>
                <a:rPr lang="es-EC" sz="3700" b="0" i="0" u="none" strike="noStrike" cap="none">
                  <a:solidFill>
                    <a:schemeClr val="dk1"/>
                  </a:solidFill>
                  <a:latin typeface="Calibri"/>
                  <a:ea typeface="Calibri"/>
                  <a:cs typeface="Calibri"/>
                  <a:sym typeface="Calibri"/>
                </a:rPr>
                <a:t>Exclusiones</a:t>
              </a:r>
              <a:endParaRPr sz="1400" b="0" i="0" u="none" strike="noStrike" cap="none">
                <a:solidFill>
                  <a:srgbClr val="000000"/>
                </a:solidFill>
                <a:latin typeface="Arial"/>
                <a:ea typeface="Arial"/>
                <a:cs typeface="Arial"/>
                <a:sym typeface="Arial"/>
              </a:endParaRPr>
            </a:p>
          </p:txBody>
        </p:sp>
        <p:sp>
          <p:nvSpPr>
            <p:cNvPr id="228" name="Google Shape;228;p13"/>
            <p:cNvSpPr/>
            <p:nvPr/>
          </p:nvSpPr>
          <p:spPr>
            <a:xfrm>
              <a:off x="578617" y="2835821"/>
              <a:ext cx="732870" cy="1099305"/>
            </a:xfrm>
            <a:prstGeom prst="rect">
              <a:avLst/>
            </a:prstGeom>
            <a:blipFill rotWithShape="1">
              <a:blip r:embed="rId7">
                <a:alphaModFix/>
              </a:blip>
              <a:stretch>
                <a:fillRect l="-24993" r="-24992"/>
              </a:stretch>
            </a:blip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29" name="Google Shape;229;p13"/>
          <p:cNvSpPr/>
          <p:nvPr/>
        </p:nvSpPr>
        <p:spPr>
          <a:xfrm>
            <a:off x="7195933" y="4799447"/>
            <a:ext cx="2481770"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s-EC" sz="5400" b="0" i="0" u="none" strike="noStrike" cap="none">
                <a:solidFill>
                  <a:schemeClr val="dk1"/>
                </a:solidFill>
                <a:latin typeface="Calibri"/>
                <a:ea typeface="Calibri"/>
                <a:cs typeface="Calibri"/>
                <a:sym typeface="Calibri"/>
              </a:rPr>
              <a:t>CLIENTE</a:t>
            </a:r>
            <a:endParaRPr sz="1400" b="0" i="0" u="none" strike="noStrike" cap="none">
              <a:solidFill>
                <a:srgbClr val="000000"/>
              </a:solidFill>
              <a:latin typeface="Arial"/>
              <a:ea typeface="Arial"/>
              <a:cs typeface="Arial"/>
              <a:sym typeface="Arial"/>
            </a:endParaRPr>
          </a:p>
        </p:txBody>
      </p:sp>
      <p:pic>
        <p:nvPicPr>
          <p:cNvPr id="230" name="Google Shape;230;p13" descr="Colegial"/>
          <p:cNvPicPr preferRelativeResize="0"/>
          <p:nvPr/>
        </p:nvPicPr>
        <p:blipFill rotWithShape="1">
          <a:blip r:embed="rId8">
            <a:alphaModFix/>
          </a:blip>
          <a:srcRect/>
          <a:stretch/>
        </p:blipFill>
        <p:spPr>
          <a:xfrm>
            <a:off x="360018" y="2808850"/>
            <a:ext cx="1869168" cy="1869168"/>
          </a:xfrm>
          <a:prstGeom prst="rect">
            <a:avLst/>
          </a:prstGeom>
          <a:noFill/>
          <a:ln>
            <a:noFill/>
          </a:ln>
        </p:spPr>
      </p:pic>
      <p:cxnSp>
        <p:nvCxnSpPr>
          <p:cNvPr id="231" name="Google Shape;231;p13"/>
          <p:cNvCxnSpPr>
            <a:stCxn id="218" idx="0"/>
          </p:cNvCxnSpPr>
          <p:nvPr/>
        </p:nvCxnSpPr>
        <p:spPr>
          <a:xfrm rot="5400000">
            <a:off x="4220329" y="-1296462"/>
            <a:ext cx="1212000" cy="6998700"/>
          </a:xfrm>
          <a:prstGeom prst="curvedConnector4">
            <a:avLst>
              <a:gd name="adj1" fmla="val -18861"/>
              <a:gd name="adj2" fmla="val 88272"/>
            </a:avLst>
          </a:prstGeom>
          <a:noFill/>
          <a:ln w="9525" cap="flat" cmpd="sng">
            <a:solidFill>
              <a:srgbClr val="660033"/>
            </a:solidFill>
            <a:prstDash val="solid"/>
            <a:miter lim="800000"/>
            <a:headEnd type="none" w="sm" len="sm"/>
            <a:tailEnd type="triangle" w="med" len="med"/>
          </a:ln>
        </p:spPr>
      </p:cxnSp>
      <p:sp>
        <p:nvSpPr>
          <p:cNvPr id="232" name="Google Shape;232;p13"/>
          <p:cNvSpPr/>
          <p:nvPr/>
        </p:nvSpPr>
        <p:spPr>
          <a:xfrm>
            <a:off x="503647" y="4488021"/>
            <a:ext cx="2194512"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s-EC" sz="4000" b="0" i="0" u="none" strike="noStrike" cap="none">
                <a:solidFill>
                  <a:schemeClr val="dk1"/>
                </a:solidFill>
                <a:latin typeface="Calibri"/>
                <a:ea typeface="Calibri"/>
                <a:cs typeface="Calibri"/>
                <a:sym typeface="Calibri"/>
              </a:rPr>
              <a:t>ANALISTA</a:t>
            </a:r>
            <a:endParaRPr sz="1400" b="0" i="0" u="none" strike="noStrike" cap="none">
              <a:solidFill>
                <a:srgbClr val="000000"/>
              </a:solidFill>
              <a:latin typeface="Arial"/>
              <a:ea typeface="Arial"/>
              <a:cs typeface="Arial"/>
              <a:sym typeface="Arial"/>
            </a:endParaRPr>
          </a:p>
        </p:txBody>
      </p:sp>
      <p:sp>
        <p:nvSpPr>
          <p:cNvPr id="2" name="Marcador de pie de página 1">
            <a:extLst>
              <a:ext uri="{FF2B5EF4-FFF2-40B4-BE49-F238E27FC236}">
                <a16:creationId xmlns:a16="http://schemas.microsoft.com/office/drawing/2014/main" id="{7248D859-D43D-9C5C-F6D6-E15272CE24C0}"/>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6"/>
        <p:cNvGrpSpPr/>
        <p:nvPr/>
      </p:nvGrpSpPr>
      <p:grpSpPr>
        <a:xfrm>
          <a:off x="0" y="0"/>
          <a:ext cx="0" cy="0"/>
          <a:chOff x="0" y="0"/>
          <a:chExt cx="0" cy="0"/>
        </a:xfrm>
      </p:grpSpPr>
      <p:sp>
        <p:nvSpPr>
          <p:cNvPr id="237" name="Google Shape;237;p14"/>
          <p:cNvSpPr txBox="1">
            <a:spLocks noGrp="1"/>
          </p:cNvSpPr>
          <p:nvPr>
            <p:ph type="title"/>
          </p:nvPr>
        </p:nvSpPr>
        <p:spPr>
          <a:xfrm>
            <a:off x="8" y="889069"/>
            <a:ext cx="5885400" cy="1001700"/>
          </a:xfrm>
          <a:prstGeom prst="rect">
            <a:avLst/>
          </a:prstGeom>
          <a:solidFill>
            <a:srgbClr val="660033"/>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ct val="111111"/>
              <a:buFont typeface="Calibri"/>
              <a:buNone/>
            </a:pPr>
            <a:r>
              <a:rPr lang="es-EC">
                <a:solidFill>
                  <a:schemeClr val="lt1"/>
                </a:solidFill>
                <a:latin typeface="Calibri"/>
                <a:ea typeface="Calibri"/>
                <a:cs typeface="Calibri"/>
                <a:sym typeface="Calibri"/>
              </a:rPr>
              <a:t>Muestreo, Toma de datos</a:t>
            </a:r>
            <a:endParaRPr b="1">
              <a:solidFill>
                <a:schemeClr val="lt1"/>
              </a:solidFill>
              <a:latin typeface="Calibri"/>
              <a:ea typeface="Calibri"/>
              <a:cs typeface="Calibri"/>
              <a:sym typeface="Calibri"/>
            </a:endParaRPr>
          </a:p>
        </p:txBody>
      </p:sp>
      <p:pic>
        <p:nvPicPr>
          <p:cNvPr id="238" name="Google Shape;238;p14" descr="Delta Dore y los datos personales - Delta Dore"/>
          <p:cNvPicPr preferRelativeResize="0"/>
          <p:nvPr/>
        </p:nvPicPr>
        <p:blipFill rotWithShape="1">
          <a:blip r:embed="rId4">
            <a:alphaModFix/>
          </a:blip>
          <a:srcRect/>
          <a:stretch/>
        </p:blipFill>
        <p:spPr>
          <a:xfrm>
            <a:off x="0" y="1805494"/>
            <a:ext cx="5646253" cy="4039992"/>
          </a:xfrm>
          <a:prstGeom prst="rect">
            <a:avLst/>
          </a:prstGeom>
          <a:noFill/>
          <a:ln>
            <a:noFill/>
          </a:ln>
        </p:spPr>
      </p:pic>
      <p:grpSp>
        <p:nvGrpSpPr>
          <p:cNvPr id="239" name="Google Shape;239;p14"/>
          <p:cNvGrpSpPr/>
          <p:nvPr/>
        </p:nvGrpSpPr>
        <p:grpSpPr>
          <a:xfrm>
            <a:off x="5424961" y="2138778"/>
            <a:ext cx="5230191" cy="3520801"/>
            <a:chOff x="0" y="81456"/>
            <a:chExt cx="5230191" cy="3520801"/>
          </a:xfrm>
        </p:grpSpPr>
        <p:sp>
          <p:nvSpPr>
            <p:cNvPr id="240" name="Google Shape;240;p14"/>
            <p:cNvSpPr/>
            <p:nvPr/>
          </p:nvSpPr>
          <p:spPr>
            <a:xfrm>
              <a:off x="0" y="376656"/>
              <a:ext cx="5230191" cy="504000"/>
            </a:xfrm>
            <a:prstGeom prst="rect">
              <a:avLst/>
            </a:prstGeom>
            <a:solidFill>
              <a:schemeClr val="lt2">
                <a:alpha val="89019"/>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14"/>
            <p:cNvSpPr/>
            <p:nvPr/>
          </p:nvSpPr>
          <p:spPr>
            <a:xfrm>
              <a:off x="261509" y="81456"/>
              <a:ext cx="3661133" cy="590400"/>
            </a:xfrm>
            <a:prstGeom prst="roundRect">
              <a:avLst>
                <a:gd name="adj" fmla="val 16667"/>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p14"/>
            <p:cNvSpPr txBox="1"/>
            <p:nvPr/>
          </p:nvSpPr>
          <p:spPr>
            <a:xfrm>
              <a:off x="290330" y="110277"/>
              <a:ext cx="3603491" cy="532758"/>
            </a:xfrm>
            <a:prstGeom prst="rect">
              <a:avLst/>
            </a:prstGeom>
            <a:noFill/>
            <a:ln>
              <a:noFill/>
            </a:ln>
          </p:spPr>
          <p:txBody>
            <a:bodyPr spcFirstLastPara="1" wrap="square" lIns="138375" tIns="0" rIns="138375" bIns="0" anchor="ctr" anchorCtr="0">
              <a:noAutofit/>
            </a:bodyPr>
            <a:lstStyle/>
            <a:p>
              <a:pPr marL="0" marR="0" lvl="0" indent="0" algn="l" rtl="0">
                <a:lnSpc>
                  <a:spcPct val="90000"/>
                </a:lnSpc>
                <a:spcBef>
                  <a:spcPts val="0"/>
                </a:spcBef>
                <a:spcAft>
                  <a:spcPts val="0"/>
                </a:spcAft>
                <a:buClr>
                  <a:schemeClr val="lt1"/>
                </a:buClr>
                <a:buSzPts val="2000"/>
                <a:buFont typeface="Calibri"/>
                <a:buNone/>
              </a:pPr>
              <a:r>
                <a:rPr lang="es-EC" sz="2000" b="0" i="0" u="none" strike="noStrike" cap="none">
                  <a:solidFill>
                    <a:schemeClr val="lt1"/>
                  </a:solidFill>
                  <a:latin typeface="Calibri"/>
                  <a:ea typeface="Calibri"/>
                  <a:cs typeface="Calibri"/>
                  <a:sym typeface="Calibri"/>
                </a:rPr>
                <a:t>Procedimiento de muestreo</a:t>
              </a:r>
              <a:endParaRPr sz="1400" b="0" i="0" u="none" strike="noStrike" cap="none">
                <a:solidFill>
                  <a:srgbClr val="000000"/>
                </a:solidFill>
                <a:latin typeface="Arial"/>
                <a:ea typeface="Arial"/>
                <a:cs typeface="Arial"/>
                <a:sym typeface="Arial"/>
              </a:endParaRPr>
            </a:p>
          </p:txBody>
        </p:sp>
        <p:sp>
          <p:nvSpPr>
            <p:cNvPr id="243" name="Google Shape;243;p14"/>
            <p:cNvSpPr/>
            <p:nvPr/>
          </p:nvSpPr>
          <p:spPr>
            <a:xfrm>
              <a:off x="0" y="1283857"/>
              <a:ext cx="5230191" cy="504000"/>
            </a:xfrm>
            <a:prstGeom prst="rect">
              <a:avLst/>
            </a:prstGeom>
            <a:solidFill>
              <a:schemeClr val="lt2">
                <a:alpha val="89019"/>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p14"/>
            <p:cNvSpPr/>
            <p:nvPr/>
          </p:nvSpPr>
          <p:spPr>
            <a:xfrm>
              <a:off x="261509" y="988657"/>
              <a:ext cx="3661133" cy="590400"/>
            </a:xfrm>
            <a:prstGeom prst="roundRect">
              <a:avLst>
                <a:gd name="adj" fmla="val 16667"/>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p14"/>
            <p:cNvSpPr txBox="1"/>
            <p:nvPr/>
          </p:nvSpPr>
          <p:spPr>
            <a:xfrm>
              <a:off x="290330" y="1017478"/>
              <a:ext cx="3603491" cy="532758"/>
            </a:xfrm>
            <a:prstGeom prst="rect">
              <a:avLst/>
            </a:prstGeom>
            <a:noFill/>
            <a:ln>
              <a:noFill/>
            </a:ln>
          </p:spPr>
          <p:txBody>
            <a:bodyPr spcFirstLastPara="1" wrap="square" lIns="138375" tIns="0" rIns="138375" bIns="0" anchor="ctr" anchorCtr="0">
              <a:noAutofit/>
            </a:bodyPr>
            <a:lstStyle/>
            <a:p>
              <a:pPr marL="0" marR="0" lvl="0" indent="0" algn="l" rtl="0">
                <a:lnSpc>
                  <a:spcPct val="90000"/>
                </a:lnSpc>
                <a:spcBef>
                  <a:spcPts val="0"/>
                </a:spcBef>
                <a:spcAft>
                  <a:spcPts val="0"/>
                </a:spcAft>
                <a:buClr>
                  <a:schemeClr val="lt1"/>
                </a:buClr>
                <a:buSzPts val="2000"/>
                <a:buFont typeface="Calibri"/>
                <a:buNone/>
              </a:pPr>
              <a:r>
                <a:rPr lang="es-EC" sz="2000" b="0" i="0" u="none" strike="noStrike" cap="none">
                  <a:solidFill>
                    <a:schemeClr val="lt1"/>
                  </a:solidFill>
                  <a:latin typeface="Calibri"/>
                  <a:ea typeface="Calibri"/>
                  <a:cs typeface="Calibri"/>
                  <a:sym typeface="Calibri"/>
                </a:rPr>
                <a:t>Responsable</a:t>
              </a:r>
              <a:endParaRPr sz="1400" b="0" i="0" u="none" strike="noStrike" cap="none">
                <a:solidFill>
                  <a:srgbClr val="000000"/>
                </a:solidFill>
                <a:latin typeface="Arial"/>
                <a:ea typeface="Arial"/>
                <a:cs typeface="Arial"/>
                <a:sym typeface="Arial"/>
              </a:endParaRPr>
            </a:p>
          </p:txBody>
        </p:sp>
        <p:sp>
          <p:nvSpPr>
            <p:cNvPr id="246" name="Google Shape;246;p14"/>
            <p:cNvSpPr/>
            <p:nvPr/>
          </p:nvSpPr>
          <p:spPr>
            <a:xfrm>
              <a:off x="0" y="2191057"/>
              <a:ext cx="5230191" cy="504000"/>
            </a:xfrm>
            <a:prstGeom prst="rect">
              <a:avLst/>
            </a:prstGeom>
            <a:solidFill>
              <a:schemeClr val="lt2">
                <a:alpha val="89019"/>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p14"/>
            <p:cNvSpPr/>
            <p:nvPr/>
          </p:nvSpPr>
          <p:spPr>
            <a:xfrm>
              <a:off x="261509" y="1895857"/>
              <a:ext cx="3661133" cy="590400"/>
            </a:xfrm>
            <a:prstGeom prst="roundRect">
              <a:avLst>
                <a:gd name="adj" fmla="val 16667"/>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14"/>
            <p:cNvSpPr txBox="1"/>
            <p:nvPr/>
          </p:nvSpPr>
          <p:spPr>
            <a:xfrm>
              <a:off x="290330" y="1924678"/>
              <a:ext cx="3603491" cy="532758"/>
            </a:xfrm>
            <a:prstGeom prst="rect">
              <a:avLst/>
            </a:prstGeom>
            <a:noFill/>
            <a:ln>
              <a:noFill/>
            </a:ln>
          </p:spPr>
          <p:txBody>
            <a:bodyPr spcFirstLastPara="1" wrap="square" lIns="138375" tIns="0" rIns="138375" bIns="0" anchor="ctr" anchorCtr="0">
              <a:noAutofit/>
            </a:bodyPr>
            <a:lstStyle/>
            <a:p>
              <a:pPr marL="0" marR="0" lvl="0" indent="0" algn="l" rtl="0">
                <a:lnSpc>
                  <a:spcPct val="90000"/>
                </a:lnSpc>
                <a:spcBef>
                  <a:spcPts val="0"/>
                </a:spcBef>
                <a:spcAft>
                  <a:spcPts val="0"/>
                </a:spcAft>
                <a:buClr>
                  <a:schemeClr val="lt1"/>
                </a:buClr>
                <a:buSzPts val="2000"/>
                <a:buFont typeface="Calibri"/>
                <a:buNone/>
              </a:pPr>
              <a:r>
                <a:rPr lang="es-EC" sz="2000" b="0" i="0" u="none" strike="noStrike" cap="none">
                  <a:solidFill>
                    <a:schemeClr val="lt1"/>
                  </a:solidFill>
                  <a:latin typeface="Calibri"/>
                  <a:ea typeface="Calibri"/>
                  <a:cs typeface="Calibri"/>
                  <a:sym typeface="Calibri"/>
                </a:rPr>
                <a:t>Condiciones ambientales</a:t>
              </a:r>
              <a:endParaRPr sz="1400" b="0" i="0" u="none" strike="noStrike" cap="none">
                <a:solidFill>
                  <a:srgbClr val="000000"/>
                </a:solidFill>
                <a:latin typeface="Arial"/>
                <a:ea typeface="Arial"/>
                <a:cs typeface="Arial"/>
                <a:sym typeface="Arial"/>
              </a:endParaRPr>
            </a:p>
          </p:txBody>
        </p:sp>
        <p:sp>
          <p:nvSpPr>
            <p:cNvPr id="249" name="Google Shape;249;p14"/>
            <p:cNvSpPr/>
            <p:nvPr/>
          </p:nvSpPr>
          <p:spPr>
            <a:xfrm>
              <a:off x="0" y="3098257"/>
              <a:ext cx="5230191" cy="504000"/>
            </a:xfrm>
            <a:prstGeom prst="rect">
              <a:avLst/>
            </a:prstGeom>
            <a:solidFill>
              <a:schemeClr val="lt2">
                <a:alpha val="89019"/>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p14"/>
            <p:cNvSpPr/>
            <p:nvPr/>
          </p:nvSpPr>
          <p:spPr>
            <a:xfrm>
              <a:off x="261509" y="2803057"/>
              <a:ext cx="3661133" cy="590400"/>
            </a:xfrm>
            <a:prstGeom prst="roundRect">
              <a:avLst>
                <a:gd name="adj" fmla="val 16667"/>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 name="Google Shape;251;p14"/>
            <p:cNvSpPr txBox="1"/>
            <p:nvPr/>
          </p:nvSpPr>
          <p:spPr>
            <a:xfrm>
              <a:off x="290330" y="2831878"/>
              <a:ext cx="3603491" cy="532758"/>
            </a:xfrm>
            <a:prstGeom prst="rect">
              <a:avLst/>
            </a:prstGeom>
            <a:noFill/>
            <a:ln>
              <a:noFill/>
            </a:ln>
          </p:spPr>
          <p:txBody>
            <a:bodyPr spcFirstLastPara="1" wrap="square" lIns="138375" tIns="0" rIns="138375" bIns="0" anchor="ctr" anchorCtr="0">
              <a:noAutofit/>
            </a:bodyPr>
            <a:lstStyle/>
            <a:p>
              <a:pPr marL="0" marR="0" lvl="0" indent="0" algn="l" rtl="0">
                <a:lnSpc>
                  <a:spcPct val="90000"/>
                </a:lnSpc>
                <a:spcBef>
                  <a:spcPts val="0"/>
                </a:spcBef>
                <a:spcAft>
                  <a:spcPts val="0"/>
                </a:spcAft>
                <a:buClr>
                  <a:schemeClr val="lt1"/>
                </a:buClr>
                <a:buSzPts val="2000"/>
                <a:buFont typeface="Calibri"/>
                <a:buNone/>
              </a:pPr>
              <a:r>
                <a:rPr lang="es-EC" sz="2000" b="0" i="0" u="none" strike="noStrike" cap="none">
                  <a:solidFill>
                    <a:schemeClr val="lt1"/>
                  </a:solidFill>
                  <a:latin typeface="Calibri"/>
                  <a:ea typeface="Calibri"/>
                  <a:cs typeface="Calibri"/>
                  <a:sym typeface="Calibri"/>
                </a:rPr>
                <a:t>Diagrama</a:t>
              </a:r>
              <a:endParaRPr sz="1400" b="0" i="0" u="none" strike="noStrike" cap="none">
                <a:solidFill>
                  <a:srgbClr val="000000"/>
                </a:solidFill>
                <a:latin typeface="Arial"/>
                <a:ea typeface="Arial"/>
                <a:cs typeface="Arial"/>
                <a:sym typeface="Arial"/>
              </a:endParaRPr>
            </a:p>
          </p:txBody>
        </p:sp>
      </p:grpSp>
      <p:sp>
        <p:nvSpPr>
          <p:cNvPr id="2" name="Marcador de pie de página 1">
            <a:extLst>
              <a:ext uri="{FF2B5EF4-FFF2-40B4-BE49-F238E27FC236}">
                <a16:creationId xmlns:a16="http://schemas.microsoft.com/office/drawing/2014/main" id="{B59DC7C5-BE05-FA34-ECB8-D8F1BA24F94D}"/>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5"/>
        <p:cNvGrpSpPr/>
        <p:nvPr/>
      </p:nvGrpSpPr>
      <p:grpSpPr>
        <a:xfrm>
          <a:off x="0" y="0"/>
          <a:ext cx="0" cy="0"/>
          <a:chOff x="0" y="0"/>
          <a:chExt cx="0" cy="0"/>
        </a:xfrm>
      </p:grpSpPr>
      <p:sp>
        <p:nvSpPr>
          <p:cNvPr id="256" name="Google Shape;256;p15"/>
          <p:cNvSpPr txBox="1"/>
          <p:nvPr/>
        </p:nvSpPr>
        <p:spPr>
          <a:xfrm>
            <a:off x="528708" y="451469"/>
            <a:ext cx="6892510" cy="1001575"/>
          </a:xfrm>
          <a:prstGeom prst="rect">
            <a:avLst/>
          </a:prstGeom>
          <a:solidFill>
            <a:srgbClr val="660033"/>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3B3835"/>
              </a:buClr>
              <a:buSzPts val="4400"/>
              <a:buFont typeface="Calibri"/>
              <a:buNone/>
            </a:pPr>
            <a:r>
              <a:rPr lang="es-EC" sz="4400" b="0" i="0" u="none" strike="noStrike" cap="none">
                <a:solidFill>
                  <a:schemeClr val="lt1"/>
                </a:solidFill>
                <a:latin typeface="Calibri"/>
                <a:ea typeface="Calibri"/>
                <a:cs typeface="Calibri"/>
                <a:sym typeface="Calibri"/>
              </a:rPr>
              <a:t>Muestreo, plan de muestreo</a:t>
            </a:r>
            <a:endParaRPr sz="4400" b="1" i="0" u="none" strike="noStrike" cap="none">
              <a:solidFill>
                <a:schemeClr val="lt1"/>
              </a:solidFill>
              <a:latin typeface="Calibri"/>
              <a:ea typeface="Calibri"/>
              <a:cs typeface="Calibri"/>
              <a:sym typeface="Calibri"/>
            </a:endParaRPr>
          </a:p>
        </p:txBody>
      </p:sp>
      <p:sp>
        <p:nvSpPr>
          <p:cNvPr id="257" name="Google Shape;257;p15"/>
          <p:cNvSpPr txBox="1"/>
          <p:nvPr/>
        </p:nvSpPr>
        <p:spPr>
          <a:xfrm>
            <a:off x="2107096" y="1535181"/>
            <a:ext cx="78811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r>
              <a:rPr lang="es-EC" sz="1800" b="0" i="0" u="none" strike="noStrike" cap="none">
                <a:solidFill>
                  <a:schemeClr val="dk1"/>
                </a:solidFill>
                <a:latin typeface="Calibri"/>
                <a:ea typeface="Calibri"/>
                <a:cs typeface="Calibri"/>
                <a:sym typeface="Calibri"/>
              </a:rPr>
              <a:t>Número de unidades a inspeccionarse, correspondientes a un lote a ser analizado.</a:t>
            </a:r>
            <a:endParaRPr sz="1800" b="0" i="0" u="none" strike="noStrike" cap="none">
              <a:solidFill>
                <a:schemeClr val="dk1"/>
              </a:solidFill>
              <a:latin typeface="Calibri"/>
              <a:ea typeface="Calibri"/>
              <a:cs typeface="Calibri"/>
              <a:sym typeface="Calibri"/>
            </a:endParaRPr>
          </a:p>
        </p:txBody>
      </p:sp>
      <p:sp>
        <p:nvSpPr>
          <p:cNvPr id="258" name="Google Shape;258;p15"/>
          <p:cNvSpPr txBox="1"/>
          <p:nvPr/>
        </p:nvSpPr>
        <p:spPr>
          <a:xfrm>
            <a:off x="4339822" y="2151407"/>
            <a:ext cx="341567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r>
              <a:rPr lang="es-EC" sz="1800" b="0" i="0" u="none" strike="noStrike" cap="none">
                <a:solidFill>
                  <a:schemeClr val="dk1"/>
                </a:solidFill>
                <a:latin typeface="Calibri"/>
                <a:ea typeface="Calibri"/>
                <a:cs typeface="Calibri"/>
                <a:sym typeface="Calibri"/>
              </a:rPr>
              <a:t>Escoger AQL y Nivel de inspección </a:t>
            </a:r>
            <a:endParaRPr sz="1800" b="0" i="0" u="none" strike="noStrike" cap="none">
              <a:solidFill>
                <a:schemeClr val="dk1"/>
              </a:solidFill>
              <a:latin typeface="Calibri"/>
              <a:ea typeface="Calibri"/>
              <a:cs typeface="Calibri"/>
              <a:sym typeface="Calibri"/>
            </a:endParaRPr>
          </a:p>
        </p:txBody>
      </p:sp>
      <p:grpSp>
        <p:nvGrpSpPr>
          <p:cNvPr id="259" name="Google Shape;259;p15"/>
          <p:cNvGrpSpPr/>
          <p:nvPr/>
        </p:nvGrpSpPr>
        <p:grpSpPr>
          <a:xfrm>
            <a:off x="-2016536" y="1960012"/>
            <a:ext cx="7181389" cy="4541020"/>
            <a:chOff x="-3783492" y="-585160"/>
            <a:chExt cx="7181389" cy="4541020"/>
          </a:xfrm>
        </p:grpSpPr>
        <p:sp>
          <p:nvSpPr>
            <p:cNvPr id="260" name="Google Shape;260;p15"/>
            <p:cNvSpPr/>
            <p:nvPr/>
          </p:nvSpPr>
          <p:spPr>
            <a:xfrm>
              <a:off x="-3783492" y="-585160"/>
              <a:ext cx="4541020" cy="4541020"/>
            </a:xfrm>
            <a:prstGeom prst="blockArc">
              <a:avLst>
                <a:gd name="adj1" fmla="val 18900000"/>
                <a:gd name="adj2" fmla="val 2700000"/>
                <a:gd name="adj3" fmla="val 476"/>
              </a:avLst>
            </a:prstGeom>
            <a:noFill/>
            <a:ln w="12700" cap="flat" cmpd="sng">
              <a:solidFill>
                <a:srgbClr val="990099"/>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61" name="Google Shape;261;p15"/>
            <p:cNvSpPr/>
            <p:nvPr/>
          </p:nvSpPr>
          <p:spPr>
            <a:xfrm>
              <a:off x="619618" y="481538"/>
              <a:ext cx="2778279" cy="962941"/>
            </a:xfrm>
            <a:prstGeom prst="rect">
              <a:avLst/>
            </a:prstGeom>
            <a:solidFill>
              <a:srgbClr val="75707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62" name="Google Shape;262;p15"/>
            <p:cNvSpPr txBox="1"/>
            <p:nvPr/>
          </p:nvSpPr>
          <p:spPr>
            <a:xfrm>
              <a:off x="619618" y="481538"/>
              <a:ext cx="2778279" cy="962941"/>
            </a:xfrm>
            <a:prstGeom prst="rect">
              <a:avLst/>
            </a:prstGeom>
            <a:noFill/>
            <a:ln>
              <a:noFill/>
            </a:ln>
          </p:spPr>
          <p:txBody>
            <a:bodyPr spcFirstLastPara="1" wrap="square" lIns="764325" tIns="71100" rIns="71100" bIns="71100" anchor="ctr" anchorCtr="0">
              <a:noAutofit/>
            </a:bodyPr>
            <a:lstStyle/>
            <a:p>
              <a:pPr marL="0" marR="0" lvl="0" indent="0" algn="l" rtl="0">
                <a:lnSpc>
                  <a:spcPct val="90000"/>
                </a:lnSpc>
                <a:spcBef>
                  <a:spcPts val="0"/>
                </a:spcBef>
                <a:spcAft>
                  <a:spcPts val="0"/>
                </a:spcAft>
                <a:buClr>
                  <a:schemeClr val="lt1"/>
                </a:buClr>
                <a:buSzPts val="2800"/>
                <a:buFont typeface="Calibri"/>
                <a:buNone/>
              </a:pPr>
              <a:r>
                <a:rPr lang="es-EC" sz="2800" b="0" i="0" u="none" strike="noStrike" cap="none">
                  <a:solidFill>
                    <a:schemeClr val="lt1"/>
                  </a:solidFill>
                  <a:latin typeface="Calibri"/>
                  <a:ea typeface="Calibri"/>
                  <a:cs typeface="Calibri"/>
                  <a:sym typeface="Calibri"/>
                </a:rPr>
                <a:t>Inspección por variables</a:t>
              </a:r>
              <a:endParaRPr sz="1800" b="0" i="0" u="none" strike="noStrike" cap="none">
                <a:solidFill>
                  <a:schemeClr val="dk1"/>
                </a:solidFill>
                <a:latin typeface="Calibri"/>
                <a:ea typeface="Calibri"/>
                <a:cs typeface="Calibri"/>
                <a:sym typeface="Calibri"/>
              </a:endParaRPr>
            </a:p>
          </p:txBody>
        </p:sp>
        <p:sp>
          <p:nvSpPr>
            <p:cNvPr id="263" name="Google Shape;263;p15"/>
            <p:cNvSpPr/>
            <p:nvPr/>
          </p:nvSpPr>
          <p:spPr>
            <a:xfrm>
              <a:off x="17780" y="361170"/>
              <a:ext cx="1203676" cy="1203676"/>
            </a:xfrm>
            <a:prstGeom prst="ellipse">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64" name="Google Shape;264;p15"/>
            <p:cNvSpPr/>
            <p:nvPr/>
          </p:nvSpPr>
          <p:spPr>
            <a:xfrm>
              <a:off x="619618" y="1926220"/>
              <a:ext cx="2778279" cy="962941"/>
            </a:xfrm>
            <a:prstGeom prst="rect">
              <a:avLst/>
            </a:prstGeom>
            <a:solidFill>
              <a:srgbClr val="99336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65" name="Google Shape;265;p15"/>
            <p:cNvSpPr txBox="1"/>
            <p:nvPr/>
          </p:nvSpPr>
          <p:spPr>
            <a:xfrm>
              <a:off x="619618" y="1926220"/>
              <a:ext cx="2778279" cy="962941"/>
            </a:xfrm>
            <a:prstGeom prst="rect">
              <a:avLst/>
            </a:prstGeom>
            <a:noFill/>
            <a:ln>
              <a:noFill/>
            </a:ln>
          </p:spPr>
          <p:txBody>
            <a:bodyPr spcFirstLastPara="1" wrap="square" lIns="764325" tIns="71100" rIns="71100" bIns="71100" anchor="ctr" anchorCtr="0">
              <a:noAutofit/>
            </a:bodyPr>
            <a:lstStyle/>
            <a:p>
              <a:pPr marL="0" marR="0" lvl="0" indent="0" algn="l" rtl="0">
                <a:lnSpc>
                  <a:spcPct val="90000"/>
                </a:lnSpc>
                <a:spcBef>
                  <a:spcPts val="0"/>
                </a:spcBef>
                <a:spcAft>
                  <a:spcPts val="0"/>
                </a:spcAft>
                <a:buClr>
                  <a:schemeClr val="lt1"/>
                </a:buClr>
                <a:buSzPts val="2800"/>
                <a:buFont typeface="Calibri"/>
                <a:buNone/>
              </a:pPr>
              <a:r>
                <a:rPr lang="es-EC" sz="2800" b="0" i="0" u="none" strike="noStrike" cap="none">
                  <a:solidFill>
                    <a:schemeClr val="lt1"/>
                  </a:solidFill>
                  <a:latin typeface="Calibri"/>
                  <a:ea typeface="Calibri"/>
                  <a:cs typeface="Calibri"/>
                  <a:sym typeface="Calibri"/>
                </a:rPr>
                <a:t>Inspección por atributos</a:t>
              </a:r>
              <a:endParaRPr sz="1800" b="0" i="0" u="none" strike="noStrike" cap="none">
                <a:solidFill>
                  <a:schemeClr val="dk1"/>
                </a:solidFill>
                <a:latin typeface="Calibri"/>
                <a:ea typeface="Calibri"/>
                <a:cs typeface="Calibri"/>
                <a:sym typeface="Calibri"/>
              </a:endParaRPr>
            </a:p>
          </p:txBody>
        </p:sp>
        <p:sp>
          <p:nvSpPr>
            <p:cNvPr id="266" name="Google Shape;266;p15"/>
            <p:cNvSpPr/>
            <p:nvPr/>
          </p:nvSpPr>
          <p:spPr>
            <a:xfrm>
              <a:off x="17780" y="1805852"/>
              <a:ext cx="1203676" cy="1203676"/>
            </a:xfrm>
            <a:prstGeom prst="ellipse">
              <a:avLst/>
            </a:prstGeom>
            <a:solidFill>
              <a:schemeClr val="lt1"/>
            </a:solidFill>
            <a:ln w="12700" cap="flat" cmpd="sng">
              <a:solidFill>
                <a:srgbClr val="990099"/>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grpSp>
      <p:pic>
        <p:nvPicPr>
          <p:cNvPr id="267" name="Google Shape;267;p15" descr="Qué es Jidoka? | Definición, Beneficios, Funcionamiento | Ingeniería de  Calidad | Quality Engineering"/>
          <p:cNvPicPr preferRelativeResize="0"/>
          <p:nvPr/>
        </p:nvPicPr>
        <p:blipFill rotWithShape="1">
          <a:blip r:embed="rId4">
            <a:alphaModFix/>
          </a:blip>
          <a:srcRect/>
          <a:stretch/>
        </p:blipFill>
        <p:spPr>
          <a:xfrm>
            <a:off x="6096000" y="2900750"/>
            <a:ext cx="4286250" cy="2438400"/>
          </a:xfrm>
          <a:prstGeom prst="rect">
            <a:avLst/>
          </a:prstGeom>
          <a:noFill/>
          <a:ln>
            <a:noFill/>
          </a:ln>
        </p:spPr>
      </p:pic>
      <p:sp>
        <p:nvSpPr>
          <p:cNvPr id="2" name="Marcador de pie de página 1">
            <a:extLst>
              <a:ext uri="{FF2B5EF4-FFF2-40B4-BE49-F238E27FC236}">
                <a16:creationId xmlns:a16="http://schemas.microsoft.com/office/drawing/2014/main" id="{7FB4594A-4FC3-C8D7-7ABC-2F11023289F0}"/>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1"/>
        <p:cNvGrpSpPr/>
        <p:nvPr/>
      </p:nvGrpSpPr>
      <p:grpSpPr>
        <a:xfrm>
          <a:off x="0" y="0"/>
          <a:ext cx="0" cy="0"/>
          <a:chOff x="0" y="0"/>
          <a:chExt cx="0" cy="0"/>
        </a:xfrm>
      </p:grpSpPr>
      <p:sp>
        <p:nvSpPr>
          <p:cNvPr id="272" name="Google Shape;272;p16"/>
          <p:cNvSpPr txBox="1"/>
          <p:nvPr/>
        </p:nvSpPr>
        <p:spPr>
          <a:xfrm>
            <a:off x="8" y="699494"/>
            <a:ext cx="5222700" cy="1001700"/>
          </a:xfrm>
          <a:prstGeom prst="rect">
            <a:avLst/>
          </a:prstGeom>
          <a:solidFill>
            <a:srgbClr val="660033"/>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3B3835"/>
              </a:buClr>
              <a:buSzPts val="4400"/>
              <a:buFont typeface="Calibri"/>
              <a:buNone/>
            </a:pPr>
            <a:r>
              <a:rPr lang="es-EC" sz="4400" b="0" i="0" u="none" strike="noStrike" cap="none">
                <a:solidFill>
                  <a:schemeClr val="lt1"/>
                </a:solidFill>
                <a:latin typeface="Calibri"/>
                <a:ea typeface="Calibri"/>
                <a:cs typeface="Calibri"/>
                <a:sym typeface="Calibri"/>
              </a:rPr>
              <a:t>Muestreo, estadística</a:t>
            </a:r>
            <a:endParaRPr sz="4400" b="1" i="0" u="none" strike="noStrike" cap="none">
              <a:solidFill>
                <a:schemeClr val="lt1"/>
              </a:solidFill>
              <a:latin typeface="Calibri"/>
              <a:ea typeface="Calibri"/>
              <a:cs typeface="Calibri"/>
              <a:sym typeface="Calibri"/>
            </a:endParaRPr>
          </a:p>
        </p:txBody>
      </p:sp>
      <p:pic>
        <p:nvPicPr>
          <p:cNvPr id="273" name="Google Shape;273;p16"/>
          <p:cNvPicPr preferRelativeResize="0"/>
          <p:nvPr/>
        </p:nvPicPr>
        <p:blipFill rotWithShape="1">
          <a:blip r:embed="rId4">
            <a:alphaModFix/>
          </a:blip>
          <a:srcRect/>
          <a:stretch/>
        </p:blipFill>
        <p:spPr>
          <a:xfrm>
            <a:off x="1934817" y="1772430"/>
            <a:ext cx="8061254" cy="4532243"/>
          </a:xfrm>
          <a:prstGeom prst="rect">
            <a:avLst/>
          </a:prstGeom>
          <a:noFill/>
          <a:ln>
            <a:noFill/>
          </a:ln>
        </p:spPr>
      </p:pic>
      <p:sp>
        <p:nvSpPr>
          <p:cNvPr id="2" name="Marcador de pie de página 1">
            <a:extLst>
              <a:ext uri="{FF2B5EF4-FFF2-40B4-BE49-F238E27FC236}">
                <a16:creationId xmlns:a16="http://schemas.microsoft.com/office/drawing/2014/main" id="{D4529631-F93A-0B17-F68B-C6C9D060B9BB}"/>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7"/>
        <p:cNvGrpSpPr/>
        <p:nvPr/>
      </p:nvGrpSpPr>
      <p:grpSpPr>
        <a:xfrm>
          <a:off x="0" y="0"/>
          <a:ext cx="0" cy="0"/>
          <a:chOff x="0" y="0"/>
          <a:chExt cx="0" cy="0"/>
        </a:xfrm>
      </p:grpSpPr>
      <p:sp>
        <p:nvSpPr>
          <p:cNvPr id="278" name="Google Shape;278;p17"/>
          <p:cNvSpPr txBox="1"/>
          <p:nvPr/>
        </p:nvSpPr>
        <p:spPr>
          <a:xfrm>
            <a:off x="528708" y="451469"/>
            <a:ext cx="3963779" cy="1001575"/>
          </a:xfrm>
          <a:prstGeom prst="rect">
            <a:avLst/>
          </a:prstGeom>
          <a:solidFill>
            <a:srgbClr val="660033"/>
          </a:solidFill>
          <a:ln>
            <a:noFill/>
          </a:ln>
        </p:spPr>
        <p:txBody>
          <a:bodyPr spcFirstLastPara="1" wrap="square" lIns="91425" tIns="45700" rIns="91425" bIns="45700" anchor="ctr" anchorCtr="0">
            <a:normAutofit fontScale="92500"/>
          </a:bodyPr>
          <a:lstStyle/>
          <a:p>
            <a:pPr marL="0" marR="0" lvl="0" indent="0" algn="l" rtl="0">
              <a:lnSpc>
                <a:spcPct val="90000"/>
              </a:lnSpc>
              <a:spcBef>
                <a:spcPts val="0"/>
              </a:spcBef>
              <a:spcAft>
                <a:spcPts val="0"/>
              </a:spcAft>
              <a:buClr>
                <a:srgbClr val="3B3835"/>
              </a:buClr>
              <a:buSzPts val="4400"/>
              <a:buFont typeface="Calibri"/>
              <a:buNone/>
            </a:pPr>
            <a:r>
              <a:rPr lang="es-EC" sz="4400" b="0" i="0" u="none" strike="noStrike" cap="none">
                <a:solidFill>
                  <a:schemeClr val="lt1"/>
                </a:solidFill>
                <a:latin typeface="Calibri"/>
                <a:ea typeface="Calibri"/>
                <a:cs typeface="Calibri"/>
                <a:sym typeface="Calibri"/>
              </a:rPr>
              <a:t>Muestreo, pasos</a:t>
            </a:r>
            <a:endParaRPr sz="4400" b="1" i="0" u="none" strike="noStrike" cap="none">
              <a:solidFill>
                <a:schemeClr val="lt1"/>
              </a:solidFill>
              <a:latin typeface="Calibri"/>
              <a:ea typeface="Calibri"/>
              <a:cs typeface="Calibri"/>
              <a:sym typeface="Calibri"/>
            </a:endParaRPr>
          </a:p>
        </p:txBody>
      </p:sp>
      <p:pic>
        <p:nvPicPr>
          <p:cNvPr id="279" name="Google Shape;279;p17" descr="Toma de muestras de laboratorio, tubos colores y usos"/>
          <p:cNvPicPr preferRelativeResize="0"/>
          <p:nvPr/>
        </p:nvPicPr>
        <p:blipFill rotWithShape="1">
          <a:blip r:embed="rId4">
            <a:alphaModFix/>
          </a:blip>
          <a:srcRect/>
          <a:stretch/>
        </p:blipFill>
        <p:spPr>
          <a:xfrm>
            <a:off x="3710609" y="1703378"/>
            <a:ext cx="6349170" cy="4235459"/>
          </a:xfrm>
          <a:prstGeom prst="rect">
            <a:avLst/>
          </a:prstGeom>
          <a:noFill/>
          <a:ln>
            <a:noFill/>
          </a:ln>
        </p:spPr>
      </p:pic>
      <p:sp>
        <p:nvSpPr>
          <p:cNvPr id="2" name="Marcador de pie de página 1">
            <a:extLst>
              <a:ext uri="{FF2B5EF4-FFF2-40B4-BE49-F238E27FC236}">
                <a16:creationId xmlns:a16="http://schemas.microsoft.com/office/drawing/2014/main" id="{2A106263-EE5E-E362-1B24-BF7DA27CF3A7}"/>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3"/>
        <p:cNvGrpSpPr/>
        <p:nvPr/>
      </p:nvGrpSpPr>
      <p:grpSpPr>
        <a:xfrm>
          <a:off x="0" y="0"/>
          <a:ext cx="0" cy="0"/>
          <a:chOff x="0" y="0"/>
          <a:chExt cx="0" cy="0"/>
        </a:xfrm>
      </p:grpSpPr>
      <p:sp>
        <p:nvSpPr>
          <p:cNvPr id="284" name="Google Shape;284;p18"/>
          <p:cNvSpPr txBox="1">
            <a:spLocks noGrp="1"/>
          </p:cNvSpPr>
          <p:nvPr>
            <p:ph type="title"/>
          </p:nvPr>
        </p:nvSpPr>
        <p:spPr>
          <a:xfrm>
            <a:off x="8" y="1025844"/>
            <a:ext cx="5474400" cy="1001700"/>
          </a:xfrm>
          <a:prstGeom prst="rect">
            <a:avLst/>
          </a:prstGeom>
          <a:solidFill>
            <a:srgbClr val="A8D08C"/>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latin typeface="Calibri"/>
                <a:ea typeface="Calibri"/>
                <a:cs typeface="Calibri"/>
                <a:sym typeface="Calibri"/>
              </a:rPr>
              <a:t>Manipulación de ítems</a:t>
            </a:r>
            <a:endParaRPr b="1">
              <a:latin typeface="Calibri"/>
              <a:ea typeface="Calibri"/>
              <a:cs typeface="Calibri"/>
              <a:sym typeface="Calibri"/>
            </a:endParaRPr>
          </a:p>
        </p:txBody>
      </p:sp>
      <p:grpSp>
        <p:nvGrpSpPr>
          <p:cNvPr id="285" name="Google Shape;285;p18"/>
          <p:cNvGrpSpPr/>
          <p:nvPr/>
        </p:nvGrpSpPr>
        <p:grpSpPr>
          <a:xfrm>
            <a:off x="2035419" y="2301874"/>
            <a:ext cx="8121160" cy="2254249"/>
            <a:chOff x="3419" y="1582208"/>
            <a:chExt cx="8121160" cy="2254249"/>
          </a:xfrm>
        </p:grpSpPr>
        <p:sp>
          <p:nvSpPr>
            <p:cNvPr id="286" name="Google Shape;286;p18"/>
            <p:cNvSpPr/>
            <p:nvPr/>
          </p:nvSpPr>
          <p:spPr>
            <a:xfrm>
              <a:off x="3419" y="1582208"/>
              <a:ext cx="2254249" cy="2254249"/>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87" name="Google Shape;287;p18"/>
            <p:cNvSpPr txBox="1"/>
            <p:nvPr/>
          </p:nvSpPr>
          <p:spPr>
            <a:xfrm>
              <a:off x="333546" y="1912335"/>
              <a:ext cx="1593995" cy="159399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2600"/>
                <a:buFont typeface="Calibri"/>
                <a:buNone/>
              </a:pPr>
              <a:r>
                <a:rPr lang="es-EC" sz="2600" b="0" i="0" u="none" strike="noStrike" cap="none">
                  <a:solidFill>
                    <a:schemeClr val="lt1"/>
                  </a:solidFill>
                  <a:latin typeface="Calibri"/>
                  <a:ea typeface="Calibri"/>
                  <a:cs typeface="Calibri"/>
                  <a:sym typeface="Calibri"/>
                </a:rPr>
                <a:t>Toma de muestra</a:t>
              </a:r>
              <a:endParaRPr sz="1800" b="0" i="0" u="none" strike="noStrike" cap="none">
                <a:solidFill>
                  <a:schemeClr val="dk1"/>
                </a:solidFill>
                <a:latin typeface="Calibri"/>
                <a:ea typeface="Calibri"/>
                <a:cs typeface="Calibri"/>
                <a:sym typeface="Calibri"/>
              </a:endParaRPr>
            </a:p>
          </p:txBody>
        </p:sp>
        <p:sp>
          <p:nvSpPr>
            <p:cNvPr id="288" name="Google Shape;288;p18"/>
            <p:cNvSpPr/>
            <p:nvPr/>
          </p:nvSpPr>
          <p:spPr>
            <a:xfrm rot="-2558555">
              <a:off x="2227265" y="2398247"/>
              <a:ext cx="736406" cy="0"/>
            </a:xfrm>
            <a:custGeom>
              <a:avLst/>
              <a:gdLst/>
              <a:ahLst/>
              <a:cxnLst/>
              <a:rect l="l" t="t" r="r" b="b"/>
              <a:pathLst>
                <a:path w="120000" h="120000" extrusionOk="0">
                  <a:moveTo>
                    <a:pt x="0" y="0"/>
                  </a:moveTo>
                  <a:lnTo>
                    <a:pt x="120000" y="0"/>
                  </a:lnTo>
                </a:path>
              </a:pathLst>
            </a:custGeom>
            <a:noFill/>
            <a:ln w="12700" cap="flat" cmpd="sng">
              <a:solidFill>
                <a:srgbClr val="599BD5"/>
              </a:solidFill>
              <a:prstDash val="solid"/>
              <a:miter lim="800000"/>
              <a:headEnd type="none" w="sm" len="sm"/>
              <a:tailEnd type="none" w="sm" len="sm"/>
            </a:ln>
          </p:spPr>
        </p:sp>
        <p:sp>
          <p:nvSpPr>
            <p:cNvPr id="289" name="Google Shape;289;p18"/>
            <p:cNvSpPr/>
            <p:nvPr/>
          </p:nvSpPr>
          <p:spPr>
            <a:xfrm rot="-8241445">
              <a:off x="5164327" y="2398247"/>
              <a:ext cx="736406" cy="0"/>
            </a:xfrm>
            <a:custGeom>
              <a:avLst/>
              <a:gdLst/>
              <a:ahLst/>
              <a:cxnLst/>
              <a:rect l="l" t="t" r="r" b="b"/>
              <a:pathLst>
                <a:path w="120000" h="120000" extrusionOk="0">
                  <a:moveTo>
                    <a:pt x="0" y="0"/>
                  </a:moveTo>
                  <a:lnTo>
                    <a:pt x="120000" y="0"/>
                  </a:lnTo>
                </a:path>
              </a:pathLst>
            </a:custGeom>
            <a:noFill/>
            <a:ln w="12700" cap="flat" cmpd="sng">
              <a:solidFill>
                <a:srgbClr val="599BD5"/>
              </a:solidFill>
              <a:prstDash val="solid"/>
              <a:miter lim="800000"/>
              <a:headEnd type="none" w="sm" len="sm"/>
              <a:tailEnd type="none" w="sm" len="sm"/>
            </a:ln>
          </p:spPr>
        </p:sp>
        <p:cxnSp>
          <p:nvCxnSpPr>
            <p:cNvPr id="290" name="Google Shape;290;p18"/>
            <p:cNvCxnSpPr/>
            <p:nvPr/>
          </p:nvCxnSpPr>
          <p:spPr>
            <a:xfrm>
              <a:off x="2866316" y="2148817"/>
              <a:ext cx="263490" cy="0"/>
            </a:xfrm>
            <a:prstGeom prst="straightConnector1">
              <a:avLst/>
            </a:prstGeom>
            <a:noFill/>
            <a:ln w="12700" cap="flat" cmpd="sng">
              <a:solidFill>
                <a:srgbClr val="599BD5"/>
              </a:solidFill>
              <a:prstDash val="solid"/>
              <a:miter lim="800000"/>
              <a:headEnd type="none" w="sm" len="sm"/>
              <a:tailEnd type="none" w="sm" len="sm"/>
            </a:ln>
          </p:spPr>
        </p:cxnSp>
        <p:sp>
          <p:nvSpPr>
            <p:cNvPr id="291" name="Google Shape;291;p18"/>
            <p:cNvSpPr/>
            <p:nvPr/>
          </p:nvSpPr>
          <p:spPr>
            <a:xfrm>
              <a:off x="3129807" y="1588302"/>
              <a:ext cx="1868385" cy="112103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92" name="Google Shape;292;p18"/>
            <p:cNvSpPr txBox="1"/>
            <p:nvPr/>
          </p:nvSpPr>
          <p:spPr>
            <a:xfrm>
              <a:off x="3129807" y="1588302"/>
              <a:ext cx="1868385" cy="1121031"/>
            </a:xfrm>
            <a:prstGeom prst="rect">
              <a:avLst/>
            </a:prstGeom>
            <a:noFill/>
            <a:ln>
              <a:noFill/>
            </a:ln>
          </p:spPr>
          <p:txBody>
            <a:bodyPr spcFirstLastPara="1" wrap="square" lIns="128000" tIns="128000" rIns="128000" bIns="128000"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s-EC" sz="1800" b="0" i="0" u="none" strike="noStrike" cap="none">
                  <a:solidFill>
                    <a:schemeClr val="dk1"/>
                  </a:solidFill>
                  <a:latin typeface="Calibri"/>
                  <a:ea typeface="Calibri"/>
                  <a:cs typeface="Calibri"/>
                  <a:sym typeface="Calibri"/>
                </a:rPr>
                <a:t>Transporte</a:t>
              </a:r>
              <a:endParaRPr sz="1800" b="0" i="0" u="none" strike="noStrike" cap="none">
                <a:solidFill>
                  <a:schemeClr val="dk1"/>
                </a:solidFill>
                <a:latin typeface="Calibri"/>
                <a:ea typeface="Calibri"/>
                <a:cs typeface="Calibri"/>
                <a:sym typeface="Calibri"/>
              </a:endParaRPr>
            </a:p>
          </p:txBody>
        </p:sp>
        <p:cxnSp>
          <p:nvCxnSpPr>
            <p:cNvPr id="293" name="Google Shape;293;p18"/>
            <p:cNvCxnSpPr/>
            <p:nvPr/>
          </p:nvCxnSpPr>
          <p:spPr>
            <a:xfrm>
              <a:off x="4998192" y="2148817"/>
              <a:ext cx="263490" cy="0"/>
            </a:xfrm>
            <a:prstGeom prst="straightConnector1">
              <a:avLst/>
            </a:prstGeom>
            <a:noFill/>
            <a:ln w="12700" cap="flat" cmpd="sng">
              <a:solidFill>
                <a:srgbClr val="599BD5"/>
              </a:solidFill>
              <a:prstDash val="solid"/>
              <a:miter lim="800000"/>
              <a:headEnd type="none" w="sm" len="sm"/>
              <a:tailEnd type="none" w="sm" len="sm"/>
            </a:ln>
          </p:spPr>
        </p:cxnSp>
        <p:sp>
          <p:nvSpPr>
            <p:cNvPr id="294" name="Google Shape;294;p18"/>
            <p:cNvSpPr/>
            <p:nvPr/>
          </p:nvSpPr>
          <p:spPr>
            <a:xfrm rot="2558555">
              <a:off x="2227265" y="3020419"/>
              <a:ext cx="736406" cy="0"/>
            </a:xfrm>
            <a:custGeom>
              <a:avLst/>
              <a:gdLst/>
              <a:ahLst/>
              <a:cxnLst/>
              <a:rect l="l" t="t" r="r" b="b"/>
              <a:pathLst>
                <a:path w="120000" h="120000" extrusionOk="0">
                  <a:moveTo>
                    <a:pt x="0" y="0"/>
                  </a:moveTo>
                  <a:lnTo>
                    <a:pt x="120000" y="0"/>
                  </a:lnTo>
                </a:path>
              </a:pathLst>
            </a:custGeom>
            <a:noFill/>
            <a:ln w="12700" cap="flat" cmpd="sng">
              <a:solidFill>
                <a:srgbClr val="599BD5"/>
              </a:solidFill>
              <a:prstDash val="solid"/>
              <a:miter lim="800000"/>
              <a:headEnd type="none" w="sm" len="sm"/>
              <a:tailEnd type="none" w="sm" len="sm"/>
            </a:ln>
          </p:spPr>
        </p:sp>
        <p:sp>
          <p:nvSpPr>
            <p:cNvPr id="295" name="Google Shape;295;p18"/>
            <p:cNvSpPr/>
            <p:nvPr/>
          </p:nvSpPr>
          <p:spPr>
            <a:xfrm rot="8241445">
              <a:off x="5164327" y="3020419"/>
              <a:ext cx="736406" cy="0"/>
            </a:xfrm>
            <a:custGeom>
              <a:avLst/>
              <a:gdLst/>
              <a:ahLst/>
              <a:cxnLst/>
              <a:rect l="l" t="t" r="r" b="b"/>
              <a:pathLst>
                <a:path w="120000" h="120000" extrusionOk="0">
                  <a:moveTo>
                    <a:pt x="0" y="0"/>
                  </a:moveTo>
                  <a:lnTo>
                    <a:pt x="120000" y="0"/>
                  </a:lnTo>
                </a:path>
              </a:pathLst>
            </a:custGeom>
            <a:noFill/>
            <a:ln w="12700" cap="flat" cmpd="sng">
              <a:solidFill>
                <a:srgbClr val="599BD5"/>
              </a:solidFill>
              <a:prstDash val="solid"/>
              <a:miter lim="800000"/>
              <a:headEnd type="none" w="sm" len="sm"/>
              <a:tailEnd type="none" w="sm" len="sm"/>
            </a:ln>
          </p:spPr>
        </p:sp>
        <p:cxnSp>
          <p:nvCxnSpPr>
            <p:cNvPr id="296" name="Google Shape;296;p18"/>
            <p:cNvCxnSpPr/>
            <p:nvPr/>
          </p:nvCxnSpPr>
          <p:spPr>
            <a:xfrm>
              <a:off x="2866316" y="3269849"/>
              <a:ext cx="263490" cy="0"/>
            </a:xfrm>
            <a:prstGeom prst="straightConnector1">
              <a:avLst/>
            </a:prstGeom>
            <a:noFill/>
            <a:ln w="12700" cap="flat" cmpd="sng">
              <a:solidFill>
                <a:srgbClr val="599BD5"/>
              </a:solidFill>
              <a:prstDash val="solid"/>
              <a:miter lim="800000"/>
              <a:headEnd type="none" w="sm" len="sm"/>
              <a:tailEnd type="none" w="sm" len="sm"/>
            </a:ln>
          </p:spPr>
        </p:cxnSp>
        <p:sp>
          <p:nvSpPr>
            <p:cNvPr id="297" name="Google Shape;297;p18"/>
            <p:cNvSpPr/>
            <p:nvPr/>
          </p:nvSpPr>
          <p:spPr>
            <a:xfrm>
              <a:off x="3129807" y="2709333"/>
              <a:ext cx="1868385" cy="112103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98" name="Google Shape;298;p18"/>
            <p:cNvSpPr txBox="1"/>
            <p:nvPr/>
          </p:nvSpPr>
          <p:spPr>
            <a:xfrm>
              <a:off x="3129807" y="2709333"/>
              <a:ext cx="1868385" cy="1121031"/>
            </a:xfrm>
            <a:prstGeom prst="rect">
              <a:avLst/>
            </a:prstGeom>
            <a:noFill/>
            <a:ln>
              <a:noFill/>
            </a:ln>
          </p:spPr>
          <p:txBody>
            <a:bodyPr spcFirstLastPara="1" wrap="square" lIns="128000" tIns="128000" rIns="128000" bIns="128000"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s-EC" sz="1800" b="0" i="0" u="none" strike="noStrike" cap="none">
                  <a:solidFill>
                    <a:schemeClr val="dk1"/>
                  </a:solidFill>
                  <a:latin typeface="Calibri"/>
                  <a:ea typeface="Calibri"/>
                  <a:cs typeface="Calibri"/>
                  <a:sym typeface="Calibri"/>
                </a:rPr>
                <a:t>Almacenamiento</a:t>
              </a:r>
              <a:endParaRPr sz="1800" b="0" i="0" u="none" strike="noStrike" cap="none">
                <a:solidFill>
                  <a:schemeClr val="dk1"/>
                </a:solidFill>
                <a:latin typeface="Calibri"/>
                <a:ea typeface="Calibri"/>
                <a:cs typeface="Calibri"/>
                <a:sym typeface="Calibri"/>
              </a:endParaRPr>
            </a:p>
          </p:txBody>
        </p:sp>
        <p:cxnSp>
          <p:nvCxnSpPr>
            <p:cNvPr id="299" name="Google Shape;299;p18"/>
            <p:cNvCxnSpPr/>
            <p:nvPr/>
          </p:nvCxnSpPr>
          <p:spPr>
            <a:xfrm>
              <a:off x="4998192" y="3269849"/>
              <a:ext cx="263490" cy="0"/>
            </a:xfrm>
            <a:prstGeom prst="straightConnector1">
              <a:avLst/>
            </a:prstGeom>
            <a:noFill/>
            <a:ln w="12700" cap="flat" cmpd="sng">
              <a:solidFill>
                <a:srgbClr val="599BD5"/>
              </a:solidFill>
              <a:prstDash val="solid"/>
              <a:miter lim="800000"/>
              <a:headEnd type="none" w="sm" len="sm"/>
              <a:tailEnd type="none" w="sm" len="sm"/>
            </a:ln>
          </p:spPr>
        </p:cxnSp>
        <p:sp>
          <p:nvSpPr>
            <p:cNvPr id="300" name="Google Shape;300;p18"/>
            <p:cNvSpPr/>
            <p:nvPr/>
          </p:nvSpPr>
          <p:spPr>
            <a:xfrm>
              <a:off x="5870330" y="1582208"/>
              <a:ext cx="2254249" cy="2254249"/>
            </a:xfrm>
            <a:prstGeom prst="ellipse">
              <a:avLst/>
            </a:pr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01" name="Google Shape;301;p18"/>
            <p:cNvSpPr txBox="1"/>
            <p:nvPr/>
          </p:nvSpPr>
          <p:spPr>
            <a:xfrm>
              <a:off x="6200457" y="1912335"/>
              <a:ext cx="1593995" cy="159399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2600"/>
                <a:buFont typeface="Calibri"/>
                <a:buNone/>
              </a:pPr>
              <a:r>
                <a:rPr lang="es-EC" sz="2600" b="0" i="0" u="none" strike="noStrike" cap="none">
                  <a:solidFill>
                    <a:schemeClr val="lt1"/>
                  </a:solidFill>
                  <a:latin typeface="Calibri"/>
                  <a:ea typeface="Calibri"/>
                  <a:cs typeface="Calibri"/>
                  <a:sym typeface="Calibri"/>
                </a:rPr>
                <a:t>Laboratorio</a:t>
              </a:r>
              <a:endParaRPr sz="1800" b="0" i="0" u="none" strike="noStrike" cap="none">
                <a:solidFill>
                  <a:schemeClr val="dk1"/>
                </a:solidFill>
                <a:latin typeface="Calibri"/>
                <a:ea typeface="Calibri"/>
                <a:cs typeface="Calibri"/>
                <a:sym typeface="Calibri"/>
              </a:endParaRPr>
            </a:p>
          </p:txBody>
        </p:sp>
      </p:grpSp>
      <p:pic>
        <p:nvPicPr>
          <p:cNvPr id="302" name="Google Shape;302;p18" descr="Probeta"/>
          <p:cNvPicPr preferRelativeResize="0"/>
          <p:nvPr/>
        </p:nvPicPr>
        <p:blipFill rotWithShape="1">
          <a:blip r:embed="rId4">
            <a:alphaModFix/>
          </a:blip>
          <a:srcRect/>
          <a:stretch/>
        </p:blipFill>
        <p:spPr>
          <a:xfrm>
            <a:off x="2808771" y="4734339"/>
            <a:ext cx="914400" cy="914400"/>
          </a:xfrm>
          <a:prstGeom prst="rect">
            <a:avLst/>
          </a:prstGeom>
          <a:noFill/>
          <a:ln>
            <a:noFill/>
          </a:ln>
        </p:spPr>
      </p:pic>
      <p:pic>
        <p:nvPicPr>
          <p:cNvPr id="303" name="Google Shape;303;p18" descr="Átomo"/>
          <p:cNvPicPr preferRelativeResize="0"/>
          <p:nvPr/>
        </p:nvPicPr>
        <p:blipFill rotWithShape="1">
          <a:blip r:embed="rId5">
            <a:alphaModFix/>
          </a:blip>
          <a:srcRect/>
          <a:stretch/>
        </p:blipFill>
        <p:spPr>
          <a:xfrm>
            <a:off x="8819322" y="4734339"/>
            <a:ext cx="914400" cy="914400"/>
          </a:xfrm>
          <a:prstGeom prst="rect">
            <a:avLst/>
          </a:prstGeom>
          <a:noFill/>
          <a:ln>
            <a:noFill/>
          </a:ln>
        </p:spPr>
      </p:pic>
      <p:sp>
        <p:nvSpPr>
          <p:cNvPr id="2" name="Marcador de pie de página 1">
            <a:extLst>
              <a:ext uri="{FF2B5EF4-FFF2-40B4-BE49-F238E27FC236}">
                <a16:creationId xmlns:a16="http://schemas.microsoft.com/office/drawing/2014/main" id="{F72B3E0E-0A17-7845-ADD8-4DDB369C7703}"/>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7"/>
        <p:cNvGrpSpPr/>
        <p:nvPr/>
      </p:nvGrpSpPr>
      <p:grpSpPr>
        <a:xfrm>
          <a:off x="0" y="0"/>
          <a:ext cx="0" cy="0"/>
          <a:chOff x="0" y="0"/>
          <a:chExt cx="0" cy="0"/>
        </a:xfrm>
      </p:grpSpPr>
      <p:sp>
        <p:nvSpPr>
          <p:cNvPr id="308" name="Google Shape;308;p19"/>
          <p:cNvSpPr txBox="1">
            <a:spLocks noGrp="1"/>
          </p:cNvSpPr>
          <p:nvPr>
            <p:ph type="title"/>
          </p:nvPr>
        </p:nvSpPr>
        <p:spPr>
          <a:xfrm>
            <a:off x="476483" y="203469"/>
            <a:ext cx="8390100" cy="1001700"/>
          </a:xfrm>
          <a:prstGeom prst="rect">
            <a:avLst/>
          </a:prstGeom>
          <a:solidFill>
            <a:srgbClr val="A8D08C"/>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ct val="111111"/>
              <a:buFont typeface="Calibri"/>
              <a:buNone/>
            </a:pPr>
            <a:r>
              <a:rPr lang="es-EC">
                <a:latin typeface="Calibri"/>
                <a:ea typeface="Calibri"/>
                <a:cs typeface="Calibri"/>
                <a:sym typeface="Calibri"/>
              </a:rPr>
              <a:t>Manipulación de ítems, identificación</a:t>
            </a:r>
            <a:endParaRPr b="1">
              <a:latin typeface="Calibri"/>
              <a:ea typeface="Calibri"/>
              <a:cs typeface="Calibri"/>
              <a:sym typeface="Calibri"/>
            </a:endParaRPr>
          </a:p>
        </p:txBody>
      </p:sp>
      <p:pic>
        <p:nvPicPr>
          <p:cNvPr id="309" name="Google Shape;309;p19" descr="Elección del hisopo correcto para muestrear una superficie"/>
          <p:cNvPicPr preferRelativeResize="0"/>
          <p:nvPr/>
        </p:nvPicPr>
        <p:blipFill rotWithShape="1">
          <a:blip r:embed="rId4">
            <a:alphaModFix/>
          </a:blip>
          <a:srcRect/>
          <a:stretch/>
        </p:blipFill>
        <p:spPr>
          <a:xfrm>
            <a:off x="670271" y="1904513"/>
            <a:ext cx="4251355" cy="3833678"/>
          </a:xfrm>
          <a:prstGeom prst="rect">
            <a:avLst/>
          </a:prstGeom>
          <a:noFill/>
          <a:ln>
            <a:noFill/>
          </a:ln>
        </p:spPr>
      </p:pic>
      <p:grpSp>
        <p:nvGrpSpPr>
          <p:cNvPr id="310" name="Google Shape;310;p19"/>
          <p:cNvGrpSpPr/>
          <p:nvPr/>
        </p:nvGrpSpPr>
        <p:grpSpPr>
          <a:xfrm>
            <a:off x="5726118" y="1681637"/>
            <a:ext cx="5065816" cy="4055364"/>
            <a:chOff x="86279" y="1188"/>
            <a:chExt cx="5065816" cy="4055364"/>
          </a:xfrm>
        </p:grpSpPr>
        <p:sp>
          <p:nvSpPr>
            <p:cNvPr id="311" name="Google Shape;311;p19"/>
            <p:cNvSpPr/>
            <p:nvPr/>
          </p:nvSpPr>
          <p:spPr>
            <a:xfrm>
              <a:off x="86279" y="1188"/>
              <a:ext cx="4700726" cy="427338"/>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12" name="Google Shape;312;p19"/>
            <p:cNvSpPr txBox="1"/>
            <p:nvPr/>
          </p:nvSpPr>
          <p:spPr>
            <a:xfrm>
              <a:off x="86279" y="1188"/>
              <a:ext cx="4700726" cy="427338"/>
            </a:xfrm>
            <a:prstGeom prst="rect">
              <a:avLst/>
            </a:prstGeom>
            <a:noFill/>
            <a:ln>
              <a:noFill/>
            </a:ln>
          </p:spPr>
          <p:txBody>
            <a:bodyPr spcFirstLastPara="1" wrap="square" lIns="64750" tIns="64750" rIns="64750" bIns="64750" anchor="b" anchorCtr="0">
              <a:noAutofit/>
            </a:bodyPr>
            <a:lstStyle/>
            <a:p>
              <a:pPr marL="0" marR="0" lvl="0" indent="0" algn="l" rtl="0">
                <a:lnSpc>
                  <a:spcPct val="90000"/>
                </a:lnSpc>
                <a:spcBef>
                  <a:spcPts val="0"/>
                </a:spcBef>
                <a:spcAft>
                  <a:spcPts val="0"/>
                </a:spcAft>
                <a:buClr>
                  <a:schemeClr val="dk1"/>
                </a:buClr>
                <a:buSzPts val="1700"/>
                <a:buFont typeface="Calibri"/>
                <a:buNone/>
              </a:pPr>
              <a:endParaRPr sz="1700" b="0" i="0" u="none" strike="noStrike" cap="none">
                <a:solidFill>
                  <a:schemeClr val="dk1"/>
                </a:solidFill>
                <a:latin typeface="Calibri"/>
                <a:ea typeface="Calibri"/>
                <a:cs typeface="Calibri"/>
                <a:sym typeface="Calibri"/>
              </a:endParaRPr>
            </a:p>
          </p:txBody>
        </p:sp>
        <p:sp>
          <p:nvSpPr>
            <p:cNvPr id="313" name="Google Shape;313;p19"/>
            <p:cNvSpPr/>
            <p:nvPr/>
          </p:nvSpPr>
          <p:spPr>
            <a:xfrm>
              <a:off x="86279" y="428527"/>
              <a:ext cx="1099969" cy="870504"/>
            </a:xfrm>
            <a:prstGeom prst="chevron">
              <a:avLst>
                <a:gd name="adj" fmla="val 70610"/>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14" name="Google Shape;314;p19"/>
            <p:cNvSpPr/>
            <p:nvPr/>
          </p:nvSpPr>
          <p:spPr>
            <a:xfrm>
              <a:off x="746993" y="428527"/>
              <a:ext cx="1099969" cy="870504"/>
            </a:xfrm>
            <a:prstGeom prst="chevron">
              <a:avLst>
                <a:gd name="adj" fmla="val 70610"/>
              </a:avLst>
            </a:prstGeom>
            <a:solidFill>
              <a:srgbClr val="57A3D3"/>
            </a:solidFill>
            <a:ln w="12700" cap="flat" cmpd="sng">
              <a:solidFill>
                <a:srgbClr val="57A3D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15" name="Google Shape;315;p19"/>
            <p:cNvSpPr/>
            <p:nvPr/>
          </p:nvSpPr>
          <p:spPr>
            <a:xfrm>
              <a:off x="1408228" y="428527"/>
              <a:ext cx="1099969" cy="870504"/>
            </a:xfrm>
            <a:prstGeom prst="chevron">
              <a:avLst>
                <a:gd name="adj" fmla="val 70610"/>
              </a:avLst>
            </a:prstGeom>
            <a:solidFill>
              <a:srgbClr val="56ADD1"/>
            </a:solidFill>
            <a:ln w="12700" cap="flat" cmpd="sng">
              <a:solidFill>
                <a:srgbClr val="56ADD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16" name="Google Shape;316;p19"/>
            <p:cNvSpPr/>
            <p:nvPr/>
          </p:nvSpPr>
          <p:spPr>
            <a:xfrm>
              <a:off x="2068941" y="428527"/>
              <a:ext cx="1099969" cy="870504"/>
            </a:xfrm>
            <a:prstGeom prst="chevron">
              <a:avLst>
                <a:gd name="adj" fmla="val 70610"/>
              </a:avLst>
            </a:prstGeom>
            <a:solidFill>
              <a:srgbClr val="54B8D0"/>
            </a:solidFill>
            <a:ln w="12700" cap="flat" cmpd="sng">
              <a:solidFill>
                <a:srgbClr val="54B8D0"/>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17" name="Google Shape;317;p19"/>
            <p:cNvSpPr/>
            <p:nvPr/>
          </p:nvSpPr>
          <p:spPr>
            <a:xfrm>
              <a:off x="2730177" y="428527"/>
              <a:ext cx="1099969" cy="870504"/>
            </a:xfrm>
            <a:prstGeom prst="chevron">
              <a:avLst>
                <a:gd name="adj" fmla="val 70610"/>
              </a:avLst>
            </a:prstGeom>
            <a:solidFill>
              <a:srgbClr val="53C1CE"/>
            </a:solidFill>
            <a:ln w="12700" cap="flat" cmpd="sng">
              <a:solidFill>
                <a:srgbClr val="53C1CE"/>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18" name="Google Shape;318;p19"/>
            <p:cNvSpPr/>
            <p:nvPr/>
          </p:nvSpPr>
          <p:spPr>
            <a:xfrm>
              <a:off x="3390890" y="428527"/>
              <a:ext cx="1099969" cy="870504"/>
            </a:xfrm>
            <a:prstGeom prst="chevron">
              <a:avLst>
                <a:gd name="adj" fmla="val 70610"/>
              </a:avLst>
            </a:prstGeom>
            <a:solidFill>
              <a:srgbClr val="52CBCC"/>
            </a:solidFill>
            <a:ln w="12700" cap="flat" cmpd="sng">
              <a:solidFill>
                <a:srgbClr val="52CBC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19" name="Google Shape;319;p19"/>
            <p:cNvSpPr/>
            <p:nvPr/>
          </p:nvSpPr>
          <p:spPr>
            <a:xfrm>
              <a:off x="4052126" y="428527"/>
              <a:ext cx="1099969" cy="870504"/>
            </a:xfrm>
            <a:prstGeom prst="chevron">
              <a:avLst>
                <a:gd name="adj" fmla="val 70610"/>
              </a:avLst>
            </a:prstGeom>
            <a:solidFill>
              <a:srgbClr val="51CABF"/>
            </a:solidFill>
            <a:ln w="12700" cap="flat" cmpd="sng">
              <a:solidFill>
                <a:srgbClr val="51CABF"/>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20" name="Google Shape;320;p19"/>
            <p:cNvSpPr/>
            <p:nvPr/>
          </p:nvSpPr>
          <p:spPr>
            <a:xfrm>
              <a:off x="86279" y="515577"/>
              <a:ext cx="4761835" cy="696403"/>
            </a:xfrm>
            <a:prstGeom prst="rect">
              <a:avLst/>
            </a:prstGeom>
            <a:solidFill>
              <a:schemeClr val="lt1"/>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21" name="Google Shape;321;p19"/>
            <p:cNvSpPr txBox="1"/>
            <p:nvPr/>
          </p:nvSpPr>
          <p:spPr>
            <a:xfrm>
              <a:off x="86279" y="515577"/>
              <a:ext cx="4761835" cy="696403"/>
            </a:xfrm>
            <a:prstGeom prst="rect">
              <a:avLst/>
            </a:prstGeom>
            <a:noFill/>
            <a:ln>
              <a:noFill/>
            </a:ln>
          </p:spPr>
          <p:txBody>
            <a:bodyPr spcFirstLastPara="1" wrap="square" lIns="43175" tIns="43175" rIns="43175" bIns="43175" anchor="ctr" anchorCtr="0">
              <a:noAutofit/>
            </a:bodyPr>
            <a:lstStyle/>
            <a:p>
              <a:pPr marL="0" marR="0" lvl="0" indent="0" algn="l" rtl="0">
                <a:lnSpc>
                  <a:spcPct val="90000"/>
                </a:lnSpc>
                <a:spcBef>
                  <a:spcPts val="0"/>
                </a:spcBef>
                <a:spcAft>
                  <a:spcPts val="0"/>
                </a:spcAft>
                <a:buClr>
                  <a:schemeClr val="dk1"/>
                </a:buClr>
                <a:buSzPts val="1700"/>
                <a:buFont typeface="Calibri"/>
                <a:buNone/>
              </a:pPr>
              <a:r>
                <a:rPr lang="es-EC" sz="1700" b="0" i="0" u="none" strike="noStrike" cap="none">
                  <a:solidFill>
                    <a:schemeClr val="dk1"/>
                  </a:solidFill>
                  <a:latin typeface="Calibri"/>
                  <a:ea typeface="Calibri"/>
                  <a:cs typeface="Calibri"/>
                  <a:sym typeface="Calibri"/>
                </a:rPr>
                <a:t>Codificar al ingreso</a:t>
              </a:r>
              <a:endParaRPr sz="1800" b="0" i="0" u="none" strike="noStrike" cap="none">
                <a:solidFill>
                  <a:schemeClr val="dk1"/>
                </a:solidFill>
                <a:latin typeface="Calibri"/>
                <a:ea typeface="Calibri"/>
                <a:cs typeface="Calibri"/>
                <a:sym typeface="Calibri"/>
              </a:endParaRPr>
            </a:p>
          </p:txBody>
        </p:sp>
        <p:sp>
          <p:nvSpPr>
            <p:cNvPr id="322" name="Google Shape;322;p19"/>
            <p:cNvSpPr/>
            <p:nvPr/>
          </p:nvSpPr>
          <p:spPr>
            <a:xfrm>
              <a:off x="86279" y="1379949"/>
              <a:ext cx="4700726" cy="427338"/>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23" name="Google Shape;323;p19"/>
            <p:cNvSpPr txBox="1"/>
            <p:nvPr/>
          </p:nvSpPr>
          <p:spPr>
            <a:xfrm>
              <a:off x="86279" y="1379949"/>
              <a:ext cx="4700726" cy="427338"/>
            </a:xfrm>
            <a:prstGeom prst="rect">
              <a:avLst/>
            </a:prstGeom>
            <a:noFill/>
            <a:ln>
              <a:noFill/>
            </a:ln>
          </p:spPr>
          <p:txBody>
            <a:bodyPr spcFirstLastPara="1" wrap="square" lIns="64750" tIns="64750" rIns="64750" bIns="64750" anchor="b" anchorCtr="0">
              <a:noAutofit/>
            </a:bodyPr>
            <a:lstStyle/>
            <a:p>
              <a:pPr marL="0" marR="0" lvl="0" indent="0" algn="l" rtl="0">
                <a:lnSpc>
                  <a:spcPct val="90000"/>
                </a:lnSpc>
                <a:spcBef>
                  <a:spcPts val="0"/>
                </a:spcBef>
                <a:spcAft>
                  <a:spcPts val="0"/>
                </a:spcAft>
                <a:buClr>
                  <a:schemeClr val="dk1"/>
                </a:buClr>
                <a:buSzPts val="1700"/>
                <a:buFont typeface="Calibri"/>
                <a:buNone/>
              </a:pPr>
              <a:r>
                <a:rPr lang="es-EC" sz="1700" b="0" i="0" u="none" strike="noStrike" cap="none">
                  <a:solidFill>
                    <a:schemeClr val="dk1"/>
                  </a:solidFill>
                  <a:latin typeface="Calibri"/>
                  <a:ea typeface="Calibri"/>
                  <a:cs typeface="Calibri"/>
                  <a:sym typeface="Calibri"/>
                </a:rPr>
                <a:t>Novedades: comunicar al cliente antes de proceder</a:t>
              </a:r>
              <a:endParaRPr sz="1800" b="0" i="0" u="none" strike="noStrike" cap="none">
                <a:solidFill>
                  <a:schemeClr val="dk1"/>
                </a:solidFill>
                <a:latin typeface="Calibri"/>
                <a:ea typeface="Calibri"/>
                <a:cs typeface="Calibri"/>
                <a:sym typeface="Calibri"/>
              </a:endParaRPr>
            </a:p>
          </p:txBody>
        </p:sp>
        <p:sp>
          <p:nvSpPr>
            <p:cNvPr id="324" name="Google Shape;324;p19"/>
            <p:cNvSpPr/>
            <p:nvPr/>
          </p:nvSpPr>
          <p:spPr>
            <a:xfrm>
              <a:off x="86279" y="1807287"/>
              <a:ext cx="1099969" cy="870504"/>
            </a:xfrm>
            <a:prstGeom prst="chevron">
              <a:avLst>
                <a:gd name="adj" fmla="val 70610"/>
              </a:avLst>
            </a:prstGeom>
            <a:solidFill>
              <a:srgbClr val="4FC9B3"/>
            </a:solidFill>
            <a:ln w="12700" cap="flat" cmpd="sng">
              <a:solidFill>
                <a:srgbClr val="4FC9B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25" name="Google Shape;325;p19"/>
            <p:cNvSpPr/>
            <p:nvPr/>
          </p:nvSpPr>
          <p:spPr>
            <a:xfrm>
              <a:off x="746993" y="1807287"/>
              <a:ext cx="1099969" cy="870504"/>
            </a:xfrm>
            <a:prstGeom prst="chevron">
              <a:avLst>
                <a:gd name="adj" fmla="val 70610"/>
              </a:avLst>
            </a:prstGeom>
            <a:solidFill>
              <a:srgbClr val="4EC7A5"/>
            </a:solidFill>
            <a:ln w="12700" cap="flat" cmpd="sng">
              <a:solidFill>
                <a:srgbClr val="4EC7A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26" name="Google Shape;326;p19"/>
            <p:cNvSpPr/>
            <p:nvPr/>
          </p:nvSpPr>
          <p:spPr>
            <a:xfrm>
              <a:off x="1408228" y="1807287"/>
              <a:ext cx="1099969" cy="870504"/>
            </a:xfrm>
            <a:prstGeom prst="chevron">
              <a:avLst>
                <a:gd name="adj" fmla="val 70610"/>
              </a:avLst>
            </a:prstGeom>
            <a:solidFill>
              <a:srgbClr val="4DC598"/>
            </a:solidFill>
            <a:ln w="12700" cap="flat" cmpd="sng">
              <a:solidFill>
                <a:srgbClr val="4DC598"/>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27" name="Google Shape;327;p19"/>
            <p:cNvSpPr/>
            <p:nvPr/>
          </p:nvSpPr>
          <p:spPr>
            <a:xfrm>
              <a:off x="2068941" y="1807287"/>
              <a:ext cx="1099969" cy="870504"/>
            </a:xfrm>
            <a:prstGeom prst="chevron">
              <a:avLst>
                <a:gd name="adj" fmla="val 70610"/>
              </a:avLst>
            </a:prstGeom>
            <a:solidFill>
              <a:srgbClr val="4CC38C"/>
            </a:solidFill>
            <a:ln w="12700" cap="flat" cmpd="sng">
              <a:solidFill>
                <a:srgbClr val="4CC38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28" name="Google Shape;328;p19"/>
            <p:cNvSpPr/>
            <p:nvPr/>
          </p:nvSpPr>
          <p:spPr>
            <a:xfrm>
              <a:off x="2730177" y="1807287"/>
              <a:ext cx="1099969" cy="870504"/>
            </a:xfrm>
            <a:prstGeom prst="chevron">
              <a:avLst>
                <a:gd name="adj" fmla="val 70610"/>
              </a:avLst>
            </a:prstGeom>
            <a:solidFill>
              <a:srgbClr val="4AC280"/>
            </a:solidFill>
            <a:ln w="12700" cap="flat" cmpd="sng">
              <a:solidFill>
                <a:srgbClr val="4AC280"/>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29" name="Google Shape;329;p19"/>
            <p:cNvSpPr/>
            <p:nvPr/>
          </p:nvSpPr>
          <p:spPr>
            <a:xfrm>
              <a:off x="3390890" y="1807287"/>
              <a:ext cx="1099969" cy="870504"/>
            </a:xfrm>
            <a:prstGeom prst="chevron">
              <a:avLst>
                <a:gd name="adj" fmla="val 70610"/>
              </a:avLst>
            </a:prstGeom>
            <a:solidFill>
              <a:srgbClr val="49C073"/>
            </a:solidFill>
            <a:ln w="12700" cap="flat" cmpd="sng">
              <a:solidFill>
                <a:srgbClr val="49C07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30" name="Google Shape;330;p19"/>
            <p:cNvSpPr/>
            <p:nvPr/>
          </p:nvSpPr>
          <p:spPr>
            <a:xfrm>
              <a:off x="4052126" y="1807287"/>
              <a:ext cx="1099969" cy="870504"/>
            </a:xfrm>
            <a:prstGeom prst="chevron">
              <a:avLst>
                <a:gd name="adj" fmla="val 70610"/>
              </a:avLst>
            </a:prstGeom>
            <a:solidFill>
              <a:srgbClr val="48BE67"/>
            </a:solidFill>
            <a:ln w="12700" cap="flat" cmpd="sng">
              <a:solidFill>
                <a:srgbClr val="48BE67"/>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31" name="Google Shape;331;p19"/>
            <p:cNvSpPr/>
            <p:nvPr/>
          </p:nvSpPr>
          <p:spPr>
            <a:xfrm>
              <a:off x="86279" y="1894338"/>
              <a:ext cx="4761835" cy="696403"/>
            </a:xfrm>
            <a:prstGeom prst="rect">
              <a:avLst/>
            </a:prstGeom>
            <a:solidFill>
              <a:schemeClr val="lt1"/>
            </a:solidFill>
            <a:ln w="12700" cap="flat" cmpd="sng">
              <a:solidFill>
                <a:srgbClr val="4CC38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32" name="Google Shape;332;p19"/>
            <p:cNvSpPr txBox="1"/>
            <p:nvPr/>
          </p:nvSpPr>
          <p:spPr>
            <a:xfrm>
              <a:off x="86279" y="1894338"/>
              <a:ext cx="4761835" cy="696403"/>
            </a:xfrm>
            <a:prstGeom prst="rect">
              <a:avLst/>
            </a:prstGeom>
            <a:noFill/>
            <a:ln>
              <a:noFill/>
            </a:ln>
          </p:spPr>
          <p:txBody>
            <a:bodyPr spcFirstLastPara="1" wrap="square" lIns="43175" tIns="43175" rIns="43175" bIns="43175" anchor="ctr" anchorCtr="0">
              <a:noAutofit/>
            </a:bodyPr>
            <a:lstStyle/>
            <a:p>
              <a:pPr marL="0" marR="0" lvl="0" indent="0" algn="l" rtl="0">
                <a:lnSpc>
                  <a:spcPct val="90000"/>
                </a:lnSpc>
                <a:spcBef>
                  <a:spcPts val="0"/>
                </a:spcBef>
                <a:spcAft>
                  <a:spcPts val="0"/>
                </a:spcAft>
                <a:buClr>
                  <a:schemeClr val="dk1"/>
                </a:buClr>
                <a:buSzPts val="1700"/>
                <a:buFont typeface="Calibri"/>
                <a:buNone/>
              </a:pPr>
              <a:r>
                <a:rPr lang="es-EC" sz="1700" b="0" i="0" u="none" strike="noStrike" cap="none">
                  <a:solidFill>
                    <a:schemeClr val="dk1"/>
                  </a:solidFill>
                  <a:latin typeface="Calibri"/>
                  <a:ea typeface="Calibri"/>
                  <a:cs typeface="Calibri"/>
                  <a:sym typeface="Calibri"/>
                </a:rPr>
                <a:t>Código único - documentación</a:t>
              </a:r>
              <a:endParaRPr sz="1800" b="0" i="0" u="none" strike="noStrike" cap="none">
                <a:solidFill>
                  <a:schemeClr val="dk1"/>
                </a:solidFill>
                <a:latin typeface="Calibri"/>
                <a:ea typeface="Calibri"/>
                <a:cs typeface="Calibri"/>
                <a:sym typeface="Calibri"/>
              </a:endParaRPr>
            </a:p>
          </p:txBody>
        </p:sp>
        <p:sp>
          <p:nvSpPr>
            <p:cNvPr id="333" name="Google Shape;333;p19"/>
            <p:cNvSpPr/>
            <p:nvPr/>
          </p:nvSpPr>
          <p:spPr>
            <a:xfrm>
              <a:off x="86279" y="2758709"/>
              <a:ext cx="4700726" cy="427338"/>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34" name="Google Shape;334;p19"/>
            <p:cNvSpPr txBox="1"/>
            <p:nvPr/>
          </p:nvSpPr>
          <p:spPr>
            <a:xfrm>
              <a:off x="86279" y="2758709"/>
              <a:ext cx="4700726" cy="427338"/>
            </a:xfrm>
            <a:prstGeom prst="rect">
              <a:avLst/>
            </a:prstGeom>
            <a:noFill/>
            <a:ln>
              <a:noFill/>
            </a:ln>
          </p:spPr>
          <p:txBody>
            <a:bodyPr spcFirstLastPara="1" wrap="square" lIns="64750" tIns="64750" rIns="64750" bIns="64750" anchor="b" anchorCtr="0">
              <a:noAutofit/>
            </a:bodyPr>
            <a:lstStyle/>
            <a:p>
              <a:pPr marL="0" marR="0" lvl="0" indent="0" algn="l" rtl="0">
                <a:lnSpc>
                  <a:spcPct val="90000"/>
                </a:lnSpc>
                <a:spcBef>
                  <a:spcPts val="0"/>
                </a:spcBef>
                <a:spcAft>
                  <a:spcPts val="0"/>
                </a:spcAft>
                <a:buClr>
                  <a:schemeClr val="dk1"/>
                </a:buClr>
                <a:buSzPts val="1700"/>
                <a:buFont typeface="Calibri"/>
                <a:buNone/>
              </a:pPr>
              <a:r>
                <a:rPr lang="es-EC" sz="1700" b="0" i="0" u="none" strike="noStrike" cap="none">
                  <a:solidFill>
                    <a:schemeClr val="dk1"/>
                  </a:solidFill>
                  <a:latin typeface="Calibri"/>
                  <a:ea typeface="Calibri"/>
                  <a:cs typeface="Calibri"/>
                  <a:sym typeface="Calibri"/>
                </a:rPr>
                <a:t>Conservación – seguridad – condiciones específicas</a:t>
              </a:r>
              <a:endParaRPr sz="1800" b="0" i="0" u="none" strike="noStrike" cap="none">
                <a:solidFill>
                  <a:schemeClr val="dk1"/>
                </a:solidFill>
                <a:latin typeface="Calibri"/>
                <a:ea typeface="Calibri"/>
                <a:cs typeface="Calibri"/>
                <a:sym typeface="Calibri"/>
              </a:endParaRPr>
            </a:p>
          </p:txBody>
        </p:sp>
        <p:sp>
          <p:nvSpPr>
            <p:cNvPr id="335" name="Google Shape;335;p19"/>
            <p:cNvSpPr/>
            <p:nvPr/>
          </p:nvSpPr>
          <p:spPr>
            <a:xfrm>
              <a:off x="86279" y="3186048"/>
              <a:ext cx="1099969" cy="870504"/>
            </a:xfrm>
            <a:prstGeom prst="chevron">
              <a:avLst>
                <a:gd name="adj" fmla="val 70610"/>
              </a:avLst>
            </a:prstGeom>
            <a:solidFill>
              <a:srgbClr val="47BC5A"/>
            </a:solidFill>
            <a:ln w="12700" cap="flat" cmpd="sng">
              <a:solidFill>
                <a:srgbClr val="47BC5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36" name="Google Shape;336;p19"/>
            <p:cNvSpPr/>
            <p:nvPr/>
          </p:nvSpPr>
          <p:spPr>
            <a:xfrm>
              <a:off x="746993" y="3186048"/>
              <a:ext cx="1099969" cy="870504"/>
            </a:xfrm>
            <a:prstGeom prst="chevron">
              <a:avLst>
                <a:gd name="adj" fmla="val 70610"/>
              </a:avLst>
            </a:prstGeom>
            <a:solidFill>
              <a:srgbClr val="46BA4E"/>
            </a:solidFill>
            <a:ln w="12700" cap="flat" cmpd="sng">
              <a:solidFill>
                <a:srgbClr val="46BA4E"/>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37" name="Google Shape;337;p19"/>
            <p:cNvSpPr/>
            <p:nvPr/>
          </p:nvSpPr>
          <p:spPr>
            <a:xfrm>
              <a:off x="1408228" y="3186048"/>
              <a:ext cx="1099969" cy="870504"/>
            </a:xfrm>
            <a:prstGeom prst="chevron">
              <a:avLst>
                <a:gd name="adj" fmla="val 70610"/>
              </a:avLst>
            </a:prstGeom>
            <a:solidFill>
              <a:srgbClr val="49B845"/>
            </a:solidFill>
            <a:ln w="12700" cap="flat" cmpd="sng">
              <a:solidFill>
                <a:srgbClr val="49B84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38" name="Google Shape;338;p19"/>
            <p:cNvSpPr/>
            <p:nvPr/>
          </p:nvSpPr>
          <p:spPr>
            <a:xfrm>
              <a:off x="2068941" y="3186048"/>
              <a:ext cx="1099969" cy="870504"/>
            </a:xfrm>
            <a:prstGeom prst="chevron">
              <a:avLst>
                <a:gd name="adj" fmla="val 70610"/>
              </a:avLst>
            </a:prstGeom>
            <a:solidFill>
              <a:srgbClr val="53B545"/>
            </a:solidFill>
            <a:ln w="12700" cap="flat" cmpd="sng">
              <a:solidFill>
                <a:srgbClr val="53B54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39" name="Google Shape;339;p19"/>
            <p:cNvSpPr/>
            <p:nvPr/>
          </p:nvSpPr>
          <p:spPr>
            <a:xfrm>
              <a:off x="2730177" y="3186048"/>
              <a:ext cx="1099969" cy="870504"/>
            </a:xfrm>
            <a:prstGeom prst="chevron">
              <a:avLst>
                <a:gd name="adj" fmla="val 70610"/>
              </a:avLst>
            </a:prstGeom>
            <a:solidFill>
              <a:srgbClr val="5EB146"/>
            </a:solidFill>
            <a:ln w="12700" cap="flat" cmpd="sng">
              <a:solidFill>
                <a:srgbClr val="5EB14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40" name="Google Shape;340;p19"/>
            <p:cNvSpPr/>
            <p:nvPr/>
          </p:nvSpPr>
          <p:spPr>
            <a:xfrm>
              <a:off x="3390890" y="3186048"/>
              <a:ext cx="1099969" cy="870504"/>
            </a:xfrm>
            <a:prstGeom prst="chevron">
              <a:avLst>
                <a:gd name="adj" fmla="val 70610"/>
              </a:avLst>
            </a:prstGeom>
            <a:solidFill>
              <a:srgbClr val="66AE46"/>
            </a:solidFill>
            <a:ln w="12700" cap="flat" cmpd="sng">
              <a:solidFill>
                <a:srgbClr val="66AE4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41" name="Google Shape;341;p19"/>
            <p:cNvSpPr/>
            <p:nvPr/>
          </p:nvSpPr>
          <p:spPr>
            <a:xfrm>
              <a:off x="4052126" y="3186048"/>
              <a:ext cx="1099969" cy="870504"/>
            </a:xfrm>
            <a:prstGeom prst="chevron">
              <a:avLst>
                <a:gd name="adj" fmla="val 70610"/>
              </a:avLst>
            </a:prstGeom>
            <a:solidFill>
              <a:srgbClr val="6FAB46"/>
            </a:solidFill>
            <a:ln w="12700" cap="flat" cmpd="sng">
              <a:solidFill>
                <a:srgbClr val="6FAB4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42" name="Google Shape;342;p19"/>
            <p:cNvSpPr/>
            <p:nvPr/>
          </p:nvSpPr>
          <p:spPr>
            <a:xfrm>
              <a:off x="86279" y="3273099"/>
              <a:ext cx="4761835" cy="696403"/>
            </a:xfrm>
            <a:prstGeom prst="rect">
              <a:avLst/>
            </a:prstGeom>
            <a:solidFill>
              <a:schemeClr val="lt1"/>
            </a:solidFill>
            <a:ln w="12700" cap="flat" cmpd="sng">
              <a:solidFill>
                <a:srgbClr val="6FAB4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43" name="Google Shape;343;p19"/>
            <p:cNvSpPr txBox="1"/>
            <p:nvPr/>
          </p:nvSpPr>
          <p:spPr>
            <a:xfrm>
              <a:off x="86279" y="3273099"/>
              <a:ext cx="4761835" cy="696403"/>
            </a:xfrm>
            <a:prstGeom prst="rect">
              <a:avLst/>
            </a:prstGeom>
            <a:noFill/>
            <a:ln>
              <a:noFill/>
            </a:ln>
          </p:spPr>
          <p:txBody>
            <a:bodyPr spcFirstLastPara="1" wrap="square" lIns="43175" tIns="43175" rIns="43175" bIns="43175" anchor="ctr" anchorCtr="0">
              <a:noAutofit/>
            </a:bodyPr>
            <a:lstStyle/>
            <a:p>
              <a:pPr marL="0" marR="0" lvl="0" indent="0" algn="l" rtl="0">
                <a:lnSpc>
                  <a:spcPct val="90000"/>
                </a:lnSpc>
                <a:spcBef>
                  <a:spcPts val="0"/>
                </a:spcBef>
                <a:spcAft>
                  <a:spcPts val="0"/>
                </a:spcAft>
                <a:buClr>
                  <a:schemeClr val="dk1"/>
                </a:buClr>
                <a:buSzPts val="1700"/>
                <a:buFont typeface="Calibri"/>
                <a:buNone/>
              </a:pPr>
              <a:r>
                <a:rPr lang="es-EC" sz="1700" b="0" i="0" u="none" strike="noStrike" cap="none">
                  <a:solidFill>
                    <a:schemeClr val="dk1"/>
                  </a:solidFill>
                  <a:latin typeface="Calibri"/>
                  <a:ea typeface="Calibri"/>
                  <a:cs typeface="Calibri"/>
                  <a:sym typeface="Calibri"/>
                </a:rPr>
                <a:t>Evitar confusiones</a:t>
              </a:r>
              <a:endParaRPr sz="1800" b="0" i="0" u="none" strike="noStrike" cap="none">
                <a:solidFill>
                  <a:schemeClr val="dk1"/>
                </a:solidFill>
                <a:latin typeface="Calibri"/>
                <a:ea typeface="Calibri"/>
                <a:cs typeface="Calibri"/>
                <a:sym typeface="Calibri"/>
              </a:endParaRPr>
            </a:p>
          </p:txBody>
        </p:sp>
      </p:grpSp>
      <p:sp>
        <p:nvSpPr>
          <p:cNvPr id="2" name="Marcador de pie de página 1">
            <a:extLst>
              <a:ext uri="{FF2B5EF4-FFF2-40B4-BE49-F238E27FC236}">
                <a16:creationId xmlns:a16="http://schemas.microsoft.com/office/drawing/2014/main" id="{117A491C-A0AD-59E6-03E7-F298E95A99BF}"/>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7"/>
        <p:cNvGrpSpPr/>
        <p:nvPr/>
      </p:nvGrpSpPr>
      <p:grpSpPr>
        <a:xfrm>
          <a:off x="0" y="0"/>
          <a:ext cx="0" cy="0"/>
          <a:chOff x="0" y="0"/>
          <a:chExt cx="0" cy="0"/>
        </a:xfrm>
      </p:grpSpPr>
      <p:sp>
        <p:nvSpPr>
          <p:cNvPr id="348" name="Google Shape;348;p20"/>
          <p:cNvSpPr txBox="1">
            <a:spLocks noGrp="1"/>
          </p:cNvSpPr>
          <p:nvPr>
            <p:ph type="title"/>
          </p:nvPr>
        </p:nvSpPr>
        <p:spPr>
          <a:xfrm>
            <a:off x="463433" y="294819"/>
            <a:ext cx="9781500" cy="1001700"/>
          </a:xfrm>
          <a:prstGeom prst="rect">
            <a:avLst/>
          </a:prstGeom>
          <a:solidFill>
            <a:srgbClr val="0033CC"/>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Aseguramiento de calidad de resultados</a:t>
            </a:r>
            <a:endParaRPr b="1">
              <a:solidFill>
                <a:schemeClr val="lt1"/>
              </a:solidFill>
              <a:latin typeface="Calibri"/>
              <a:ea typeface="Calibri"/>
              <a:cs typeface="Calibri"/>
              <a:sym typeface="Calibri"/>
            </a:endParaRPr>
          </a:p>
        </p:txBody>
      </p:sp>
      <p:grpSp>
        <p:nvGrpSpPr>
          <p:cNvPr id="349" name="Google Shape;349;p20"/>
          <p:cNvGrpSpPr/>
          <p:nvPr/>
        </p:nvGrpSpPr>
        <p:grpSpPr>
          <a:xfrm>
            <a:off x="893947" y="1625268"/>
            <a:ext cx="3967967" cy="4471468"/>
            <a:chOff x="1565390" y="35008"/>
            <a:chExt cx="3967967" cy="4471468"/>
          </a:xfrm>
        </p:grpSpPr>
        <p:sp>
          <p:nvSpPr>
            <p:cNvPr id="350" name="Google Shape;350;p20"/>
            <p:cNvSpPr/>
            <p:nvPr/>
          </p:nvSpPr>
          <p:spPr>
            <a:xfrm>
              <a:off x="1715606" y="184227"/>
              <a:ext cx="3656198" cy="1269749"/>
            </a:xfrm>
            <a:prstGeom prst="ellipse">
              <a:avLst/>
            </a:prstGeom>
            <a:solidFill>
              <a:srgbClr val="C3D4EB">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51" name="Google Shape;351;p20"/>
            <p:cNvSpPr/>
            <p:nvPr/>
          </p:nvSpPr>
          <p:spPr>
            <a:xfrm>
              <a:off x="3195091" y="3293413"/>
              <a:ext cx="708565" cy="453482"/>
            </a:xfrm>
            <a:prstGeom prst="downArrow">
              <a:avLst>
                <a:gd name="adj1" fmla="val 50000"/>
                <a:gd name="adj2" fmla="val 50000"/>
              </a:avLst>
            </a:prstGeom>
            <a:solidFill>
              <a:srgbClr val="CFDEE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52" name="Google Shape;352;p20"/>
            <p:cNvSpPr/>
            <p:nvPr/>
          </p:nvSpPr>
          <p:spPr>
            <a:xfrm>
              <a:off x="1848816" y="3656198"/>
              <a:ext cx="3401115" cy="850278"/>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53" name="Google Shape;353;p20"/>
            <p:cNvSpPr txBox="1"/>
            <p:nvPr/>
          </p:nvSpPr>
          <p:spPr>
            <a:xfrm>
              <a:off x="1848816" y="3656198"/>
              <a:ext cx="3401115" cy="850278"/>
            </a:xfrm>
            <a:prstGeom prst="rect">
              <a:avLst/>
            </a:prstGeom>
            <a:noFill/>
            <a:ln>
              <a:noFill/>
            </a:ln>
          </p:spPr>
          <p:txBody>
            <a:bodyPr spcFirstLastPara="1" wrap="square" lIns="213350" tIns="213350" rIns="213350" bIns="213350" anchor="ctr" anchorCtr="0">
              <a:noAutofit/>
            </a:bodyPr>
            <a:lstStyle/>
            <a:p>
              <a:pPr marL="0" marR="0" lvl="0" indent="0" algn="ctr" rtl="0">
                <a:lnSpc>
                  <a:spcPct val="90000"/>
                </a:lnSpc>
                <a:spcBef>
                  <a:spcPts val="0"/>
                </a:spcBef>
                <a:spcAft>
                  <a:spcPts val="0"/>
                </a:spcAft>
                <a:buClr>
                  <a:schemeClr val="dk1"/>
                </a:buClr>
                <a:buSzPts val="3000"/>
                <a:buFont typeface="Calibri"/>
                <a:buNone/>
              </a:pPr>
              <a:r>
                <a:rPr lang="es-EC" sz="3000" b="0" i="0" u="none" strike="noStrike" cap="none">
                  <a:solidFill>
                    <a:schemeClr val="dk1"/>
                  </a:solidFill>
                  <a:latin typeface="Calibri"/>
                  <a:ea typeface="Calibri"/>
                  <a:cs typeface="Calibri"/>
                  <a:sym typeface="Calibri"/>
                </a:rPr>
                <a:t>Resultados</a:t>
              </a:r>
              <a:endParaRPr sz="1800" b="0" i="0" u="none" strike="noStrike" cap="none">
                <a:solidFill>
                  <a:schemeClr val="dk1"/>
                </a:solidFill>
                <a:latin typeface="Calibri"/>
                <a:ea typeface="Calibri"/>
                <a:cs typeface="Calibri"/>
                <a:sym typeface="Calibri"/>
              </a:endParaRPr>
            </a:p>
          </p:txBody>
        </p:sp>
        <p:sp>
          <p:nvSpPr>
            <p:cNvPr id="354" name="Google Shape;354;p20"/>
            <p:cNvSpPr/>
            <p:nvPr/>
          </p:nvSpPr>
          <p:spPr>
            <a:xfrm>
              <a:off x="3044875" y="1552042"/>
              <a:ext cx="1275418" cy="1275418"/>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55" name="Google Shape;355;p20"/>
            <p:cNvSpPr txBox="1"/>
            <p:nvPr/>
          </p:nvSpPr>
          <p:spPr>
            <a:xfrm>
              <a:off x="3231656" y="1738823"/>
              <a:ext cx="901856" cy="901856"/>
            </a:xfrm>
            <a:prstGeom prst="rect">
              <a:avLst/>
            </a:prstGeom>
            <a:noFill/>
            <a:ln>
              <a:noFill/>
            </a:ln>
          </p:spPr>
          <p:txBody>
            <a:bodyPr spcFirstLastPara="1" wrap="square" lIns="16500" tIns="16500" rIns="16500" bIns="16500"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s-EC" sz="1300" b="0" i="0" u="none" strike="noStrike" cap="none">
                  <a:solidFill>
                    <a:schemeClr val="lt1"/>
                  </a:solidFill>
                  <a:latin typeface="Calibri"/>
                  <a:ea typeface="Calibri"/>
                  <a:cs typeface="Calibri"/>
                  <a:sym typeface="Calibri"/>
                </a:rPr>
                <a:t>Seguimiento</a:t>
              </a:r>
              <a:endParaRPr sz="1800" b="0" i="0" u="none" strike="noStrike" cap="none">
                <a:solidFill>
                  <a:schemeClr val="dk1"/>
                </a:solidFill>
                <a:latin typeface="Calibri"/>
                <a:ea typeface="Calibri"/>
                <a:cs typeface="Calibri"/>
                <a:sym typeface="Calibri"/>
              </a:endParaRPr>
            </a:p>
          </p:txBody>
        </p:sp>
        <p:sp>
          <p:nvSpPr>
            <p:cNvPr id="356" name="Google Shape;356;p20"/>
            <p:cNvSpPr/>
            <p:nvPr/>
          </p:nvSpPr>
          <p:spPr>
            <a:xfrm>
              <a:off x="2132242" y="595195"/>
              <a:ext cx="1275418" cy="1275418"/>
            </a:xfrm>
            <a:prstGeom prst="ellipse">
              <a:avLst/>
            </a:prstGeom>
            <a:solidFill>
              <a:srgbClr val="4CC38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57" name="Google Shape;357;p20"/>
            <p:cNvSpPr txBox="1"/>
            <p:nvPr/>
          </p:nvSpPr>
          <p:spPr>
            <a:xfrm>
              <a:off x="2319023" y="781976"/>
              <a:ext cx="901856" cy="901856"/>
            </a:xfrm>
            <a:prstGeom prst="rect">
              <a:avLst/>
            </a:prstGeom>
            <a:noFill/>
            <a:ln>
              <a:noFill/>
            </a:ln>
          </p:spPr>
          <p:txBody>
            <a:bodyPr spcFirstLastPara="1" wrap="square" lIns="16500" tIns="16500" rIns="16500" bIns="16500"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s-EC" sz="1300" b="0" i="0" u="none" strike="noStrike" cap="none">
                  <a:solidFill>
                    <a:schemeClr val="lt1"/>
                  </a:solidFill>
                  <a:latin typeface="Calibri"/>
                  <a:ea typeface="Calibri"/>
                  <a:cs typeface="Calibri"/>
                  <a:sym typeface="Calibri"/>
                </a:rPr>
                <a:t>Tendencias</a:t>
              </a:r>
              <a:endParaRPr sz="1800" b="0" i="0" u="none" strike="noStrike" cap="none">
                <a:solidFill>
                  <a:schemeClr val="dk1"/>
                </a:solidFill>
                <a:latin typeface="Calibri"/>
                <a:ea typeface="Calibri"/>
                <a:cs typeface="Calibri"/>
                <a:sym typeface="Calibri"/>
              </a:endParaRPr>
            </a:p>
          </p:txBody>
        </p:sp>
        <p:sp>
          <p:nvSpPr>
            <p:cNvPr id="358" name="Google Shape;358;p20"/>
            <p:cNvSpPr/>
            <p:nvPr/>
          </p:nvSpPr>
          <p:spPr>
            <a:xfrm>
              <a:off x="3436003" y="286827"/>
              <a:ext cx="1275418" cy="1275418"/>
            </a:xfrm>
            <a:prstGeom prst="ellipse">
              <a:avLst/>
            </a:pr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59" name="Google Shape;359;p20"/>
            <p:cNvSpPr txBox="1"/>
            <p:nvPr/>
          </p:nvSpPr>
          <p:spPr>
            <a:xfrm>
              <a:off x="3622784" y="473608"/>
              <a:ext cx="901856" cy="901856"/>
            </a:xfrm>
            <a:prstGeom prst="rect">
              <a:avLst/>
            </a:prstGeom>
            <a:noFill/>
            <a:ln>
              <a:noFill/>
            </a:ln>
          </p:spPr>
          <p:txBody>
            <a:bodyPr spcFirstLastPara="1" wrap="square" lIns="16500" tIns="16500" rIns="16500" bIns="16500"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s-EC" sz="1300" b="0" i="0" u="none" strike="noStrike" cap="none">
                  <a:solidFill>
                    <a:schemeClr val="lt1"/>
                  </a:solidFill>
                  <a:latin typeface="Calibri"/>
                  <a:ea typeface="Calibri"/>
                  <a:cs typeface="Calibri"/>
                  <a:sym typeface="Calibri"/>
                </a:rPr>
                <a:t>Estadísticas</a:t>
              </a:r>
              <a:endParaRPr sz="1800" b="0" i="0" u="none" strike="noStrike" cap="none">
                <a:solidFill>
                  <a:schemeClr val="dk1"/>
                </a:solidFill>
                <a:latin typeface="Calibri"/>
                <a:ea typeface="Calibri"/>
                <a:cs typeface="Calibri"/>
                <a:sym typeface="Calibri"/>
              </a:endParaRPr>
            </a:p>
          </p:txBody>
        </p:sp>
        <p:sp>
          <p:nvSpPr>
            <p:cNvPr id="360" name="Google Shape;360;p20"/>
            <p:cNvSpPr/>
            <p:nvPr/>
          </p:nvSpPr>
          <p:spPr>
            <a:xfrm>
              <a:off x="1565390" y="35008"/>
              <a:ext cx="3967967" cy="3174374"/>
            </a:xfrm>
            <a:custGeom>
              <a:avLst/>
              <a:gdLst/>
              <a:ahLst/>
              <a:cxnLst/>
              <a:rect l="l" t="t" r="r" b="b"/>
              <a:pathLst>
                <a:path w="120000" h="120000" extrusionOk="0">
                  <a:moveTo>
                    <a:pt x="584" y="34175"/>
                  </a:moveTo>
                  <a:lnTo>
                    <a:pt x="584" y="34175"/>
                  </a:lnTo>
                  <a:cubicBezTo>
                    <a:pt x="-2679" y="22567"/>
                    <a:pt x="7879" y="11072"/>
                    <a:pt x="27615" y="4745"/>
                  </a:cubicBezTo>
                  <a:cubicBezTo>
                    <a:pt x="47351" y="-1582"/>
                    <a:pt x="72649" y="-1582"/>
                    <a:pt x="92385" y="4745"/>
                  </a:cubicBezTo>
                  <a:cubicBezTo>
                    <a:pt x="112121" y="11072"/>
                    <a:pt x="122679" y="22567"/>
                    <a:pt x="119416" y="34175"/>
                  </a:cubicBezTo>
                  <a:lnTo>
                    <a:pt x="74854" y="113544"/>
                  </a:lnTo>
                  <a:cubicBezTo>
                    <a:pt x="73813" y="117246"/>
                    <a:pt x="67478" y="120000"/>
                    <a:pt x="60000" y="120000"/>
                  </a:cubicBezTo>
                  <a:cubicBezTo>
                    <a:pt x="52522" y="120000"/>
                    <a:pt x="46187" y="117246"/>
                    <a:pt x="45146" y="113544"/>
                  </a:cubicBezTo>
                  <a:close/>
                  <a:moveTo>
                    <a:pt x="4800" y="30000"/>
                  </a:moveTo>
                  <a:lnTo>
                    <a:pt x="4800" y="30000"/>
                  </a:lnTo>
                  <a:cubicBezTo>
                    <a:pt x="4800" y="43255"/>
                    <a:pt x="29514" y="54000"/>
                    <a:pt x="60000" y="54000"/>
                  </a:cubicBezTo>
                  <a:cubicBezTo>
                    <a:pt x="90486" y="54000"/>
                    <a:pt x="115200" y="43255"/>
                    <a:pt x="115200" y="30000"/>
                  </a:cubicBezTo>
                  <a:cubicBezTo>
                    <a:pt x="115200" y="16745"/>
                    <a:pt x="90486" y="6000"/>
                    <a:pt x="60000" y="6000"/>
                  </a:cubicBezTo>
                  <a:cubicBezTo>
                    <a:pt x="29514" y="6000"/>
                    <a:pt x="4800" y="16745"/>
                    <a:pt x="4800" y="30000"/>
                  </a:cubicBezTo>
                  <a:close/>
                </a:path>
              </a:pathLst>
            </a:custGeom>
            <a:solidFill>
              <a:schemeClr val="lt1">
                <a:alpha val="40000"/>
              </a:schemeClr>
            </a:solidFill>
            <a:ln w="9525"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grpSp>
      <p:grpSp>
        <p:nvGrpSpPr>
          <p:cNvPr id="361" name="Google Shape;361;p20"/>
          <p:cNvGrpSpPr/>
          <p:nvPr/>
        </p:nvGrpSpPr>
        <p:grpSpPr>
          <a:xfrm>
            <a:off x="6078132" y="1736410"/>
            <a:ext cx="2955631" cy="4363497"/>
            <a:chOff x="931871" y="306622"/>
            <a:chExt cx="2955631" cy="4363497"/>
          </a:xfrm>
        </p:grpSpPr>
        <p:sp>
          <p:nvSpPr>
            <p:cNvPr id="362" name="Google Shape;362;p20"/>
            <p:cNvSpPr/>
            <p:nvPr/>
          </p:nvSpPr>
          <p:spPr>
            <a:xfrm>
              <a:off x="1050096" y="434700"/>
              <a:ext cx="2837406" cy="886689"/>
            </a:xfrm>
            <a:prstGeom prst="rect">
              <a:avLst/>
            </a:prstGeom>
            <a:solidFill>
              <a:schemeClr val="lt1">
                <a:alpha val="40000"/>
              </a:schemeClr>
            </a:solidFill>
            <a:ln w="9525"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63" name="Google Shape;363;p20"/>
            <p:cNvSpPr txBox="1"/>
            <p:nvPr/>
          </p:nvSpPr>
          <p:spPr>
            <a:xfrm>
              <a:off x="1050096" y="434700"/>
              <a:ext cx="2837406" cy="886689"/>
            </a:xfrm>
            <a:prstGeom prst="rect">
              <a:avLst/>
            </a:prstGeom>
            <a:noFill/>
            <a:ln>
              <a:noFill/>
            </a:ln>
          </p:spPr>
          <p:txBody>
            <a:bodyPr spcFirstLastPara="1" wrap="square" lIns="600575" tIns="87625" rIns="87625" bIns="87625" anchor="ctr" anchorCtr="0">
              <a:noAutofit/>
            </a:bodyPr>
            <a:lstStyle/>
            <a:p>
              <a:pPr marL="0" marR="0" lvl="0" indent="0" algn="l" rtl="0">
                <a:lnSpc>
                  <a:spcPct val="90000"/>
                </a:lnSpc>
                <a:spcBef>
                  <a:spcPts val="0"/>
                </a:spcBef>
                <a:spcAft>
                  <a:spcPts val="0"/>
                </a:spcAft>
                <a:buClr>
                  <a:schemeClr val="dk1"/>
                </a:buClr>
                <a:buSzPts val="2300"/>
                <a:buFont typeface="Calibri"/>
                <a:buNone/>
              </a:pPr>
              <a:r>
                <a:rPr lang="es-EC" sz="2300" b="0" i="0" u="none" strike="noStrike" cap="none">
                  <a:solidFill>
                    <a:schemeClr val="dk1"/>
                  </a:solidFill>
                  <a:latin typeface="Calibri"/>
                  <a:ea typeface="Calibri"/>
                  <a:cs typeface="Calibri"/>
                  <a:sym typeface="Calibri"/>
                </a:rPr>
                <a:t>Uso de materiales de referencia</a:t>
              </a:r>
              <a:endParaRPr sz="1800" b="0" i="0" u="none" strike="noStrike" cap="none">
                <a:solidFill>
                  <a:schemeClr val="dk1"/>
                </a:solidFill>
                <a:latin typeface="Calibri"/>
                <a:ea typeface="Calibri"/>
                <a:cs typeface="Calibri"/>
                <a:sym typeface="Calibri"/>
              </a:endParaRPr>
            </a:p>
          </p:txBody>
        </p:sp>
        <p:sp>
          <p:nvSpPr>
            <p:cNvPr id="364" name="Google Shape;364;p20"/>
            <p:cNvSpPr/>
            <p:nvPr/>
          </p:nvSpPr>
          <p:spPr>
            <a:xfrm>
              <a:off x="931871" y="306622"/>
              <a:ext cx="620682" cy="931023"/>
            </a:xfrm>
            <a:prstGeom prst="rect">
              <a:avLst/>
            </a:prstGeom>
            <a:blipFill rotWithShape="1">
              <a:blip r:embed="rId4">
                <a:alphaModFix/>
              </a:blip>
              <a:stretch>
                <a:fillRect l="-24991" r="-24991"/>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65" name="Google Shape;365;p20"/>
            <p:cNvSpPr/>
            <p:nvPr/>
          </p:nvSpPr>
          <p:spPr>
            <a:xfrm>
              <a:off x="1050096" y="1550943"/>
              <a:ext cx="2837406" cy="886689"/>
            </a:xfrm>
            <a:prstGeom prst="rect">
              <a:avLst/>
            </a:prstGeom>
            <a:solidFill>
              <a:schemeClr val="lt1">
                <a:alpha val="40000"/>
              </a:schemeClr>
            </a:solidFill>
            <a:ln w="9525"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66" name="Google Shape;366;p20"/>
            <p:cNvSpPr txBox="1"/>
            <p:nvPr/>
          </p:nvSpPr>
          <p:spPr>
            <a:xfrm>
              <a:off x="1050096" y="1550943"/>
              <a:ext cx="2837406" cy="886689"/>
            </a:xfrm>
            <a:prstGeom prst="rect">
              <a:avLst/>
            </a:prstGeom>
            <a:noFill/>
            <a:ln>
              <a:noFill/>
            </a:ln>
          </p:spPr>
          <p:txBody>
            <a:bodyPr spcFirstLastPara="1" wrap="square" lIns="600575" tIns="87625" rIns="87625" bIns="87625" anchor="ctr" anchorCtr="0">
              <a:noAutofit/>
            </a:bodyPr>
            <a:lstStyle/>
            <a:p>
              <a:pPr marL="0" marR="0" lvl="0" indent="0" algn="l" rtl="0">
                <a:lnSpc>
                  <a:spcPct val="90000"/>
                </a:lnSpc>
                <a:spcBef>
                  <a:spcPts val="0"/>
                </a:spcBef>
                <a:spcAft>
                  <a:spcPts val="0"/>
                </a:spcAft>
                <a:buClr>
                  <a:schemeClr val="dk1"/>
                </a:buClr>
                <a:buSzPts val="2300"/>
                <a:buFont typeface="Calibri"/>
                <a:buNone/>
              </a:pPr>
              <a:r>
                <a:rPr lang="es-EC" sz="2300" b="0" i="0" u="none" strike="noStrike" cap="none">
                  <a:solidFill>
                    <a:schemeClr val="dk1"/>
                  </a:solidFill>
                  <a:latin typeface="Calibri"/>
                  <a:ea typeface="Calibri"/>
                  <a:cs typeface="Calibri"/>
                  <a:sym typeface="Calibri"/>
                </a:rPr>
                <a:t>Inter laboratorios</a:t>
              </a:r>
              <a:endParaRPr sz="1800" b="0" i="0" u="none" strike="noStrike" cap="none">
                <a:solidFill>
                  <a:schemeClr val="dk1"/>
                </a:solidFill>
                <a:latin typeface="Calibri"/>
                <a:ea typeface="Calibri"/>
                <a:cs typeface="Calibri"/>
                <a:sym typeface="Calibri"/>
              </a:endParaRPr>
            </a:p>
          </p:txBody>
        </p:sp>
        <p:sp>
          <p:nvSpPr>
            <p:cNvPr id="367" name="Google Shape;367;p20"/>
            <p:cNvSpPr/>
            <p:nvPr/>
          </p:nvSpPr>
          <p:spPr>
            <a:xfrm>
              <a:off x="931871" y="1422866"/>
              <a:ext cx="620682" cy="931023"/>
            </a:xfrm>
            <a:prstGeom prst="rect">
              <a:avLst/>
            </a:prstGeom>
            <a:blipFill rotWithShape="1">
              <a:blip r:embed="rId5">
                <a:alphaModFix/>
              </a:blip>
              <a:stretch>
                <a:fillRect l="-21989" r="-21986"/>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68" name="Google Shape;368;p20"/>
            <p:cNvSpPr/>
            <p:nvPr/>
          </p:nvSpPr>
          <p:spPr>
            <a:xfrm>
              <a:off x="1050096" y="2667187"/>
              <a:ext cx="2837406" cy="886689"/>
            </a:xfrm>
            <a:prstGeom prst="rect">
              <a:avLst/>
            </a:prstGeom>
            <a:solidFill>
              <a:schemeClr val="lt1">
                <a:alpha val="40000"/>
              </a:schemeClr>
            </a:solidFill>
            <a:ln w="9525"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69" name="Google Shape;369;p20"/>
            <p:cNvSpPr txBox="1"/>
            <p:nvPr/>
          </p:nvSpPr>
          <p:spPr>
            <a:xfrm>
              <a:off x="1050096" y="2667187"/>
              <a:ext cx="2837406" cy="886689"/>
            </a:xfrm>
            <a:prstGeom prst="rect">
              <a:avLst/>
            </a:prstGeom>
            <a:noFill/>
            <a:ln>
              <a:noFill/>
            </a:ln>
          </p:spPr>
          <p:txBody>
            <a:bodyPr spcFirstLastPara="1" wrap="square" lIns="600575" tIns="87625" rIns="87625" bIns="87625" anchor="ctr" anchorCtr="0">
              <a:noAutofit/>
            </a:bodyPr>
            <a:lstStyle/>
            <a:p>
              <a:pPr marL="0" marR="0" lvl="0" indent="0" algn="l" rtl="0">
                <a:lnSpc>
                  <a:spcPct val="90000"/>
                </a:lnSpc>
                <a:spcBef>
                  <a:spcPts val="0"/>
                </a:spcBef>
                <a:spcAft>
                  <a:spcPts val="0"/>
                </a:spcAft>
                <a:buClr>
                  <a:schemeClr val="dk1"/>
                </a:buClr>
                <a:buSzPts val="2300"/>
                <a:buFont typeface="Calibri"/>
                <a:buNone/>
              </a:pPr>
              <a:r>
                <a:rPr lang="es-EC" sz="2300" b="0" i="0" u="none" strike="noStrike" cap="none">
                  <a:solidFill>
                    <a:schemeClr val="dk1"/>
                  </a:solidFill>
                  <a:latin typeface="Calibri"/>
                  <a:ea typeface="Calibri"/>
                  <a:cs typeface="Calibri"/>
                  <a:sym typeface="Calibri"/>
                </a:rPr>
                <a:t>Repeticiones </a:t>
              </a:r>
              <a:endParaRPr sz="1800" b="0" i="0" u="none" strike="noStrike" cap="none">
                <a:solidFill>
                  <a:schemeClr val="dk1"/>
                </a:solidFill>
                <a:latin typeface="Calibri"/>
                <a:ea typeface="Calibri"/>
                <a:cs typeface="Calibri"/>
                <a:sym typeface="Calibri"/>
              </a:endParaRPr>
            </a:p>
          </p:txBody>
        </p:sp>
        <p:sp>
          <p:nvSpPr>
            <p:cNvPr id="370" name="Google Shape;370;p20"/>
            <p:cNvSpPr/>
            <p:nvPr/>
          </p:nvSpPr>
          <p:spPr>
            <a:xfrm>
              <a:off x="931871" y="2539109"/>
              <a:ext cx="620682" cy="931023"/>
            </a:xfrm>
            <a:prstGeom prst="rect">
              <a:avLst/>
            </a:prstGeom>
            <a:blipFill rotWithShape="1">
              <a:blip r:embed="rId6">
                <a:alphaModFix/>
              </a:blip>
              <a:stretch>
                <a:fillRect l="-24991" r="-24991"/>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71" name="Google Shape;371;p20"/>
            <p:cNvSpPr/>
            <p:nvPr/>
          </p:nvSpPr>
          <p:spPr>
            <a:xfrm>
              <a:off x="1050096" y="3783430"/>
              <a:ext cx="2837406" cy="886689"/>
            </a:xfrm>
            <a:prstGeom prst="rect">
              <a:avLst/>
            </a:prstGeom>
            <a:solidFill>
              <a:schemeClr val="lt1">
                <a:alpha val="40000"/>
              </a:schemeClr>
            </a:solidFill>
            <a:ln w="9525"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72" name="Google Shape;372;p20"/>
            <p:cNvSpPr txBox="1"/>
            <p:nvPr/>
          </p:nvSpPr>
          <p:spPr>
            <a:xfrm>
              <a:off x="1050096" y="3783430"/>
              <a:ext cx="2837406" cy="886689"/>
            </a:xfrm>
            <a:prstGeom prst="rect">
              <a:avLst/>
            </a:prstGeom>
            <a:noFill/>
            <a:ln>
              <a:noFill/>
            </a:ln>
          </p:spPr>
          <p:txBody>
            <a:bodyPr spcFirstLastPara="1" wrap="square" lIns="600575" tIns="87625" rIns="87625" bIns="87625" anchor="ctr" anchorCtr="0">
              <a:noAutofit/>
            </a:bodyPr>
            <a:lstStyle/>
            <a:p>
              <a:pPr marL="0" marR="0" lvl="0" indent="0" algn="l" rtl="0">
                <a:lnSpc>
                  <a:spcPct val="90000"/>
                </a:lnSpc>
                <a:spcBef>
                  <a:spcPts val="0"/>
                </a:spcBef>
                <a:spcAft>
                  <a:spcPts val="0"/>
                </a:spcAft>
                <a:buClr>
                  <a:schemeClr val="dk1"/>
                </a:buClr>
                <a:buSzPts val="2300"/>
                <a:buFont typeface="Calibri"/>
                <a:buNone/>
              </a:pPr>
              <a:r>
                <a:rPr lang="es-EC" sz="2300" b="0" i="0" u="none" strike="noStrike" cap="none">
                  <a:solidFill>
                    <a:schemeClr val="dk1"/>
                  </a:solidFill>
                  <a:latin typeface="Calibri"/>
                  <a:ea typeface="Calibri"/>
                  <a:cs typeface="Calibri"/>
                  <a:sym typeface="Calibri"/>
                </a:rPr>
                <a:t>Correlaciones</a:t>
              </a:r>
              <a:endParaRPr sz="1800" b="0" i="0" u="none" strike="noStrike" cap="none">
                <a:solidFill>
                  <a:schemeClr val="dk1"/>
                </a:solidFill>
                <a:latin typeface="Calibri"/>
                <a:ea typeface="Calibri"/>
                <a:cs typeface="Calibri"/>
                <a:sym typeface="Calibri"/>
              </a:endParaRPr>
            </a:p>
          </p:txBody>
        </p:sp>
        <p:sp>
          <p:nvSpPr>
            <p:cNvPr id="373" name="Google Shape;373;p20"/>
            <p:cNvSpPr/>
            <p:nvPr/>
          </p:nvSpPr>
          <p:spPr>
            <a:xfrm>
              <a:off x="931871" y="3655353"/>
              <a:ext cx="620682" cy="931023"/>
            </a:xfrm>
            <a:prstGeom prst="rect">
              <a:avLst/>
            </a:prstGeom>
            <a:blipFill rotWithShape="1">
              <a:blip r:embed="rId7">
                <a:alphaModFix/>
              </a:blip>
              <a:stretch>
                <a:fillRect l="-50977" r="-50977"/>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grpSp>
      <p:sp>
        <p:nvSpPr>
          <p:cNvPr id="2" name="Marcador de pie de página 1">
            <a:extLst>
              <a:ext uri="{FF2B5EF4-FFF2-40B4-BE49-F238E27FC236}">
                <a16:creationId xmlns:a16="http://schemas.microsoft.com/office/drawing/2014/main" id="{CFA1FBC4-F419-3A9D-B4C9-56A8209A790A}"/>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7"/>
        <p:cNvGrpSpPr/>
        <p:nvPr/>
      </p:nvGrpSpPr>
      <p:grpSpPr>
        <a:xfrm>
          <a:off x="0" y="0"/>
          <a:ext cx="0" cy="0"/>
          <a:chOff x="0" y="0"/>
          <a:chExt cx="0" cy="0"/>
        </a:xfrm>
      </p:grpSpPr>
      <p:sp>
        <p:nvSpPr>
          <p:cNvPr id="378" name="Google Shape;378;p21"/>
          <p:cNvSpPr txBox="1">
            <a:spLocks noGrp="1"/>
          </p:cNvSpPr>
          <p:nvPr>
            <p:ph type="title"/>
          </p:nvPr>
        </p:nvSpPr>
        <p:spPr>
          <a:xfrm>
            <a:off x="189308" y="947494"/>
            <a:ext cx="5328900" cy="1001700"/>
          </a:xfrm>
          <a:prstGeom prst="rect">
            <a:avLst/>
          </a:prstGeom>
          <a:solidFill>
            <a:srgbClr val="33330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Informe de resultados</a:t>
            </a:r>
            <a:endParaRPr b="1">
              <a:solidFill>
                <a:schemeClr val="lt1"/>
              </a:solidFill>
              <a:latin typeface="Calibri"/>
              <a:ea typeface="Calibri"/>
              <a:cs typeface="Calibri"/>
              <a:sym typeface="Calibri"/>
            </a:endParaRPr>
          </a:p>
        </p:txBody>
      </p:sp>
      <p:grpSp>
        <p:nvGrpSpPr>
          <p:cNvPr id="379" name="Google Shape;379;p21"/>
          <p:cNvGrpSpPr/>
          <p:nvPr/>
        </p:nvGrpSpPr>
        <p:grpSpPr>
          <a:xfrm>
            <a:off x="2032000" y="2196527"/>
            <a:ext cx="8127999" cy="3379344"/>
            <a:chOff x="0" y="1019661"/>
            <a:chExt cx="8127999" cy="3379344"/>
          </a:xfrm>
        </p:grpSpPr>
        <p:sp>
          <p:nvSpPr>
            <p:cNvPr id="380" name="Google Shape;380;p21"/>
            <p:cNvSpPr/>
            <p:nvPr/>
          </p:nvSpPr>
          <p:spPr>
            <a:xfrm>
              <a:off x="1924710" y="2452841"/>
              <a:ext cx="1945843" cy="1946164"/>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81" name="Google Shape;381;p21"/>
            <p:cNvSpPr/>
            <p:nvPr/>
          </p:nvSpPr>
          <p:spPr>
            <a:xfrm>
              <a:off x="3165855" y="1019661"/>
              <a:ext cx="577900" cy="577530"/>
            </a:xfrm>
            <a:prstGeom prst="donut">
              <a:avLst>
                <a:gd name="adj" fmla="val 7460"/>
              </a:avLst>
            </a:prstGeom>
            <a:solidFill>
              <a:srgbClr val="53C1CE"/>
            </a:solidFill>
            <a:ln w="12700" cap="flat" cmpd="sng">
              <a:solidFill>
                <a:srgbClr val="53C1CE"/>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82" name="Google Shape;382;p21"/>
            <p:cNvSpPr/>
            <p:nvPr/>
          </p:nvSpPr>
          <p:spPr>
            <a:xfrm>
              <a:off x="1999487" y="2527524"/>
              <a:ext cx="1797100" cy="1796797"/>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83" name="Google Shape;383;p21"/>
            <p:cNvSpPr/>
            <p:nvPr/>
          </p:nvSpPr>
          <p:spPr>
            <a:xfrm>
              <a:off x="4011980" y="2820513"/>
              <a:ext cx="1018438" cy="1018196"/>
            </a:xfrm>
            <a:prstGeom prst="ellipse">
              <a:avLst/>
            </a:prstGeom>
            <a:solidFill>
              <a:srgbClr val="4EC7A5"/>
            </a:solidFill>
            <a:ln w="12700" cap="flat" cmpd="sng">
              <a:solidFill>
                <a:srgbClr val="4EC7A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84" name="Google Shape;384;p21"/>
            <p:cNvSpPr/>
            <p:nvPr/>
          </p:nvSpPr>
          <p:spPr>
            <a:xfrm>
              <a:off x="4072127" y="2880666"/>
              <a:ext cx="898144" cy="898229"/>
            </a:xfrm>
            <a:prstGeom prst="ellipse">
              <a:avLst/>
            </a:prstGeom>
            <a:blipFill rotWithShape="1">
              <a:blip r:embed="rId5">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85" name="Google Shape;385;p21"/>
            <p:cNvSpPr/>
            <p:nvPr/>
          </p:nvSpPr>
          <p:spPr>
            <a:xfrm>
              <a:off x="3613708" y="1383278"/>
              <a:ext cx="1305356" cy="1305778"/>
            </a:xfrm>
            <a:prstGeom prst="ellipse">
              <a:avLst/>
            </a:prstGeom>
            <a:solidFill>
              <a:srgbClr val="49C073"/>
            </a:solidFill>
            <a:ln w="12700" cap="flat" cmpd="sng">
              <a:solidFill>
                <a:srgbClr val="49C07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86" name="Google Shape;386;p21"/>
            <p:cNvSpPr/>
            <p:nvPr/>
          </p:nvSpPr>
          <p:spPr>
            <a:xfrm>
              <a:off x="4705299" y="1062578"/>
              <a:ext cx="427532" cy="427825"/>
            </a:xfrm>
            <a:prstGeom prst="donut">
              <a:avLst>
                <a:gd name="adj" fmla="val 7460"/>
              </a:avLst>
            </a:prstGeom>
            <a:solidFill>
              <a:srgbClr val="49B845"/>
            </a:solidFill>
            <a:ln w="12700" cap="flat" cmpd="sng">
              <a:solidFill>
                <a:srgbClr val="49B84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87" name="Google Shape;387;p21"/>
            <p:cNvSpPr/>
            <p:nvPr/>
          </p:nvSpPr>
          <p:spPr>
            <a:xfrm>
              <a:off x="5133644" y="3843103"/>
              <a:ext cx="321056" cy="320699"/>
            </a:xfrm>
            <a:prstGeom prst="donut">
              <a:avLst>
                <a:gd name="adj" fmla="val 7460"/>
              </a:avLst>
            </a:prstGeom>
            <a:solidFill>
              <a:srgbClr val="6FAB46"/>
            </a:solidFill>
            <a:ln w="12700" cap="flat" cmpd="sng">
              <a:solidFill>
                <a:srgbClr val="6FAB4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88" name="Google Shape;388;p21"/>
            <p:cNvSpPr/>
            <p:nvPr/>
          </p:nvSpPr>
          <p:spPr>
            <a:xfrm>
              <a:off x="3682796" y="1452217"/>
              <a:ext cx="1167993" cy="1167901"/>
            </a:xfrm>
            <a:prstGeom prst="ellipse">
              <a:avLst/>
            </a:prstGeom>
            <a:blipFill rotWithShape="1">
              <a:blip r:embed="rId6">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89" name="Google Shape;389;p21"/>
            <p:cNvSpPr/>
            <p:nvPr/>
          </p:nvSpPr>
          <p:spPr>
            <a:xfrm>
              <a:off x="0" y="1452217"/>
              <a:ext cx="2887878" cy="937768"/>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90" name="Google Shape;390;p21"/>
            <p:cNvSpPr txBox="1"/>
            <p:nvPr/>
          </p:nvSpPr>
          <p:spPr>
            <a:xfrm>
              <a:off x="0" y="1452217"/>
              <a:ext cx="2887878" cy="937768"/>
            </a:xfrm>
            <a:prstGeom prst="rect">
              <a:avLst/>
            </a:prstGeom>
            <a:noFill/>
            <a:ln>
              <a:noFill/>
            </a:ln>
          </p:spPr>
          <p:txBody>
            <a:bodyPr spcFirstLastPara="1" wrap="square" lIns="36825" tIns="36825" rIns="36825" bIns="3675" anchor="b" anchorCtr="0">
              <a:noAutofit/>
            </a:bodyPr>
            <a:lstStyle/>
            <a:p>
              <a:pPr marL="0" marR="0" lvl="0" indent="0" algn="r" rtl="0">
                <a:lnSpc>
                  <a:spcPct val="90000"/>
                </a:lnSpc>
                <a:spcBef>
                  <a:spcPts val="0"/>
                </a:spcBef>
                <a:spcAft>
                  <a:spcPts val="0"/>
                </a:spcAft>
                <a:buClr>
                  <a:schemeClr val="dk1"/>
                </a:buClr>
                <a:buSzPts val="2900"/>
                <a:buFont typeface="Calibri"/>
                <a:buNone/>
              </a:pPr>
              <a:r>
                <a:rPr lang="es-EC" sz="2900" b="0" i="0" u="none" strike="noStrike" cap="none">
                  <a:solidFill>
                    <a:schemeClr val="dk1"/>
                  </a:solidFill>
                  <a:latin typeface="Calibri"/>
                  <a:ea typeface="Calibri"/>
                  <a:cs typeface="Calibri"/>
                  <a:sym typeface="Calibri"/>
                </a:rPr>
                <a:t>Claros</a:t>
              </a:r>
              <a:endParaRPr sz="1800" b="0" i="0" u="none" strike="noStrike" cap="none">
                <a:solidFill>
                  <a:schemeClr val="dk1"/>
                </a:solidFill>
                <a:latin typeface="Calibri"/>
                <a:ea typeface="Calibri"/>
                <a:cs typeface="Calibri"/>
                <a:sym typeface="Calibri"/>
              </a:endParaRPr>
            </a:p>
          </p:txBody>
        </p:sp>
        <p:sp>
          <p:nvSpPr>
            <p:cNvPr id="391" name="Google Shape;391;p21"/>
            <p:cNvSpPr/>
            <p:nvPr/>
          </p:nvSpPr>
          <p:spPr>
            <a:xfrm>
              <a:off x="5240121" y="2880666"/>
              <a:ext cx="2887878" cy="89822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92" name="Google Shape;392;p21"/>
            <p:cNvSpPr txBox="1"/>
            <p:nvPr/>
          </p:nvSpPr>
          <p:spPr>
            <a:xfrm>
              <a:off x="5240121" y="2880666"/>
              <a:ext cx="2887878" cy="898229"/>
            </a:xfrm>
            <a:prstGeom prst="rect">
              <a:avLst/>
            </a:prstGeom>
            <a:noFill/>
            <a:ln>
              <a:noFill/>
            </a:ln>
          </p:spPr>
          <p:txBody>
            <a:bodyPr spcFirstLastPara="1" wrap="square" lIns="36825" tIns="36825" rIns="36825" bIns="36825" anchor="ctr" anchorCtr="0">
              <a:noAutofit/>
            </a:bodyPr>
            <a:lstStyle/>
            <a:p>
              <a:pPr marL="0" marR="0" lvl="0" indent="0" algn="l" rtl="0">
                <a:lnSpc>
                  <a:spcPct val="90000"/>
                </a:lnSpc>
                <a:spcBef>
                  <a:spcPts val="0"/>
                </a:spcBef>
                <a:spcAft>
                  <a:spcPts val="0"/>
                </a:spcAft>
                <a:buClr>
                  <a:schemeClr val="dk1"/>
                </a:buClr>
                <a:buSzPts val="2900"/>
                <a:buFont typeface="Calibri"/>
                <a:buNone/>
              </a:pPr>
              <a:r>
                <a:rPr lang="es-EC" sz="2900" b="0" i="0" u="none" strike="noStrike" cap="none">
                  <a:solidFill>
                    <a:schemeClr val="dk1"/>
                  </a:solidFill>
                  <a:latin typeface="Calibri"/>
                  <a:ea typeface="Calibri"/>
                  <a:cs typeface="Calibri"/>
                  <a:sym typeface="Calibri"/>
                </a:rPr>
                <a:t>Papel o electrónicos</a:t>
              </a:r>
              <a:endParaRPr sz="1800" b="0" i="0" u="none" strike="noStrike" cap="none">
                <a:solidFill>
                  <a:schemeClr val="dk1"/>
                </a:solidFill>
                <a:latin typeface="Calibri"/>
                <a:ea typeface="Calibri"/>
                <a:cs typeface="Calibri"/>
                <a:sym typeface="Calibri"/>
              </a:endParaRPr>
            </a:p>
          </p:txBody>
        </p:sp>
        <p:sp>
          <p:nvSpPr>
            <p:cNvPr id="393" name="Google Shape;393;p21"/>
            <p:cNvSpPr/>
            <p:nvPr/>
          </p:nvSpPr>
          <p:spPr>
            <a:xfrm>
              <a:off x="5133644" y="1452217"/>
              <a:ext cx="2887878" cy="116790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94" name="Google Shape;394;p21"/>
            <p:cNvSpPr txBox="1"/>
            <p:nvPr/>
          </p:nvSpPr>
          <p:spPr>
            <a:xfrm>
              <a:off x="5133644" y="1452217"/>
              <a:ext cx="2887878" cy="1167901"/>
            </a:xfrm>
            <a:prstGeom prst="rect">
              <a:avLst/>
            </a:prstGeom>
            <a:noFill/>
            <a:ln>
              <a:noFill/>
            </a:ln>
          </p:spPr>
          <p:txBody>
            <a:bodyPr spcFirstLastPara="1" wrap="square" lIns="36825" tIns="36825" rIns="36825" bIns="36825" anchor="ctr" anchorCtr="0">
              <a:noAutofit/>
            </a:bodyPr>
            <a:lstStyle/>
            <a:p>
              <a:pPr marL="0" marR="0" lvl="0" indent="0" algn="l" rtl="0">
                <a:lnSpc>
                  <a:spcPct val="90000"/>
                </a:lnSpc>
                <a:spcBef>
                  <a:spcPts val="0"/>
                </a:spcBef>
                <a:spcAft>
                  <a:spcPts val="0"/>
                </a:spcAft>
                <a:buClr>
                  <a:schemeClr val="dk1"/>
                </a:buClr>
                <a:buSzPts val="2900"/>
                <a:buFont typeface="Calibri"/>
                <a:buNone/>
              </a:pPr>
              <a:r>
                <a:rPr lang="es-EC" sz="2900" b="0" i="0" u="none" strike="noStrike" cap="none">
                  <a:solidFill>
                    <a:schemeClr val="dk1"/>
                  </a:solidFill>
                  <a:latin typeface="Calibri"/>
                  <a:ea typeface="Calibri"/>
                  <a:cs typeface="Calibri"/>
                  <a:sym typeface="Calibri"/>
                </a:rPr>
                <a:t>Informes o certificados</a:t>
              </a:r>
              <a:endParaRPr sz="1800" b="0" i="0" u="none" strike="noStrike" cap="none">
                <a:solidFill>
                  <a:schemeClr val="dk1"/>
                </a:solidFill>
                <a:latin typeface="Calibri"/>
                <a:ea typeface="Calibri"/>
                <a:cs typeface="Calibri"/>
                <a:sym typeface="Calibri"/>
              </a:endParaRPr>
            </a:p>
          </p:txBody>
        </p:sp>
      </p:grpSp>
      <p:sp>
        <p:nvSpPr>
          <p:cNvPr id="2" name="Marcador de pie de página 1">
            <a:extLst>
              <a:ext uri="{FF2B5EF4-FFF2-40B4-BE49-F238E27FC236}">
                <a16:creationId xmlns:a16="http://schemas.microsoft.com/office/drawing/2014/main" id="{41E018B2-AF60-8C44-ED79-88E4AD52E771}"/>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8"/>
        <p:cNvGrpSpPr/>
        <p:nvPr/>
      </p:nvGrpSpPr>
      <p:grpSpPr>
        <a:xfrm>
          <a:off x="0" y="0"/>
          <a:ext cx="0" cy="0"/>
          <a:chOff x="0" y="0"/>
          <a:chExt cx="0" cy="0"/>
        </a:xfrm>
      </p:grpSpPr>
      <p:sp>
        <p:nvSpPr>
          <p:cNvPr id="399" name="Google Shape;399;p22"/>
          <p:cNvSpPr txBox="1">
            <a:spLocks noGrp="1"/>
          </p:cNvSpPr>
          <p:nvPr>
            <p:ph type="title"/>
          </p:nvPr>
        </p:nvSpPr>
        <p:spPr>
          <a:xfrm>
            <a:off x="620083" y="203469"/>
            <a:ext cx="9450300" cy="1001700"/>
          </a:xfrm>
          <a:prstGeom prst="rect">
            <a:avLst/>
          </a:prstGeom>
          <a:solidFill>
            <a:srgbClr val="333300"/>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ct val="111111"/>
              <a:buFont typeface="Calibri"/>
              <a:buNone/>
            </a:pPr>
            <a:r>
              <a:rPr lang="es-EC">
                <a:solidFill>
                  <a:schemeClr val="lt1"/>
                </a:solidFill>
                <a:latin typeface="Calibri"/>
                <a:ea typeface="Calibri"/>
                <a:cs typeface="Calibri"/>
                <a:sym typeface="Calibri"/>
              </a:rPr>
              <a:t>Informe de resultados ensayos y calibración</a:t>
            </a:r>
            <a:endParaRPr b="1">
              <a:solidFill>
                <a:schemeClr val="lt1"/>
              </a:solidFill>
              <a:latin typeface="Calibri"/>
              <a:ea typeface="Calibri"/>
              <a:cs typeface="Calibri"/>
              <a:sym typeface="Calibri"/>
            </a:endParaRPr>
          </a:p>
        </p:txBody>
      </p:sp>
      <p:grpSp>
        <p:nvGrpSpPr>
          <p:cNvPr id="400" name="Google Shape;400;p22"/>
          <p:cNvGrpSpPr/>
          <p:nvPr/>
        </p:nvGrpSpPr>
        <p:grpSpPr>
          <a:xfrm>
            <a:off x="2032000" y="1739327"/>
            <a:ext cx="8127999" cy="3379344"/>
            <a:chOff x="0" y="1019661"/>
            <a:chExt cx="8127999" cy="3379344"/>
          </a:xfrm>
        </p:grpSpPr>
        <p:sp>
          <p:nvSpPr>
            <p:cNvPr id="401" name="Google Shape;401;p22"/>
            <p:cNvSpPr/>
            <p:nvPr/>
          </p:nvSpPr>
          <p:spPr>
            <a:xfrm>
              <a:off x="1924710" y="2452841"/>
              <a:ext cx="1945843" cy="1946164"/>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02" name="Google Shape;402;p22"/>
            <p:cNvSpPr/>
            <p:nvPr/>
          </p:nvSpPr>
          <p:spPr>
            <a:xfrm>
              <a:off x="3165855" y="1019661"/>
              <a:ext cx="577900" cy="577530"/>
            </a:xfrm>
            <a:prstGeom prst="donut">
              <a:avLst>
                <a:gd name="adj" fmla="val 7460"/>
              </a:avLst>
            </a:prstGeom>
            <a:solidFill>
              <a:srgbClr val="53C1CE"/>
            </a:solidFill>
            <a:ln w="12700" cap="flat" cmpd="sng">
              <a:solidFill>
                <a:srgbClr val="53C1CE"/>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03" name="Google Shape;403;p22"/>
            <p:cNvSpPr/>
            <p:nvPr/>
          </p:nvSpPr>
          <p:spPr>
            <a:xfrm>
              <a:off x="1999487" y="2527524"/>
              <a:ext cx="1797100" cy="1796797"/>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04" name="Google Shape;404;p22"/>
            <p:cNvSpPr/>
            <p:nvPr/>
          </p:nvSpPr>
          <p:spPr>
            <a:xfrm>
              <a:off x="4011980" y="2820513"/>
              <a:ext cx="1018438" cy="1018196"/>
            </a:xfrm>
            <a:prstGeom prst="ellipse">
              <a:avLst/>
            </a:prstGeom>
            <a:solidFill>
              <a:srgbClr val="4EC7A5"/>
            </a:solidFill>
            <a:ln w="12700" cap="flat" cmpd="sng">
              <a:solidFill>
                <a:srgbClr val="4EC7A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05" name="Google Shape;405;p22"/>
            <p:cNvSpPr/>
            <p:nvPr/>
          </p:nvSpPr>
          <p:spPr>
            <a:xfrm>
              <a:off x="4072127" y="2880666"/>
              <a:ext cx="898144" cy="898229"/>
            </a:xfrm>
            <a:prstGeom prst="ellipse">
              <a:avLst/>
            </a:prstGeom>
            <a:blipFill rotWithShape="1">
              <a:blip r:embed="rId5">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06" name="Google Shape;406;p22"/>
            <p:cNvSpPr/>
            <p:nvPr/>
          </p:nvSpPr>
          <p:spPr>
            <a:xfrm>
              <a:off x="3613708" y="1383278"/>
              <a:ext cx="1305356" cy="1305778"/>
            </a:xfrm>
            <a:prstGeom prst="ellipse">
              <a:avLst/>
            </a:prstGeom>
            <a:solidFill>
              <a:srgbClr val="49C073"/>
            </a:solidFill>
            <a:ln w="12700" cap="flat" cmpd="sng">
              <a:solidFill>
                <a:srgbClr val="49C07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07" name="Google Shape;407;p22"/>
            <p:cNvSpPr/>
            <p:nvPr/>
          </p:nvSpPr>
          <p:spPr>
            <a:xfrm>
              <a:off x="4705299" y="1062578"/>
              <a:ext cx="427532" cy="427825"/>
            </a:xfrm>
            <a:prstGeom prst="donut">
              <a:avLst>
                <a:gd name="adj" fmla="val 7460"/>
              </a:avLst>
            </a:prstGeom>
            <a:solidFill>
              <a:srgbClr val="49B845"/>
            </a:solidFill>
            <a:ln w="12700" cap="flat" cmpd="sng">
              <a:solidFill>
                <a:srgbClr val="49B84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08" name="Google Shape;408;p22"/>
            <p:cNvSpPr/>
            <p:nvPr/>
          </p:nvSpPr>
          <p:spPr>
            <a:xfrm>
              <a:off x="5133644" y="3843103"/>
              <a:ext cx="321056" cy="320699"/>
            </a:xfrm>
            <a:prstGeom prst="donut">
              <a:avLst>
                <a:gd name="adj" fmla="val 7460"/>
              </a:avLst>
            </a:prstGeom>
            <a:solidFill>
              <a:srgbClr val="6FAB46"/>
            </a:solidFill>
            <a:ln w="12700" cap="flat" cmpd="sng">
              <a:solidFill>
                <a:srgbClr val="6FAB4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09" name="Google Shape;409;p22"/>
            <p:cNvSpPr/>
            <p:nvPr/>
          </p:nvSpPr>
          <p:spPr>
            <a:xfrm>
              <a:off x="3682796" y="1452217"/>
              <a:ext cx="1167993" cy="1167901"/>
            </a:xfrm>
            <a:prstGeom prst="ellipse">
              <a:avLst/>
            </a:prstGeom>
            <a:blipFill rotWithShape="1">
              <a:blip r:embed="rId6">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10" name="Google Shape;410;p22"/>
            <p:cNvSpPr/>
            <p:nvPr/>
          </p:nvSpPr>
          <p:spPr>
            <a:xfrm>
              <a:off x="0" y="1452217"/>
              <a:ext cx="2887878" cy="937768"/>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11" name="Google Shape;411;p22"/>
            <p:cNvSpPr txBox="1"/>
            <p:nvPr/>
          </p:nvSpPr>
          <p:spPr>
            <a:xfrm>
              <a:off x="0" y="1452217"/>
              <a:ext cx="2887878" cy="937768"/>
            </a:xfrm>
            <a:prstGeom prst="rect">
              <a:avLst/>
            </a:prstGeom>
            <a:noFill/>
            <a:ln>
              <a:noFill/>
            </a:ln>
          </p:spPr>
          <p:txBody>
            <a:bodyPr spcFirstLastPara="1" wrap="square" lIns="36825" tIns="36825" rIns="36825" bIns="3675" anchor="b" anchorCtr="0">
              <a:noAutofit/>
            </a:bodyPr>
            <a:lstStyle/>
            <a:p>
              <a:pPr marL="0" marR="0" lvl="0" indent="0" algn="r" rtl="0">
                <a:lnSpc>
                  <a:spcPct val="90000"/>
                </a:lnSpc>
                <a:spcBef>
                  <a:spcPts val="0"/>
                </a:spcBef>
                <a:spcAft>
                  <a:spcPts val="0"/>
                </a:spcAft>
                <a:buClr>
                  <a:schemeClr val="dk1"/>
                </a:buClr>
                <a:buSzPts val="2900"/>
                <a:buFont typeface="Calibri"/>
                <a:buNone/>
              </a:pPr>
              <a:r>
                <a:rPr lang="es-EC" sz="2900" b="0" i="0" u="none" strike="noStrike" cap="none">
                  <a:solidFill>
                    <a:schemeClr val="dk1"/>
                  </a:solidFill>
                  <a:latin typeface="Calibri"/>
                  <a:ea typeface="Calibri"/>
                  <a:cs typeface="Calibri"/>
                  <a:sym typeface="Calibri"/>
                </a:rPr>
                <a:t>Claros</a:t>
              </a:r>
              <a:endParaRPr sz="1800" b="0" i="0" u="none" strike="noStrike" cap="none">
                <a:solidFill>
                  <a:schemeClr val="dk1"/>
                </a:solidFill>
                <a:latin typeface="Calibri"/>
                <a:ea typeface="Calibri"/>
                <a:cs typeface="Calibri"/>
                <a:sym typeface="Calibri"/>
              </a:endParaRPr>
            </a:p>
          </p:txBody>
        </p:sp>
        <p:sp>
          <p:nvSpPr>
            <p:cNvPr id="412" name="Google Shape;412;p22"/>
            <p:cNvSpPr/>
            <p:nvPr/>
          </p:nvSpPr>
          <p:spPr>
            <a:xfrm>
              <a:off x="5240121" y="2880666"/>
              <a:ext cx="2887878" cy="89822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13" name="Google Shape;413;p22"/>
            <p:cNvSpPr txBox="1"/>
            <p:nvPr/>
          </p:nvSpPr>
          <p:spPr>
            <a:xfrm>
              <a:off x="5240121" y="2880666"/>
              <a:ext cx="2887878" cy="898229"/>
            </a:xfrm>
            <a:prstGeom prst="rect">
              <a:avLst/>
            </a:prstGeom>
            <a:noFill/>
            <a:ln>
              <a:noFill/>
            </a:ln>
          </p:spPr>
          <p:txBody>
            <a:bodyPr spcFirstLastPara="1" wrap="square" lIns="36825" tIns="36825" rIns="36825" bIns="36825" anchor="ctr" anchorCtr="0">
              <a:noAutofit/>
            </a:bodyPr>
            <a:lstStyle/>
            <a:p>
              <a:pPr marL="0" marR="0" lvl="0" indent="0" algn="l" rtl="0">
                <a:lnSpc>
                  <a:spcPct val="90000"/>
                </a:lnSpc>
                <a:spcBef>
                  <a:spcPts val="0"/>
                </a:spcBef>
                <a:spcAft>
                  <a:spcPts val="0"/>
                </a:spcAft>
                <a:buClr>
                  <a:schemeClr val="dk1"/>
                </a:buClr>
                <a:buSzPts val="2900"/>
                <a:buFont typeface="Calibri"/>
                <a:buNone/>
              </a:pPr>
              <a:r>
                <a:rPr lang="es-EC" sz="2900" b="0" i="0" u="none" strike="noStrike" cap="none">
                  <a:solidFill>
                    <a:schemeClr val="dk1"/>
                  </a:solidFill>
                  <a:latin typeface="Calibri"/>
                  <a:ea typeface="Calibri"/>
                  <a:cs typeface="Calibri"/>
                  <a:sym typeface="Calibri"/>
                </a:rPr>
                <a:t>Papel o electrónicos</a:t>
              </a:r>
              <a:endParaRPr sz="1800" b="0" i="0" u="none" strike="noStrike" cap="none">
                <a:solidFill>
                  <a:schemeClr val="dk1"/>
                </a:solidFill>
                <a:latin typeface="Calibri"/>
                <a:ea typeface="Calibri"/>
                <a:cs typeface="Calibri"/>
                <a:sym typeface="Calibri"/>
              </a:endParaRPr>
            </a:p>
          </p:txBody>
        </p:sp>
        <p:sp>
          <p:nvSpPr>
            <p:cNvPr id="414" name="Google Shape;414;p22"/>
            <p:cNvSpPr/>
            <p:nvPr/>
          </p:nvSpPr>
          <p:spPr>
            <a:xfrm>
              <a:off x="5133644" y="1452217"/>
              <a:ext cx="2887878" cy="116790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15" name="Google Shape;415;p22"/>
            <p:cNvSpPr txBox="1"/>
            <p:nvPr/>
          </p:nvSpPr>
          <p:spPr>
            <a:xfrm>
              <a:off x="5133644" y="1452217"/>
              <a:ext cx="2887878" cy="1167901"/>
            </a:xfrm>
            <a:prstGeom prst="rect">
              <a:avLst/>
            </a:prstGeom>
            <a:noFill/>
            <a:ln>
              <a:noFill/>
            </a:ln>
          </p:spPr>
          <p:txBody>
            <a:bodyPr spcFirstLastPara="1" wrap="square" lIns="36825" tIns="36825" rIns="36825" bIns="36825" anchor="ctr" anchorCtr="0">
              <a:noAutofit/>
            </a:bodyPr>
            <a:lstStyle/>
            <a:p>
              <a:pPr marL="0" marR="0" lvl="0" indent="0" algn="l" rtl="0">
                <a:lnSpc>
                  <a:spcPct val="90000"/>
                </a:lnSpc>
                <a:spcBef>
                  <a:spcPts val="0"/>
                </a:spcBef>
                <a:spcAft>
                  <a:spcPts val="0"/>
                </a:spcAft>
                <a:buClr>
                  <a:schemeClr val="dk1"/>
                </a:buClr>
                <a:buSzPts val="2900"/>
                <a:buFont typeface="Calibri"/>
                <a:buNone/>
              </a:pPr>
              <a:r>
                <a:rPr lang="es-EC" sz="2900" b="0" i="0" u="none" strike="noStrike" cap="none">
                  <a:solidFill>
                    <a:schemeClr val="dk1"/>
                  </a:solidFill>
                  <a:latin typeface="Calibri"/>
                  <a:ea typeface="Calibri"/>
                  <a:cs typeface="Calibri"/>
                  <a:sym typeface="Calibri"/>
                </a:rPr>
                <a:t>Informes o certificados</a:t>
              </a:r>
              <a:endParaRPr sz="1800" b="0" i="0" u="none" strike="noStrike" cap="none">
                <a:solidFill>
                  <a:schemeClr val="dk1"/>
                </a:solidFill>
                <a:latin typeface="Calibri"/>
                <a:ea typeface="Calibri"/>
                <a:cs typeface="Calibri"/>
                <a:sym typeface="Calibri"/>
              </a:endParaRPr>
            </a:p>
          </p:txBody>
        </p:sp>
      </p:grpSp>
      <p:pic>
        <p:nvPicPr>
          <p:cNvPr id="416" name="Google Shape;416;p22"/>
          <p:cNvPicPr preferRelativeResize="0"/>
          <p:nvPr/>
        </p:nvPicPr>
        <p:blipFill rotWithShape="1">
          <a:blip r:embed="rId7">
            <a:alphaModFix/>
          </a:blip>
          <a:srcRect/>
          <a:stretch/>
        </p:blipFill>
        <p:spPr>
          <a:xfrm>
            <a:off x="3016941" y="1622769"/>
            <a:ext cx="6343650" cy="4010025"/>
          </a:xfrm>
          <a:prstGeom prst="rect">
            <a:avLst/>
          </a:prstGeom>
          <a:noFill/>
          <a:ln>
            <a:noFill/>
          </a:ln>
        </p:spPr>
      </p:pic>
      <p:sp>
        <p:nvSpPr>
          <p:cNvPr id="417" name="Google Shape;417;p22"/>
          <p:cNvSpPr txBox="1"/>
          <p:nvPr/>
        </p:nvSpPr>
        <p:spPr>
          <a:xfrm>
            <a:off x="5474112" y="5904054"/>
            <a:ext cx="36270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33300"/>
              </a:buClr>
              <a:buSzPts val="1800"/>
              <a:buFont typeface="Calibri"/>
              <a:buNone/>
            </a:pPr>
            <a:r>
              <a:rPr lang="es-EC" sz="1800" b="0" i="0" u="none" strike="noStrike" cap="none">
                <a:solidFill>
                  <a:srgbClr val="333300"/>
                </a:solidFill>
                <a:latin typeface="Calibri"/>
                <a:ea typeface="Calibri"/>
                <a:cs typeface="Calibri"/>
                <a:sym typeface="Calibri"/>
              </a:rPr>
              <a:t>Número de página y total de páginas</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333300"/>
              </a:buClr>
              <a:buSzPts val="1800"/>
              <a:buFont typeface="Calibri"/>
              <a:buNone/>
            </a:pPr>
            <a:r>
              <a:rPr lang="es-EC" sz="1800" b="0" i="0" u="none" strike="noStrike" cap="none">
                <a:solidFill>
                  <a:srgbClr val="333300"/>
                </a:solidFill>
                <a:latin typeface="Calibri"/>
                <a:ea typeface="Calibri"/>
                <a:cs typeface="Calibri"/>
                <a:sym typeface="Calibri"/>
              </a:rPr>
              <a:t>Nota: no reproducible</a:t>
            </a:r>
            <a:endParaRPr sz="1800" b="0" i="0" u="none" strike="noStrike" cap="none">
              <a:solidFill>
                <a:schemeClr val="dk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C3FE995D-035C-2165-0221-A83E01841E2C}"/>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1"/>
        <p:cNvGrpSpPr/>
        <p:nvPr/>
      </p:nvGrpSpPr>
      <p:grpSpPr>
        <a:xfrm>
          <a:off x="0" y="0"/>
          <a:ext cx="0" cy="0"/>
          <a:chOff x="0" y="0"/>
          <a:chExt cx="0" cy="0"/>
        </a:xfrm>
      </p:grpSpPr>
      <p:sp>
        <p:nvSpPr>
          <p:cNvPr id="422" name="Google Shape;422;g1f1fec6a070_0_1"/>
          <p:cNvSpPr txBox="1">
            <a:spLocks noGrp="1"/>
          </p:cNvSpPr>
          <p:nvPr>
            <p:ph type="title"/>
          </p:nvPr>
        </p:nvSpPr>
        <p:spPr>
          <a:xfrm>
            <a:off x="528708" y="451469"/>
            <a:ext cx="7237200" cy="1001700"/>
          </a:xfrm>
          <a:prstGeom prst="rect">
            <a:avLst/>
          </a:prstGeom>
          <a:solidFill>
            <a:srgbClr val="333300"/>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ct val="111110"/>
              <a:buFont typeface="Calibri"/>
              <a:buNone/>
            </a:pPr>
            <a:r>
              <a:rPr lang="es-EC">
                <a:solidFill>
                  <a:schemeClr val="lt1"/>
                </a:solidFill>
                <a:latin typeface="Calibri"/>
                <a:ea typeface="Calibri"/>
                <a:cs typeface="Calibri"/>
                <a:sym typeface="Calibri"/>
              </a:rPr>
              <a:t>Informe de resultados, ensayos</a:t>
            </a:r>
            <a:endParaRPr b="1">
              <a:solidFill>
                <a:schemeClr val="lt1"/>
              </a:solidFill>
              <a:latin typeface="Calibri"/>
              <a:ea typeface="Calibri"/>
              <a:cs typeface="Calibri"/>
              <a:sym typeface="Calibri"/>
            </a:endParaRPr>
          </a:p>
        </p:txBody>
      </p:sp>
      <p:pic>
        <p:nvPicPr>
          <p:cNvPr id="423" name="Google Shape;423;g1f1fec6a070_0_1"/>
          <p:cNvPicPr preferRelativeResize="0"/>
          <p:nvPr/>
        </p:nvPicPr>
        <p:blipFill rotWithShape="1">
          <a:blip r:embed="rId4">
            <a:alphaModFix/>
          </a:blip>
          <a:srcRect/>
          <a:stretch/>
        </p:blipFill>
        <p:spPr>
          <a:xfrm>
            <a:off x="2694747" y="1651758"/>
            <a:ext cx="6457950" cy="771525"/>
          </a:xfrm>
          <a:prstGeom prst="rect">
            <a:avLst/>
          </a:prstGeom>
          <a:noFill/>
          <a:ln>
            <a:noFill/>
          </a:ln>
        </p:spPr>
      </p:pic>
      <p:pic>
        <p:nvPicPr>
          <p:cNvPr id="424" name="Google Shape;424;g1f1fec6a070_0_1"/>
          <p:cNvPicPr preferRelativeResize="0"/>
          <p:nvPr/>
        </p:nvPicPr>
        <p:blipFill rotWithShape="1">
          <a:blip r:embed="rId5">
            <a:alphaModFix/>
          </a:blip>
          <a:srcRect/>
          <a:stretch/>
        </p:blipFill>
        <p:spPr>
          <a:xfrm>
            <a:off x="2729423" y="2410988"/>
            <a:ext cx="6143625" cy="3724275"/>
          </a:xfrm>
          <a:prstGeom prst="rect">
            <a:avLst/>
          </a:prstGeom>
          <a:noFill/>
          <a:ln>
            <a:noFill/>
          </a:ln>
        </p:spPr>
      </p:pic>
      <p:sp>
        <p:nvSpPr>
          <p:cNvPr id="2" name="Marcador de pie de página 1">
            <a:extLst>
              <a:ext uri="{FF2B5EF4-FFF2-40B4-BE49-F238E27FC236}">
                <a16:creationId xmlns:a16="http://schemas.microsoft.com/office/drawing/2014/main" id="{3FCD194C-5C7E-71F7-DE86-AC1BBA930023}"/>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8"/>
        <p:cNvGrpSpPr/>
        <p:nvPr/>
      </p:nvGrpSpPr>
      <p:grpSpPr>
        <a:xfrm>
          <a:off x="0" y="0"/>
          <a:ext cx="0" cy="0"/>
          <a:chOff x="0" y="0"/>
          <a:chExt cx="0" cy="0"/>
        </a:xfrm>
      </p:grpSpPr>
      <p:sp>
        <p:nvSpPr>
          <p:cNvPr id="429" name="Google Shape;429;g1f1fec6a070_0_83"/>
          <p:cNvSpPr txBox="1">
            <a:spLocks noGrp="1"/>
          </p:cNvSpPr>
          <p:nvPr>
            <p:ph type="title"/>
          </p:nvPr>
        </p:nvSpPr>
        <p:spPr>
          <a:xfrm>
            <a:off x="528708" y="451469"/>
            <a:ext cx="7237200" cy="1001700"/>
          </a:xfrm>
          <a:prstGeom prst="rect">
            <a:avLst/>
          </a:prstGeom>
          <a:solidFill>
            <a:srgbClr val="333300"/>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ct val="111110"/>
              <a:buFont typeface="Calibri"/>
              <a:buNone/>
            </a:pPr>
            <a:r>
              <a:rPr lang="es-EC">
                <a:solidFill>
                  <a:schemeClr val="lt1"/>
                </a:solidFill>
                <a:latin typeface="Calibri"/>
                <a:ea typeface="Calibri"/>
                <a:cs typeface="Calibri"/>
                <a:sym typeface="Calibri"/>
              </a:rPr>
              <a:t>Informe de resultados, calibración</a:t>
            </a:r>
            <a:endParaRPr b="1">
              <a:solidFill>
                <a:schemeClr val="lt1"/>
              </a:solidFill>
              <a:latin typeface="Calibri"/>
              <a:ea typeface="Calibri"/>
              <a:cs typeface="Calibri"/>
              <a:sym typeface="Calibri"/>
            </a:endParaRPr>
          </a:p>
        </p:txBody>
      </p:sp>
      <p:pic>
        <p:nvPicPr>
          <p:cNvPr id="430" name="Google Shape;430;g1f1fec6a070_0_83"/>
          <p:cNvPicPr preferRelativeResize="0"/>
          <p:nvPr/>
        </p:nvPicPr>
        <p:blipFill rotWithShape="1">
          <a:blip r:embed="rId4">
            <a:alphaModFix/>
          </a:blip>
          <a:srcRect/>
          <a:stretch/>
        </p:blipFill>
        <p:spPr>
          <a:xfrm>
            <a:off x="982103" y="2167765"/>
            <a:ext cx="10227792" cy="1715122"/>
          </a:xfrm>
          <a:prstGeom prst="rect">
            <a:avLst/>
          </a:prstGeom>
          <a:noFill/>
          <a:ln>
            <a:noFill/>
          </a:ln>
        </p:spPr>
      </p:pic>
      <p:sp>
        <p:nvSpPr>
          <p:cNvPr id="431" name="Google Shape;431;g1f1fec6a070_0_83"/>
          <p:cNvSpPr txBox="1"/>
          <p:nvPr/>
        </p:nvSpPr>
        <p:spPr>
          <a:xfrm>
            <a:off x="6440557" y="4664765"/>
            <a:ext cx="4996200" cy="1477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33300"/>
              </a:buClr>
              <a:buSzPts val="1800"/>
              <a:buFont typeface="Calibri"/>
              <a:buNone/>
            </a:pPr>
            <a:r>
              <a:rPr lang="es-EC" sz="1800" b="0" i="0" u="none" strike="noStrike" cap="none">
                <a:solidFill>
                  <a:srgbClr val="333300"/>
                </a:solidFill>
                <a:latin typeface="Calibri"/>
                <a:ea typeface="Calibri"/>
                <a:cs typeface="Calibri"/>
                <a:sym typeface="Calibri"/>
              </a:rPr>
              <a:t>Declaración de la conformidad con la especificación.</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333300"/>
              </a:buClr>
              <a:buSzPts val="1800"/>
              <a:buFont typeface="Calibri"/>
              <a:buNone/>
            </a:pPr>
            <a:r>
              <a:rPr lang="es-EC" sz="1800" b="0" i="0" u="none" strike="noStrike" cap="none">
                <a:solidFill>
                  <a:srgbClr val="333300"/>
                </a:solidFill>
                <a:latin typeface="Calibri"/>
                <a:ea typeface="Calibri"/>
                <a:cs typeface="Calibri"/>
                <a:sym typeface="Calibri"/>
              </a:rPr>
              <a:t>Informar cuando el instrumento ha sido reparado o ajustado</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333300"/>
              </a:buClr>
              <a:buSzPts val="1800"/>
              <a:buFont typeface="Calibri"/>
              <a:buNone/>
            </a:pPr>
            <a:r>
              <a:rPr lang="es-EC" sz="1800" b="0" i="0" u="none" strike="noStrike" cap="none">
                <a:solidFill>
                  <a:srgbClr val="333300"/>
                </a:solidFill>
                <a:latin typeface="Calibri"/>
                <a:ea typeface="Calibri"/>
                <a:cs typeface="Calibri"/>
                <a:sym typeface="Calibri"/>
              </a:rPr>
              <a:t>No sugerir intervalos de calibración</a:t>
            </a:r>
            <a:endParaRPr sz="1800" b="0" i="0" u="none" strike="noStrike" cap="none">
              <a:solidFill>
                <a:schemeClr val="dk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FF5C9F1E-D5A7-7DD1-D492-BB0A68F5C697}"/>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5"/>
        <p:cNvGrpSpPr/>
        <p:nvPr/>
      </p:nvGrpSpPr>
      <p:grpSpPr>
        <a:xfrm>
          <a:off x="0" y="0"/>
          <a:ext cx="0" cy="0"/>
          <a:chOff x="0" y="0"/>
          <a:chExt cx="0" cy="0"/>
        </a:xfrm>
      </p:grpSpPr>
      <p:sp>
        <p:nvSpPr>
          <p:cNvPr id="436" name="Google Shape;436;g1f1fec6a070_0_165"/>
          <p:cNvSpPr txBox="1">
            <a:spLocks noGrp="1"/>
          </p:cNvSpPr>
          <p:nvPr>
            <p:ph type="title"/>
          </p:nvPr>
        </p:nvSpPr>
        <p:spPr>
          <a:xfrm>
            <a:off x="777186" y="907445"/>
            <a:ext cx="5911800" cy="1001700"/>
          </a:xfrm>
          <a:prstGeom prst="rect">
            <a:avLst/>
          </a:prstGeom>
          <a:solidFill>
            <a:srgbClr val="FF9933"/>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latin typeface="Calibri"/>
                <a:ea typeface="Calibri"/>
                <a:cs typeface="Calibri"/>
                <a:sym typeface="Calibri"/>
              </a:rPr>
              <a:t>Consideraciones finales</a:t>
            </a:r>
            <a:endParaRPr b="1">
              <a:latin typeface="Calibri"/>
              <a:ea typeface="Calibri"/>
              <a:cs typeface="Calibri"/>
              <a:sym typeface="Calibri"/>
            </a:endParaRPr>
          </a:p>
        </p:txBody>
      </p:sp>
      <p:grpSp>
        <p:nvGrpSpPr>
          <p:cNvPr id="437" name="Google Shape;437;g1f1fec6a070_0_165"/>
          <p:cNvGrpSpPr/>
          <p:nvPr/>
        </p:nvGrpSpPr>
        <p:grpSpPr>
          <a:xfrm>
            <a:off x="875748" y="2124891"/>
            <a:ext cx="4885500" cy="3804405"/>
            <a:chOff x="0" y="215871"/>
            <a:chExt cx="4885500" cy="3804405"/>
          </a:xfrm>
        </p:grpSpPr>
        <p:sp>
          <p:nvSpPr>
            <p:cNvPr id="438" name="Google Shape;438;g1f1fec6a070_0_165"/>
            <p:cNvSpPr/>
            <p:nvPr/>
          </p:nvSpPr>
          <p:spPr>
            <a:xfrm>
              <a:off x="0" y="215871"/>
              <a:ext cx="4885500" cy="887400"/>
            </a:xfrm>
            <a:prstGeom prst="roundRect">
              <a:avLst>
                <a:gd name="adj" fmla="val 16667"/>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39" name="Google Shape;439;g1f1fec6a070_0_165"/>
            <p:cNvSpPr txBox="1"/>
            <p:nvPr/>
          </p:nvSpPr>
          <p:spPr>
            <a:xfrm>
              <a:off x="43321" y="259192"/>
              <a:ext cx="4799100" cy="800700"/>
            </a:xfrm>
            <a:prstGeom prst="rect">
              <a:avLst/>
            </a:prstGeom>
            <a:noFill/>
            <a:ln>
              <a:noFill/>
            </a:ln>
          </p:spPr>
          <p:txBody>
            <a:bodyPr spcFirstLastPara="1" wrap="square" lIns="140950" tIns="140950" rIns="140950" bIns="140950" anchor="ctr" anchorCtr="0">
              <a:noAutofit/>
            </a:bodyPr>
            <a:lstStyle/>
            <a:p>
              <a:pPr marL="0" marR="0" lvl="0" indent="0" algn="l" rtl="0">
                <a:lnSpc>
                  <a:spcPct val="90000"/>
                </a:lnSpc>
                <a:spcBef>
                  <a:spcPts val="0"/>
                </a:spcBef>
                <a:spcAft>
                  <a:spcPts val="0"/>
                </a:spcAft>
                <a:buClr>
                  <a:schemeClr val="lt1"/>
                </a:buClr>
                <a:buSzPts val="3700"/>
                <a:buFont typeface="Calibri"/>
                <a:buNone/>
              </a:pPr>
              <a:r>
                <a:rPr lang="es-EC" sz="3700" b="0" i="0" u="none" strike="noStrike" cap="none">
                  <a:solidFill>
                    <a:schemeClr val="lt1"/>
                  </a:solidFill>
                  <a:latin typeface="Calibri"/>
                  <a:ea typeface="Calibri"/>
                  <a:cs typeface="Calibri"/>
                  <a:sym typeface="Calibri"/>
                </a:rPr>
                <a:t>Opiniones</a:t>
              </a:r>
              <a:endParaRPr sz="1800" b="0" i="0" u="none" strike="noStrike" cap="none">
                <a:solidFill>
                  <a:schemeClr val="dk1"/>
                </a:solidFill>
                <a:latin typeface="Calibri"/>
                <a:ea typeface="Calibri"/>
                <a:cs typeface="Calibri"/>
                <a:sym typeface="Calibri"/>
              </a:endParaRPr>
            </a:p>
          </p:txBody>
        </p:sp>
        <p:sp>
          <p:nvSpPr>
            <p:cNvPr id="440" name="Google Shape;440;g1f1fec6a070_0_165"/>
            <p:cNvSpPr/>
            <p:nvPr/>
          </p:nvSpPr>
          <p:spPr>
            <a:xfrm>
              <a:off x="0" y="1103316"/>
              <a:ext cx="4885500" cy="1416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41" name="Google Shape;441;g1f1fec6a070_0_165"/>
            <p:cNvSpPr txBox="1"/>
            <p:nvPr/>
          </p:nvSpPr>
          <p:spPr>
            <a:xfrm>
              <a:off x="0" y="1103316"/>
              <a:ext cx="4885500" cy="1416900"/>
            </a:xfrm>
            <a:prstGeom prst="rect">
              <a:avLst/>
            </a:prstGeom>
            <a:noFill/>
            <a:ln>
              <a:noFill/>
            </a:ln>
          </p:spPr>
          <p:txBody>
            <a:bodyPr spcFirstLastPara="1" wrap="square" lIns="155100" tIns="46975" rIns="263125" bIns="46975" anchor="t" anchorCtr="0">
              <a:noAutofit/>
            </a:bodyPr>
            <a:lstStyle/>
            <a:p>
              <a:pPr marL="285750" marR="0" lvl="1" indent="-285750" algn="l" rtl="0">
                <a:lnSpc>
                  <a:spcPct val="90000"/>
                </a:lnSpc>
                <a:spcBef>
                  <a:spcPts val="0"/>
                </a:spcBef>
                <a:spcAft>
                  <a:spcPts val="0"/>
                </a:spcAft>
                <a:buClr>
                  <a:schemeClr val="dk1"/>
                </a:buClr>
                <a:buSzPts val="2900"/>
                <a:buFont typeface="Calibri"/>
                <a:buChar char="•"/>
              </a:pPr>
              <a:r>
                <a:rPr lang="es-EC" sz="2900" b="0" i="0" u="none" strike="noStrike" cap="none">
                  <a:solidFill>
                    <a:schemeClr val="dk1"/>
                  </a:solidFill>
                  <a:latin typeface="Calibri"/>
                  <a:ea typeface="Calibri"/>
                  <a:cs typeface="Calibri"/>
                  <a:sym typeface="Calibri"/>
                </a:rPr>
                <a:t>Respaldos</a:t>
              </a:r>
              <a:endParaRPr sz="1800" b="0" i="0" u="none" strike="noStrike" cap="none">
                <a:solidFill>
                  <a:schemeClr val="dk1"/>
                </a:solidFill>
                <a:latin typeface="Calibri"/>
                <a:ea typeface="Calibri"/>
                <a:cs typeface="Calibri"/>
                <a:sym typeface="Calibri"/>
              </a:endParaRPr>
            </a:p>
            <a:p>
              <a:pPr marL="285750" marR="0" lvl="1" indent="-285750" algn="l" rtl="0">
                <a:lnSpc>
                  <a:spcPct val="90000"/>
                </a:lnSpc>
                <a:spcBef>
                  <a:spcPts val="580"/>
                </a:spcBef>
                <a:spcAft>
                  <a:spcPts val="0"/>
                </a:spcAft>
                <a:buClr>
                  <a:schemeClr val="dk1"/>
                </a:buClr>
                <a:buSzPts val="2900"/>
                <a:buFont typeface="Calibri"/>
                <a:buChar char="•"/>
              </a:pPr>
              <a:r>
                <a:rPr lang="es-EC" sz="2900" b="0" i="0" u="none" strike="noStrike" cap="none">
                  <a:solidFill>
                    <a:schemeClr val="dk1"/>
                  </a:solidFill>
                  <a:latin typeface="Calibri"/>
                  <a:ea typeface="Calibri"/>
                  <a:cs typeface="Calibri"/>
                  <a:sym typeface="Calibri"/>
                </a:rPr>
                <a:t>Recomendaciones de mejora o uso de resultados</a:t>
              </a:r>
              <a:endParaRPr sz="1800" b="0" i="0" u="none" strike="noStrike" cap="none">
                <a:solidFill>
                  <a:schemeClr val="dk1"/>
                </a:solidFill>
                <a:latin typeface="Calibri"/>
                <a:ea typeface="Calibri"/>
                <a:cs typeface="Calibri"/>
                <a:sym typeface="Calibri"/>
              </a:endParaRPr>
            </a:p>
          </p:txBody>
        </p:sp>
        <p:sp>
          <p:nvSpPr>
            <p:cNvPr id="442" name="Google Shape;442;g1f1fec6a070_0_165"/>
            <p:cNvSpPr/>
            <p:nvPr/>
          </p:nvSpPr>
          <p:spPr>
            <a:xfrm>
              <a:off x="0" y="2520231"/>
              <a:ext cx="4885500" cy="887400"/>
            </a:xfrm>
            <a:prstGeom prst="roundRect">
              <a:avLst>
                <a:gd name="adj" fmla="val 16667"/>
              </a:avLst>
            </a:prstGeom>
            <a:solidFill>
              <a:srgbClr val="A4A4A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43" name="Google Shape;443;g1f1fec6a070_0_165"/>
            <p:cNvSpPr txBox="1"/>
            <p:nvPr/>
          </p:nvSpPr>
          <p:spPr>
            <a:xfrm>
              <a:off x="43321" y="2563552"/>
              <a:ext cx="4799100" cy="800700"/>
            </a:xfrm>
            <a:prstGeom prst="rect">
              <a:avLst/>
            </a:prstGeom>
            <a:noFill/>
            <a:ln>
              <a:noFill/>
            </a:ln>
          </p:spPr>
          <p:txBody>
            <a:bodyPr spcFirstLastPara="1" wrap="square" lIns="140950" tIns="140950" rIns="140950" bIns="140950" anchor="ctr" anchorCtr="0">
              <a:noAutofit/>
            </a:bodyPr>
            <a:lstStyle/>
            <a:p>
              <a:pPr marL="0" marR="0" lvl="0" indent="0" algn="l" rtl="0">
                <a:lnSpc>
                  <a:spcPct val="90000"/>
                </a:lnSpc>
                <a:spcBef>
                  <a:spcPts val="0"/>
                </a:spcBef>
                <a:spcAft>
                  <a:spcPts val="0"/>
                </a:spcAft>
                <a:buClr>
                  <a:schemeClr val="lt1"/>
                </a:buClr>
                <a:buSzPts val="3700"/>
                <a:buFont typeface="Calibri"/>
                <a:buNone/>
              </a:pPr>
              <a:r>
                <a:rPr lang="es-EC" sz="3700" b="0" i="0" u="none" strike="noStrike" cap="none">
                  <a:solidFill>
                    <a:schemeClr val="lt1"/>
                  </a:solidFill>
                  <a:latin typeface="Calibri"/>
                  <a:ea typeface="Calibri"/>
                  <a:cs typeface="Calibri"/>
                  <a:sym typeface="Calibri"/>
                </a:rPr>
                <a:t>Subcontratistas</a:t>
              </a:r>
              <a:endParaRPr sz="1800" b="0" i="0" u="none" strike="noStrike" cap="none">
                <a:solidFill>
                  <a:schemeClr val="dk1"/>
                </a:solidFill>
                <a:latin typeface="Calibri"/>
                <a:ea typeface="Calibri"/>
                <a:cs typeface="Calibri"/>
                <a:sym typeface="Calibri"/>
              </a:endParaRPr>
            </a:p>
          </p:txBody>
        </p:sp>
        <p:sp>
          <p:nvSpPr>
            <p:cNvPr id="444" name="Google Shape;444;g1f1fec6a070_0_165"/>
            <p:cNvSpPr/>
            <p:nvPr/>
          </p:nvSpPr>
          <p:spPr>
            <a:xfrm>
              <a:off x="0" y="3407676"/>
              <a:ext cx="4885500" cy="612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45" name="Google Shape;445;g1f1fec6a070_0_165"/>
            <p:cNvSpPr txBox="1"/>
            <p:nvPr/>
          </p:nvSpPr>
          <p:spPr>
            <a:xfrm>
              <a:off x="0" y="3407676"/>
              <a:ext cx="4885500" cy="612600"/>
            </a:xfrm>
            <a:prstGeom prst="rect">
              <a:avLst/>
            </a:prstGeom>
            <a:noFill/>
            <a:ln>
              <a:noFill/>
            </a:ln>
          </p:spPr>
          <p:txBody>
            <a:bodyPr spcFirstLastPara="1" wrap="square" lIns="155100" tIns="46975" rIns="263125" bIns="46975" anchor="t" anchorCtr="0">
              <a:noAutofit/>
            </a:bodyPr>
            <a:lstStyle/>
            <a:p>
              <a:pPr marL="285750" marR="0" lvl="1" indent="-285750" algn="l" rtl="0">
                <a:lnSpc>
                  <a:spcPct val="90000"/>
                </a:lnSpc>
                <a:spcBef>
                  <a:spcPts val="0"/>
                </a:spcBef>
                <a:spcAft>
                  <a:spcPts val="0"/>
                </a:spcAft>
                <a:buClr>
                  <a:schemeClr val="dk1"/>
                </a:buClr>
                <a:buSzPts val="2900"/>
                <a:buFont typeface="Calibri"/>
                <a:buChar char="•"/>
              </a:pPr>
              <a:r>
                <a:rPr lang="es-EC" sz="2900" b="0" i="0" u="none" strike="noStrike" cap="none">
                  <a:solidFill>
                    <a:schemeClr val="dk1"/>
                  </a:solidFill>
                  <a:latin typeface="Calibri"/>
                  <a:ea typeface="Calibri"/>
                  <a:cs typeface="Calibri"/>
                  <a:sym typeface="Calibri"/>
                </a:rPr>
                <a:t>Figurar en el informe</a:t>
              </a:r>
              <a:endParaRPr sz="1800" b="0" i="0" u="none" strike="noStrike" cap="none">
                <a:solidFill>
                  <a:schemeClr val="dk1"/>
                </a:solidFill>
                <a:latin typeface="Calibri"/>
                <a:ea typeface="Calibri"/>
                <a:cs typeface="Calibri"/>
                <a:sym typeface="Calibri"/>
              </a:endParaRPr>
            </a:p>
          </p:txBody>
        </p:sp>
      </p:grpSp>
      <p:grpSp>
        <p:nvGrpSpPr>
          <p:cNvPr id="446" name="Google Shape;446;g1f1fec6a070_0_165"/>
          <p:cNvGrpSpPr/>
          <p:nvPr/>
        </p:nvGrpSpPr>
        <p:grpSpPr>
          <a:xfrm>
            <a:off x="6172199" y="2101278"/>
            <a:ext cx="5533500" cy="4206000"/>
            <a:chOff x="0" y="15160"/>
            <a:chExt cx="5533500" cy="4206000"/>
          </a:xfrm>
        </p:grpSpPr>
        <p:sp>
          <p:nvSpPr>
            <p:cNvPr id="447" name="Google Shape;447;g1f1fec6a070_0_165"/>
            <p:cNvSpPr/>
            <p:nvPr/>
          </p:nvSpPr>
          <p:spPr>
            <a:xfrm>
              <a:off x="0" y="15160"/>
              <a:ext cx="5533500" cy="992100"/>
            </a:xfrm>
            <a:prstGeom prst="roundRect">
              <a:avLst>
                <a:gd name="adj" fmla="val 1666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48" name="Google Shape;448;g1f1fec6a070_0_165"/>
            <p:cNvSpPr txBox="1"/>
            <p:nvPr/>
          </p:nvSpPr>
          <p:spPr>
            <a:xfrm>
              <a:off x="48433" y="63593"/>
              <a:ext cx="5436600" cy="895200"/>
            </a:xfrm>
            <a:prstGeom prst="rect">
              <a:avLst/>
            </a:prstGeom>
            <a:noFill/>
            <a:ln>
              <a:noFill/>
            </a:ln>
          </p:spPr>
          <p:txBody>
            <a:bodyPr spcFirstLastPara="1" wrap="square" lIns="137150" tIns="137150" rIns="137150" bIns="137150" anchor="ctr" anchorCtr="0">
              <a:noAutofit/>
            </a:bodyPr>
            <a:lstStyle/>
            <a:p>
              <a:pPr marL="0" marR="0" lvl="0" indent="0" algn="l" rtl="0">
                <a:lnSpc>
                  <a:spcPct val="90000"/>
                </a:lnSpc>
                <a:spcBef>
                  <a:spcPts val="0"/>
                </a:spcBef>
                <a:spcAft>
                  <a:spcPts val="0"/>
                </a:spcAft>
                <a:buClr>
                  <a:schemeClr val="lt1"/>
                </a:buClr>
                <a:buSzPts val="3600"/>
                <a:buFont typeface="Calibri"/>
                <a:buNone/>
              </a:pPr>
              <a:r>
                <a:rPr lang="es-EC" sz="3600" b="0" i="0" u="none" strike="noStrike" cap="none">
                  <a:solidFill>
                    <a:schemeClr val="lt1"/>
                  </a:solidFill>
                  <a:latin typeface="Calibri"/>
                  <a:ea typeface="Calibri"/>
                  <a:cs typeface="Calibri"/>
                  <a:sym typeface="Calibri"/>
                </a:rPr>
                <a:t>Traslado electrónico</a:t>
              </a:r>
              <a:endParaRPr sz="1800" b="0" i="0" u="none" strike="noStrike" cap="none">
                <a:solidFill>
                  <a:schemeClr val="dk1"/>
                </a:solidFill>
                <a:latin typeface="Calibri"/>
                <a:ea typeface="Calibri"/>
                <a:cs typeface="Calibri"/>
                <a:sym typeface="Calibri"/>
              </a:endParaRPr>
            </a:p>
          </p:txBody>
        </p:sp>
        <p:sp>
          <p:nvSpPr>
            <p:cNvPr id="449" name="Google Shape;449;g1f1fec6a070_0_165"/>
            <p:cNvSpPr/>
            <p:nvPr/>
          </p:nvSpPr>
          <p:spPr>
            <a:xfrm>
              <a:off x="0" y="1007320"/>
              <a:ext cx="5533500" cy="877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50" name="Google Shape;450;g1f1fec6a070_0_165"/>
            <p:cNvSpPr txBox="1"/>
            <p:nvPr/>
          </p:nvSpPr>
          <p:spPr>
            <a:xfrm>
              <a:off x="0" y="1007320"/>
              <a:ext cx="5533500" cy="877800"/>
            </a:xfrm>
            <a:prstGeom prst="rect">
              <a:avLst/>
            </a:prstGeom>
            <a:noFill/>
            <a:ln>
              <a:noFill/>
            </a:ln>
          </p:spPr>
          <p:txBody>
            <a:bodyPr spcFirstLastPara="1" wrap="square" lIns="175675" tIns="35550" rIns="199125" bIns="35550" anchor="t" anchorCtr="0">
              <a:noAutofit/>
            </a:bodyPr>
            <a:lstStyle/>
            <a:p>
              <a:pPr marL="285750" marR="0" lvl="1" indent="-285750" algn="l" rtl="0">
                <a:lnSpc>
                  <a:spcPct val="90000"/>
                </a:lnSpc>
                <a:spcBef>
                  <a:spcPts val="0"/>
                </a:spcBef>
                <a:spcAft>
                  <a:spcPts val="0"/>
                </a:spcAft>
                <a:buClr>
                  <a:schemeClr val="dk1"/>
                </a:buClr>
                <a:buSzPts val="2800"/>
                <a:buFont typeface="Calibri"/>
                <a:buChar char="•"/>
              </a:pPr>
              <a:r>
                <a:rPr lang="es-EC" sz="2800" b="0" i="0" u="none" strike="noStrike" cap="none">
                  <a:solidFill>
                    <a:schemeClr val="dk1"/>
                  </a:solidFill>
                  <a:latin typeface="Calibri"/>
                  <a:ea typeface="Calibri"/>
                  <a:cs typeface="Calibri"/>
                  <a:sym typeface="Calibri"/>
                </a:rPr>
                <a:t>Cumplir requisitos de norma</a:t>
              </a:r>
              <a:endParaRPr sz="1800" b="0" i="0" u="none" strike="noStrike" cap="none">
                <a:solidFill>
                  <a:schemeClr val="dk1"/>
                </a:solidFill>
                <a:latin typeface="Calibri"/>
                <a:ea typeface="Calibri"/>
                <a:cs typeface="Calibri"/>
                <a:sym typeface="Calibri"/>
              </a:endParaRPr>
            </a:p>
          </p:txBody>
        </p:sp>
        <p:sp>
          <p:nvSpPr>
            <p:cNvPr id="451" name="Google Shape;451;g1f1fec6a070_0_165"/>
            <p:cNvSpPr/>
            <p:nvPr/>
          </p:nvSpPr>
          <p:spPr>
            <a:xfrm>
              <a:off x="0" y="1885000"/>
              <a:ext cx="5533500" cy="992100"/>
            </a:xfrm>
            <a:prstGeom prst="roundRect">
              <a:avLst>
                <a:gd name="adj" fmla="val 16667"/>
              </a:avLst>
            </a:prstGeom>
            <a:solidFill>
              <a:srgbClr val="A4A4A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52" name="Google Shape;452;g1f1fec6a070_0_165"/>
            <p:cNvSpPr txBox="1"/>
            <p:nvPr/>
          </p:nvSpPr>
          <p:spPr>
            <a:xfrm>
              <a:off x="48433" y="1933433"/>
              <a:ext cx="5436600" cy="895200"/>
            </a:xfrm>
            <a:prstGeom prst="rect">
              <a:avLst/>
            </a:prstGeom>
            <a:noFill/>
            <a:ln>
              <a:noFill/>
            </a:ln>
          </p:spPr>
          <p:txBody>
            <a:bodyPr spcFirstLastPara="1" wrap="square" lIns="121900" tIns="121900" rIns="121900" bIns="121900" anchor="ctr" anchorCtr="0">
              <a:noAutofit/>
            </a:bodyPr>
            <a:lstStyle/>
            <a:p>
              <a:pPr marL="0" marR="0" lvl="0" indent="0" algn="l" rtl="0">
                <a:lnSpc>
                  <a:spcPct val="90000"/>
                </a:lnSpc>
                <a:spcBef>
                  <a:spcPts val="0"/>
                </a:spcBef>
                <a:spcAft>
                  <a:spcPts val="0"/>
                </a:spcAft>
                <a:buClr>
                  <a:schemeClr val="lt1"/>
                </a:buClr>
                <a:buSzPts val="3200"/>
                <a:buFont typeface="Calibri"/>
                <a:buNone/>
              </a:pPr>
              <a:r>
                <a:rPr lang="es-EC" sz="3200" b="0" i="0" u="none" strike="noStrike" cap="none">
                  <a:solidFill>
                    <a:schemeClr val="lt1"/>
                  </a:solidFill>
                  <a:latin typeface="Calibri"/>
                  <a:ea typeface="Calibri"/>
                  <a:cs typeface="Calibri"/>
                  <a:sym typeface="Calibri"/>
                </a:rPr>
                <a:t>Presentación/Modificaciones</a:t>
              </a:r>
              <a:endParaRPr sz="1800" b="0" i="0" u="none" strike="noStrike" cap="none">
                <a:solidFill>
                  <a:schemeClr val="dk1"/>
                </a:solidFill>
                <a:latin typeface="Calibri"/>
                <a:ea typeface="Calibri"/>
                <a:cs typeface="Calibri"/>
                <a:sym typeface="Calibri"/>
              </a:endParaRPr>
            </a:p>
          </p:txBody>
        </p:sp>
        <p:sp>
          <p:nvSpPr>
            <p:cNvPr id="453" name="Google Shape;453;g1f1fec6a070_0_165"/>
            <p:cNvSpPr/>
            <p:nvPr/>
          </p:nvSpPr>
          <p:spPr>
            <a:xfrm>
              <a:off x="0" y="2877160"/>
              <a:ext cx="5533500" cy="1344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454" name="Google Shape;454;g1f1fec6a070_0_165"/>
            <p:cNvSpPr txBox="1"/>
            <p:nvPr/>
          </p:nvSpPr>
          <p:spPr>
            <a:xfrm>
              <a:off x="0" y="2877160"/>
              <a:ext cx="5533500" cy="1344000"/>
            </a:xfrm>
            <a:prstGeom prst="rect">
              <a:avLst/>
            </a:prstGeom>
            <a:noFill/>
            <a:ln>
              <a:noFill/>
            </a:ln>
          </p:spPr>
          <p:txBody>
            <a:bodyPr spcFirstLastPara="1" wrap="square" lIns="175675" tIns="35550" rIns="199125" bIns="35550" anchor="t" anchorCtr="0">
              <a:noAutofit/>
            </a:bodyPr>
            <a:lstStyle/>
            <a:p>
              <a:pPr marL="285750" marR="0" lvl="1" indent="-285750" algn="l" rtl="0">
                <a:lnSpc>
                  <a:spcPct val="90000"/>
                </a:lnSpc>
                <a:spcBef>
                  <a:spcPts val="0"/>
                </a:spcBef>
                <a:spcAft>
                  <a:spcPts val="0"/>
                </a:spcAft>
                <a:buClr>
                  <a:schemeClr val="dk1"/>
                </a:buClr>
                <a:buSzPts val="2800"/>
                <a:buFont typeface="Calibri"/>
                <a:buChar char="•"/>
              </a:pPr>
              <a:r>
                <a:rPr lang="es-EC" sz="2800" b="0" i="0" u="none" strike="noStrike" cap="none">
                  <a:solidFill>
                    <a:schemeClr val="dk1"/>
                  </a:solidFill>
                  <a:latin typeface="Calibri"/>
                  <a:ea typeface="Calibri"/>
                  <a:cs typeface="Calibri"/>
                  <a:sym typeface="Calibri"/>
                </a:rPr>
                <a:t>Clara/ Suplemento</a:t>
              </a:r>
              <a:endParaRPr sz="1800" b="0" i="0" u="none" strike="noStrike" cap="none">
                <a:solidFill>
                  <a:schemeClr val="dk1"/>
                </a:solidFill>
                <a:latin typeface="Calibri"/>
                <a:ea typeface="Calibri"/>
                <a:cs typeface="Calibri"/>
                <a:sym typeface="Calibri"/>
              </a:endParaRPr>
            </a:p>
            <a:p>
              <a:pPr marL="285750" marR="0" lvl="1" indent="-285750" algn="l" rtl="0">
                <a:lnSpc>
                  <a:spcPct val="90000"/>
                </a:lnSpc>
                <a:spcBef>
                  <a:spcPts val="560"/>
                </a:spcBef>
                <a:spcAft>
                  <a:spcPts val="0"/>
                </a:spcAft>
                <a:buClr>
                  <a:schemeClr val="dk1"/>
                </a:buClr>
                <a:buSzPts val="2800"/>
                <a:buFont typeface="Calibri"/>
                <a:buChar char="•"/>
              </a:pPr>
              <a:r>
                <a:rPr lang="es-EC" sz="2800" b="0" i="0" u="none" strike="noStrike" cap="none">
                  <a:solidFill>
                    <a:schemeClr val="dk1"/>
                  </a:solidFill>
                  <a:latin typeface="Calibri"/>
                  <a:ea typeface="Calibri"/>
                  <a:cs typeface="Calibri"/>
                  <a:sym typeface="Calibri"/>
                </a:rPr>
                <a:t>Referencia del documento original</a:t>
              </a:r>
              <a:endParaRPr sz="1800" b="0" i="0" u="none" strike="noStrike" cap="none">
                <a:solidFill>
                  <a:schemeClr val="dk1"/>
                </a:solidFill>
                <a:latin typeface="Calibri"/>
                <a:ea typeface="Calibri"/>
                <a:cs typeface="Calibri"/>
                <a:sym typeface="Calibri"/>
              </a:endParaRPr>
            </a:p>
          </p:txBody>
        </p:sp>
      </p:grpSp>
      <p:sp>
        <p:nvSpPr>
          <p:cNvPr id="2" name="Marcador de pie de página 1">
            <a:extLst>
              <a:ext uri="{FF2B5EF4-FFF2-40B4-BE49-F238E27FC236}">
                <a16:creationId xmlns:a16="http://schemas.microsoft.com/office/drawing/2014/main" id="{C8791226-5D94-090A-20BC-16C7ADE924B1}"/>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Google Shape;459;p26"/>
          <p:cNvPicPr preferRelativeResize="0"/>
          <p:nvPr/>
        </p:nvPicPr>
        <p:blipFill rotWithShape="1">
          <a:blip r:embed="rId3">
            <a:alphaModFix/>
          </a:blip>
          <a:srcRect/>
          <a:stretch/>
        </p:blipFill>
        <p:spPr>
          <a:xfrm>
            <a:off x="0" y="-144916"/>
            <a:ext cx="12192000" cy="6858038"/>
          </a:xfrm>
          <a:prstGeom prst="rect">
            <a:avLst/>
          </a:prstGeom>
          <a:noFill/>
          <a:ln>
            <a:noFill/>
          </a:ln>
        </p:spPr>
      </p:pic>
      <p:sp>
        <p:nvSpPr>
          <p:cNvPr id="460" name="Google Shape;460;p26"/>
          <p:cNvSpPr/>
          <p:nvPr/>
        </p:nvSpPr>
        <p:spPr>
          <a:xfrm>
            <a:off x="5627077" y="5050302"/>
            <a:ext cx="45719" cy="45719"/>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461" name="Google Shape;461;p26"/>
          <p:cNvSpPr txBox="1"/>
          <p:nvPr/>
        </p:nvSpPr>
        <p:spPr>
          <a:xfrm>
            <a:off x="2093156" y="4726689"/>
            <a:ext cx="277191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Calibri"/>
              <a:buNone/>
            </a:pPr>
            <a:r>
              <a:rPr lang="es-EC" sz="1800" b="0" i="0" u="none" strike="noStrike" cap="none">
                <a:solidFill>
                  <a:schemeClr val="lt1"/>
                </a:solidFill>
                <a:latin typeface="Calibri"/>
                <a:ea typeface="Calibri"/>
                <a:cs typeface="Calibri"/>
                <a:sym typeface="Calibri"/>
              </a:rPr>
              <a:t>Cumplimiento de requisitos</a:t>
            </a:r>
            <a:endParaRPr sz="1800" b="0" i="0" u="none" strike="noStrike" cap="none">
              <a:solidFill>
                <a:schemeClr val="dk1"/>
              </a:solidFill>
              <a:latin typeface="Calibri"/>
              <a:ea typeface="Calibri"/>
              <a:cs typeface="Calibri"/>
              <a:sym typeface="Calibri"/>
            </a:endParaRPr>
          </a:p>
        </p:txBody>
      </p:sp>
      <p:pic>
        <p:nvPicPr>
          <p:cNvPr id="462" name="Google Shape;462;p26" descr="Qué es Kahoot y para qué sirve?"/>
          <p:cNvPicPr preferRelativeResize="0"/>
          <p:nvPr/>
        </p:nvPicPr>
        <p:blipFill rotWithShape="1">
          <a:blip r:embed="rId4">
            <a:alphaModFix/>
          </a:blip>
          <a:srcRect/>
          <a:stretch/>
        </p:blipFill>
        <p:spPr>
          <a:xfrm>
            <a:off x="0" y="0"/>
            <a:ext cx="12192000" cy="6858000"/>
          </a:xfrm>
          <a:prstGeom prst="rect">
            <a:avLst/>
          </a:prstGeom>
          <a:noFill/>
          <a:ln>
            <a:noFill/>
          </a:ln>
        </p:spPr>
      </p:pic>
      <p:sp>
        <p:nvSpPr>
          <p:cNvPr id="2" name="Marcador de pie de página 1">
            <a:extLst>
              <a:ext uri="{FF2B5EF4-FFF2-40B4-BE49-F238E27FC236}">
                <a16:creationId xmlns:a16="http://schemas.microsoft.com/office/drawing/2014/main" id="{B353BE86-9B6B-2E07-E792-5C9712C125CD}"/>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1486</Words>
  <Application>Microsoft Office PowerPoint</Application>
  <PresentationFormat>Panorámica</PresentationFormat>
  <Paragraphs>156</Paragraphs>
  <Slides>26</Slides>
  <Notes>26</Notes>
  <HiddenSlides>3</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26</vt:i4>
      </vt:variant>
    </vt:vector>
  </HeadingPairs>
  <TitlesOfParts>
    <vt:vector size="32" baseType="lpstr">
      <vt:lpstr>Roboto</vt:lpstr>
      <vt:lpstr>Montserrat</vt:lpstr>
      <vt:lpstr>Calibri</vt:lpstr>
      <vt:lpstr>Arial</vt:lpstr>
      <vt:lpstr>Avenir</vt:lpstr>
      <vt:lpstr>Tema de Office</vt:lpstr>
      <vt:lpstr> ISO 17025:2018</vt:lpstr>
      <vt:lpstr>CONSIDERACIONES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Muestreo</vt:lpstr>
      <vt:lpstr>Muestreo</vt:lpstr>
      <vt:lpstr>Muestreo</vt:lpstr>
      <vt:lpstr>Muestreo, Toma de datos</vt:lpstr>
      <vt:lpstr>Presentación de PowerPoint</vt:lpstr>
      <vt:lpstr>Presentación de PowerPoint</vt:lpstr>
      <vt:lpstr>Presentación de PowerPoint</vt:lpstr>
      <vt:lpstr>Manipulación de ítems</vt:lpstr>
      <vt:lpstr>Manipulación de ítems, identificación</vt:lpstr>
      <vt:lpstr>Aseguramiento de calidad de resultados</vt:lpstr>
      <vt:lpstr>Informe de resultados</vt:lpstr>
      <vt:lpstr>Informe de resultados ensayos y calibración</vt:lpstr>
      <vt:lpstr>Informe de resultados, ensayos</vt:lpstr>
      <vt:lpstr>Informe de resultados, calibración</vt:lpstr>
      <vt:lpstr>Consideraciones finales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Paulina Arias</dc:creator>
  <cp:lastModifiedBy>ACADEMICO</cp:lastModifiedBy>
  <cp:revision>1</cp:revision>
  <dcterms:created xsi:type="dcterms:W3CDTF">2023-05-17T15:41:54Z</dcterms:created>
  <dcterms:modified xsi:type="dcterms:W3CDTF">2024-06-25T18:05:38Z</dcterms:modified>
</cp:coreProperties>
</file>