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embeddedFontLs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uyYoWRB3xgvoU6/73UgQv23fO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4" name="Google Shape;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4" name="Google Shape;20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14" name="Google Shape;2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24" name="Google Shape;22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9" name="Google Shape;22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38" name="Google Shape;23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43" name="Google Shape;2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48" name="Google Shape;24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53" name="Google Shape;25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58" name="Google Shape;25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67" name="Google Shape;26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73" name="Google Shape;27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83" name="Google Shape;28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96" name="Google Shape;2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301" name="Google Shape;30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ftr" idx="11"/>
          </p:nvPr>
        </p:nvSpPr>
        <p:spPr>
          <a:xfrm>
            <a:off x="2708357" y="6486985"/>
            <a:ext cx="66968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6" name="Google Shape;26;p31"/>
          <p:cNvSpPr txBox="1">
            <a:spLocks noGrp="1"/>
          </p:cNvSpPr>
          <p:nvPr>
            <p:ph type="ftr" idx="11"/>
          </p:nvPr>
        </p:nvSpPr>
        <p:spPr>
          <a:xfrm>
            <a:off x="2632166" y="6484165"/>
            <a:ext cx="67295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2" name="Google Shape;32;p32"/>
          <p:cNvSpPr txBox="1">
            <a:spLocks noGrp="1"/>
          </p:cNvSpPr>
          <p:nvPr>
            <p:ph type="ftr" idx="11"/>
          </p:nvPr>
        </p:nvSpPr>
        <p:spPr>
          <a:xfrm>
            <a:off x="2612586" y="6460858"/>
            <a:ext cx="66968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hyperlink" Target="http://www.youtube.com/watch?v=0dRUooaEZZ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hyperlink" Target="http://www.youtube.com/watch?v=g_u_-OD1_z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hyperlink" Target="http://www.youtube.com/watch?v=uE7Aa8tVne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>
                <a:solidFill>
                  <a:schemeClr val="accent4"/>
                </a:solidFill>
              </a:rPr>
            </a:br>
            <a:r>
              <a:rPr lang="es-EC">
                <a:solidFill>
                  <a:schemeClr val="accent4"/>
                </a:solidFill>
              </a:rPr>
              <a:t>ISO 17025:2018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>
                <a:solidFill>
                  <a:schemeClr val="accent4"/>
                </a:solidFill>
              </a:rPr>
              <a:t>B.F. PAULINA ARIAS MBA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175" y="1740775"/>
            <a:ext cx="5087320" cy="31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1F05B76-C62B-39E9-50AB-D520262B277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1" y="1607551"/>
            <a:ext cx="6652750" cy="44372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7351222" y="454674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>
                <a:solidFill>
                  <a:schemeClr val="lt1"/>
                </a:solidFill>
              </a:rPr>
              <a:t>CONSIDERACIONES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6666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4504624-10E4-1139-384E-13939E15965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/>
        </p:nvSpPr>
        <p:spPr>
          <a:xfrm>
            <a:off x="1677875" y="90307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3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104" name="Google Shape;104;p3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highlight>
                    <a:schemeClr val="lt1"/>
                  </a:highlight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5" name="Google Shape;105;p3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6" name="Google Shape;106;p3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107" name="Google Shape;107;p3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8" name="Google Shape;108;p3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9" name="Google Shape;109;p3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110" name="Google Shape;110;p3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1" name="Google Shape;111;p3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12" name="Google Shape;112;p3"/>
          <p:cNvGrpSpPr/>
          <p:nvPr/>
        </p:nvGrpSpPr>
        <p:grpSpPr>
          <a:xfrm>
            <a:off x="3549529" y="971263"/>
            <a:ext cx="5086319" cy="5054003"/>
            <a:chOff x="2662212" y="676343"/>
            <a:chExt cx="3814835" cy="3790597"/>
          </a:xfrm>
        </p:grpSpPr>
        <p:sp>
          <p:nvSpPr>
            <p:cNvPr id="113" name="Google Shape;113;p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116;p3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17" name="Google Shape;117;p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" name="Google Shape;119;p3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20" name="Google Shape;120;p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p3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23" name="Google Shape;123;p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p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8" name="Google Shape;128;p3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29" name="Google Shape;129;p3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30" name="Google Shape;130;p3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131" name="Google Shape;131;p3"/>
          <p:cNvGrpSpPr/>
          <p:nvPr/>
        </p:nvGrpSpPr>
        <p:grpSpPr>
          <a:xfrm>
            <a:off x="3549529" y="971263"/>
            <a:ext cx="5086319" cy="5054003"/>
            <a:chOff x="2662212" y="676343"/>
            <a:chExt cx="3814835" cy="3790597"/>
          </a:xfrm>
        </p:grpSpPr>
        <p:sp>
          <p:nvSpPr>
            <p:cNvPr id="132" name="Google Shape;132;p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5" name="Google Shape;135;p3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36" name="Google Shape;136;p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8" name="Google Shape;138;p3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39" name="Google Shape;139;p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p3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42" name="Google Shape;142;p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4" name="Google Shape;144;p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823FFAD-52ED-1568-4768-0AB8C6C1472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4" descr="Info de la problemática: https://enectmx.wordpress.com/2021/08/09/comercial-homofobico-de-snickers/&#10;&#10;YouTube: https://www.youtube.com/c/BrandonOlmedo&#10;Instagram: https://instagram.com/enectmx/​​&#10;Facebook: https://facebook.com/enectmx​​&#10;Tik Tok: https://vm.tiktok.com/ZS5o425G/​​&#10;Blog: https://enectmx.wordpress.com/​&#10;&#10;País/Country: España&#10;Año/Year: 2021&#10;&#10;El motivo de este video es unicamente con fines informativos, y no se promueve la violencia hacia ninguna persona.&#10;&#10;Todos los derechos reservados.&#10;All rights reserved." title="COMERCIAL HOMOFÓBICO DE SNICKER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975" y="1337800"/>
            <a:ext cx="7750050" cy="435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2FBBCBE-3F3D-4923-70B3-9E6B47490D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5" descr="The advert that Chance The Rapper said was 'racist'. &#10;https://twitter.com/chancetherapper/status/978078809995046912&#10;What do you think?" title="Heineken 2018 'Lighter is better' advert. Racist?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2400" y="1229325"/>
            <a:ext cx="7653125" cy="43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317FBF4-659F-A719-E905-1D0CA6C687B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6" descr="Fallar en el manejo de los datos es gravísimo para una empresa que vive de ellos.&#10;&#10;EL TIEMPO Casa Editorial. Todos los derechos reservados.&#10;© 2018&#10;&#10;&#10;&#10;Suscríbete a El Tiempo en YouTube: https://goo.gl/AfjCB8  &#10;&#10;Más noticias en http://www.eltiempo.com/&#10;&#10;Síguenos en Facebook:  https://www.facebook.com/eltiempo&#10;Síguenos en Twitter: https://twitter.com/ELTIEMPO &#10;Síguenos en Instagram: https://www.instagram.com/eltiempo&#10;Síguenos en Google+: https://plus.google.com/+ElTiempo &#10;&#10;Otros Canales de El Tiempo en YouTube:&#10;&#10;Portafolio: https://goo.gl/rEKgk9&#10;FUTBOLRED: https://goo.gl/zvGVJS  &#10;ABC del bebé: https://goo.gl/YS1KGZ &#10;Revista DONJUAN: https://goo.gl/Sywc6T &#10;Revista Alo: https://goo.gl/yEujy5" title="Me estás matando, Zuckerberg l EL TIEMPO l CEE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8825" y="1142550"/>
            <a:ext cx="7713400" cy="43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10AD3C4-7FD9-E7A5-9232-D60C4327AC4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/>
          <p:nvPr/>
        </p:nvSpPr>
        <p:spPr>
          <a:xfrm>
            <a:off x="1741026" y="2505670"/>
            <a:ext cx="870994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s-EC" sz="5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VALIDACIÓN DE MÉTODO FÍSICO QUÍMICO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7" descr="Probe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9774" y="456868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EFBC15A-3298-742B-636A-CA015D731B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4101" y="1212426"/>
            <a:ext cx="7144225" cy="45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D9B1E2F-17D1-4AC6-1EBE-D9AE72C1D10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1576" y="1628775"/>
            <a:ext cx="7872274" cy="43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8094260-3A4F-FD00-08C4-03E8AD0F2DE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5034" y="1245648"/>
            <a:ext cx="8072252" cy="42423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6A7AE83-DC8E-E7F9-3C7F-A0227799F2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8462" y="1576387"/>
            <a:ext cx="6315075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5F36280-32CA-49E3-C031-456DF3E1B06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201" y="1220028"/>
            <a:ext cx="9524678" cy="39483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1CAB105-AC2C-6226-9B82-5CB561FE153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1224" y="1601398"/>
            <a:ext cx="8973399" cy="365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EE7BCC1-A8BA-160C-E407-83F6A6B7B00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/>
          <p:nvPr/>
        </p:nvSpPr>
        <p:spPr>
          <a:xfrm>
            <a:off x="1741026" y="2505670"/>
            <a:ext cx="870994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s-EC"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VALIDACIÓN DE MÉTODO MICROBIOLÓGICO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4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4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4" descr="Microscopi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0504" y="456868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FFA9C0D-9993-61DE-80C7-2BF39A6761B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5812" y="962412"/>
            <a:ext cx="8886825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29770AE-E93C-0C75-7C8A-8D5326C437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3799" y="1109649"/>
            <a:ext cx="8908425" cy="49356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C83588A-74A5-1C13-EB28-1B8E817DF68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766" y="926025"/>
            <a:ext cx="9210675" cy="551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50C27BE-6870-D487-EADF-064D802A8AD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"/>
          <p:cNvSpPr/>
          <p:nvPr/>
        </p:nvSpPr>
        <p:spPr>
          <a:xfrm>
            <a:off x="1741026" y="2850145"/>
            <a:ext cx="8709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s-EC"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INTERLABORATORIOS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8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8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CAD6BF0-06A0-65F7-E92A-F0DDAEFEDC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489" y="1050498"/>
            <a:ext cx="9455629" cy="47569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F29C04E-0DF5-D4A3-8914-91870CDA20A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1723" y="1113183"/>
            <a:ext cx="9217386" cy="47720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E2A3E2D-787B-DA13-D626-3C07D44F7E8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904" y="914401"/>
            <a:ext cx="9645032" cy="48370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35AA37B-732E-9758-4E71-FBACF751CCF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9700" y="1034622"/>
            <a:ext cx="9399442" cy="48900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D9A8F8A-A877-7D1F-627C-8D3FE395E10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/>
          <p:nvPr/>
        </p:nvSpPr>
        <p:spPr>
          <a:xfrm>
            <a:off x="1741026" y="2505670"/>
            <a:ext cx="870994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s-EC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sz="1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9CFB816-A20D-2F26-7A94-4A366EDC91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4675" y="1754576"/>
            <a:ext cx="6296350" cy="41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4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E0F5325-BAA0-DF11-9538-4A7846A21E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9723" y="2488510"/>
            <a:ext cx="22383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92278" y="2793310"/>
            <a:ext cx="370522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2049" y="1962131"/>
            <a:ext cx="212407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5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6938447" y="3116332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C0357EF-ACC0-4F93-ED54-8790F3DC90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6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6"/>
          <p:cNvSpPr/>
          <p:nvPr/>
        </p:nvSpPr>
        <p:spPr>
          <a:xfrm>
            <a:off x="7402273" y="3103079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8" name="Google Shape;28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513" y="1638281"/>
            <a:ext cx="66103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7204" y="2674246"/>
            <a:ext cx="340995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51862" y="4313685"/>
            <a:ext cx="421957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55678" y="5904930"/>
            <a:ext cx="3381375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6"/>
          <p:cNvSpPr/>
          <p:nvPr/>
        </p:nvSpPr>
        <p:spPr>
          <a:xfrm>
            <a:off x="9561649" y="3883921"/>
            <a:ext cx="297968" cy="33027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9561649" y="5470454"/>
            <a:ext cx="297968" cy="33027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857798-7746-BBBA-6513-E4756D74952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8800" y="809625"/>
            <a:ext cx="8534400" cy="52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80FD37A-6B9C-057A-B7FB-8FF6571E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8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8" descr="Qué es Kahoot y para qué sirve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524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2989CB1-1685-CE8A-2796-6285F19BF9E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924</Words>
  <Application>Microsoft Office PowerPoint</Application>
  <PresentationFormat>Panorámica</PresentationFormat>
  <Paragraphs>72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Roboto</vt:lpstr>
      <vt:lpstr>Calibri</vt:lpstr>
      <vt:lpstr>Arial</vt:lpstr>
      <vt:lpstr>Tema de Office</vt:lpstr>
      <vt:lpstr> ISO 17025:2018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Incertidumbre</vt:lpstr>
      <vt:lpstr>Incertidumbre</vt:lpstr>
      <vt:lpstr>Incertidumbre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Paulina Arias</dc:creator>
  <cp:lastModifiedBy>ACADEMICO</cp:lastModifiedBy>
  <cp:revision>1</cp:revision>
  <dcterms:created xsi:type="dcterms:W3CDTF">2023-05-15T01:02:39Z</dcterms:created>
  <dcterms:modified xsi:type="dcterms:W3CDTF">2024-06-25T17:58:01Z</dcterms:modified>
</cp:coreProperties>
</file>