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60" r:id="rId2"/>
  </p:sldMasterIdLst>
  <p:notesMasterIdLst>
    <p:notesMasterId r:id="rId31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85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</p:sldIdLst>
  <p:sldSz cx="12192000" cy="6858000"/>
  <p:notesSz cx="6858000" cy="9144000"/>
  <p:embeddedFontLst>
    <p:embeddedFont>
      <p:font typeface="Roboto" panose="02000000000000000000" pitchFamily="2" charset="0"/>
      <p:regular r:id="rId32"/>
      <p:bold r:id="rId33"/>
      <p:italic r:id="rId34"/>
      <p:boldItalic r:id="rId3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6" roundtripDataSignature="AMtx7mj7lAdkj+QYmg3+BHRUuqtd6S0dN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3" d="100"/>
          <a:sy n="103" d="100"/>
        </p:scale>
        <p:origin x="87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393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heme" Target="theme/theme1.xml"/><Relationship Id="rId21" Type="http://schemas.openxmlformats.org/officeDocument/2006/relationships/slide" Target="slides/slide19.xml"/><Relationship Id="rId34" Type="http://schemas.openxmlformats.org/officeDocument/2006/relationships/font" Target="fonts/font3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font" Target="fonts/font2.fntdata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font" Target="fonts/font1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customschemas.google.com/relationships/presentationmetadata" Target="meta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font" Target="fonts/font4.fntdata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1f1fd00d89e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86" name="Google Shape;86;g1f1fd00d89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1f1fd00d89e_0_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endParaRPr/>
          </a:p>
        </p:txBody>
      </p:sp>
      <p:sp>
        <p:nvSpPr>
          <p:cNvPr id="93" name="Google Shape;93;g1f1fd00d89e_0_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1f1fd00d89e_0_1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endParaRPr/>
          </a:p>
        </p:txBody>
      </p:sp>
      <p:sp>
        <p:nvSpPr>
          <p:cNvPr id="100" name="Google Shape;100;g1f1fd00d89e_0_1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1f1fd00d89e_0_2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149" name="Google Shape;149;g1f1fd00d89e_0_2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1f1fd00d89e_0_3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154" name="Google Shape;154;g1f1fd00d89e_0_3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1f1fd00d89e_0_4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159" name="Google Shape;159;g1f1fd00d89e_0_4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1f1fd00d89e_0_5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166" name="Google Shape;166;g1f1fd00d89e_0_5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1f1fd00d89e_0_6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171" name="Google Shape;171;g1f1fd00d89e_0_6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1f1fd00d89e_0_6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176" name="Google Shape;176;g1f1fd00d89e_0_6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1f1fd00d89e_0_7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181" name="Google Shape;181;g1f1fd00d89e_0_7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1f1fd00d89e_0_8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186" name="Google Shape;186;g1f1fd00d89e_0_8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1f1fd00d89e_0_9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191" name="Google Shape;191;g1f1fd00d89e_0_9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1f1fd00d89e_0_9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196" name="Google Shape;196;g1f1fd00d89e_0_9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1f1fd00d89e_0_10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201" name="Google Shape;201;g1f1fd00d89e_0_10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1f1fd00d89e_0_11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206" name="Google Shape;206;g1f1fd00d89e_0_11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1f1fd00d89e_0_12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211" name="Google Shape;211;g1f1fd00d89e_0_12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1f1fe8e3e3f_0_8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190" name="Google Shape;190;g1f1fe8e3e3f_0_8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1f1fd00d89e_0_13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216" name="Google Shape;216;g1f1fd00d89e_0_13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1f1fd00d89e_0_14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243" name="Google Shape;243;g1f1fd00d89e_0_14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1f1fd00d89e_0_15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250" name="Google Shape;250;g1f1fd00d89e_0_15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g1f1fd00d89e_0_15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257" name="Google Shape;257;g1f1fd00d89e_0_15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1f1fd00d89e_0_16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264" name="Google Shape;264;g1f1fd00d89e_0_16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g1f1fd00d89e_0_17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280" name="Google Shape;280;g1f1fd00d89e_0_17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g1f1fd00d89e_0_18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306" name="Google Shape;306;g1f1fd00d89e_0_18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g1f1fd00d89e_0_19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313" name="Google Shape;313;g1f1fd00d89e_0_19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g1f1fd00d89e_0_20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321" name="Google Shape;321;g1f1fd00d89e_0_20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g1f1fd00d89e_0_21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339" name="Google Shape;339;g1f1fd00d89e_0_21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364" name="Google Shape;364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9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9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9" name="Google Shape;19;p29"/>
          <p:cNvSpPr txBox="1">
            <a:spLocks noGrp="1"/>
          </p:cNvSpPr>
          <p:nvPr>
            <p:ph type="ftr" idx="11"/>
          </p:nvPr>
        </p:nvSpPr>
        <p:spPr>
          <a:xfrm>
            <a:off x="2638692" y="6469567"/>
            <a:ext cx="687106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s-MX" dirty="0"/>
              <a:t>Todos los derechos reservados. Prohibida la reproducción total o parcial del documento y su distribución por cualquier medio impreso o electrónico sin la autorización escrita de </a:t>
            </a:r>
            <a:r>
              <a:rPr lang="es-MX" dirty="0" err="1"/>
              <a:t>Spartan</a:t>
            </a:r>
            <a:r>
              <a:rPr lang="es-MX" dirty="0"/>
              <a:t> International </a:t>
            </a:r>
            <a:r>
              <a:rPr lang="es-MX" dirty="0" err="1"/>
              <a:t>Academy</a:t>
            </a:r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OBJECT_WITH_CAPTION_TEX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  <p:sp>
        <p:nvSpPr>
          <p:cNvPr id="24" name="Google Shape;24;p3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26" name="Google Shape;26;p30"/>
          <p:cNvSpPr txBox="1">
            <a:spLocks noGrp="1"/>
          </p:cNvSpPr>
          <p:nvPr>
            <p:ph type="ftr" idx="11"/>
          </p:nvPr>
        </p:nvSpPr>
        <p:spPr>
          <a:xfrm>
            <a:off x="2595158" y="6478275"/>
            <a:ext cx="674914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s-MX" dirty="0"/>
              <a:t>Todos los derechos reservados. Prohibida la reproducción total o parcial del documento y su distribución por cualquier medio impreso o electrónico sin la autorización escrita de </a:t>
            </a:r>
            <a:r>
              <a:rPr lang="es-MX" dirty="0" err="1"/>
              <a:t>Spartan</a:t>
            </a:r>
            <a:r>
              <a:rPr lang="es-MX" dirty="0"/>
              <a:t> International </a:t>
            </a:r>
            <a:r>
              <a:rPr lang="es-MX" dirty="0" err="1"/>
              <a:t>Academy</a:t>
            </a:r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 type="obj">
  <p:cSld name="OBJEC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3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3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32" name="Google Shape;32;p31"/>
          <p:cNvSpPr txBox="1">
            <a:spLocks noGrp="1"/>
          </p:cNvSpPr>
          <p:nvPr>
            <p:ph type="ftr" idx="11"/>
          </p:nvPr>
        </p:nvSpPr>
        <p:spPr>
          <a:xfrm>
            <a:off x="2760617" y="6478276"/>
            <a:ext cx="673172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s-MX" dirty="0"/>
              <a:t>Todos los derechos reservados. Prohibida la reproducción total o parcial del documento y su distribución por cualquier medio impreso o electrónico sin la autorización escrita de </a:t>
            </a:r>
            <a:r>
              <a:rPr lang="es-MX" dirty="0" err="1"/>
              <a:t>Spartan</a:t>
            </a:r>
            <a:r>
              <a:rPr lang="es-MX" dirty="0"/>
              <a:t> International </a:t>
            </a:r>
            <a:r>
              <a:rPr lang="es-MX" dirty="0" err="1"/>
              <a:t>Academy</a:t>
            </a:r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 type="secHead">
  <p:cSld name="SECTION_HEADER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32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32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8" name="Google Shape;38;p32"/>
          <p:cNvSpPr txBox="1">
            <a:spLocks noGrp="1"/>
          </p:cNvSpPr>
          <p:nvPr>
            <p:ph type="ftr" idx="11"/>
          </p:nvPr>
        </p:nvSpPr>
        <p:spPr>
          <a:xfrm>
            <a:off x="2760617" y="6486985"/>
            <a:ext cx="676656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s-MX" dirty="0"/>
              <a:t>Todos los derechos reservados. Prohibida la reproducción </a:t>
            </a:r>
            <a:r>
              <a:rPr lang="es-MX" dirty="0" err="1"/>
              <a:t>toal</a:t>
            </a:r>
            <a:r>
              <a:rPr lang="es-MX" dirty="0"/>
              <a:t> o parcial del documento y su distribución por cualquier </a:t>
            </a:r>
            <a:r>
              <a:rPr lang="es-MX" dirty="0" err="1"/>
              <a:t>mdio</a:t>
            </a:r>
            <a:r>
              <a:rPr lang="es-MX" dirty="0"/>
              <a:t> impreso o electrónico sin la autorización escrita de </a:t>
            </a:r>
            <a:r>
              <a:rPr lang="es-MX" dirty="0" err="1"/>
              <a:t>Spartan</a:t>
            </a:r>
            <a:r>
              <a:rPr lang="es-MX" dirty="0"/>
              <a:t> International </a:t>
            </a:r>
            <a:r>
              <a:rPr lang="es-MX" dirty="0" err="1"/>
              <a:t>Academy</a:t>
            </a:r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type="twoObj">
  <p:cSld name="TWO_OBJECTS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3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3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3" name="Google Shape;43;p33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5" name="Google Shape;45;p33"/>
          <p:cNvSpPr txBox="1">
            <a:spLocks noGrp="1"/>
          </p:cNvSpPr>
          <p:nvPr>
            <p:ph type="ftr" idx="11"/>
          </p:nvPr>
        </p:nvSpPr>
        <p:spPr>
          <a:xfrm>
            <a:off x="2438400" y="6478275"/>
            <a:ext cx="702781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s-MX" dirty="0"/>
              <a:t>Todos los derechos reservados. Prohibida la reproducción total o parcial del documento y su distribución por cualquier medio impreso o electrónico sin la autorización escrita de </a:t>
            </a:r>
            <a:r>
              <a:rPr lang="es-MX" dirty="0" err="1"/>
              <a:t>Spartan</a:t>
            </a:r>
            <a:r>
              <a:rPr lang="es-MX" dirty="0"/>
              <a:t> International </a:t>
            </a:r>
            <a:r>
              <a:rPr lang="es-MX" dirty="0" err="1"/>
              <a:t>Academy</a:t>
            </a:r>
            <a:endParaRPr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userDrawn="1">
  <p:cSld name="TWO_OBJECTS_WITH_TEXT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34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0" name="Google Shape;50;p34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1" name="Google Shape;51;p34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2" name="Google Shape;52;p34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4" name="Google Shape;54;p34"/>
          <p:cNvSpPr txBox="1">
            <a:spLocks noGrp="1"/>
          </p:cNvSpPr>
          <p:nvPr>
            <p:ph type="ftr" idx="11"/>
          </p:nvPr>
        </p:nvSpPr>
        <p:spPr>
          <a:xfrm>
            <a:off x="2795451" y="6492875"/>
            <a:ext cx="70103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s-MX" dirty="0"/>
              <a:t>Todos los derechos reservados. Prohibida la reproducción total o parcial del documento y su distribución por cualquier medio impreso o electrónico sin la autorización escrita de </a:t>
            </a:r>
            <a:r>
              <a:rPr lang="es-MX" dirty="0" err="1"/>
              <a:t>Spartan</a:t>
            </a:r>
            <a:r>
              <a:rPr lang="es-MX" dirty="0"/>
              <a:t> International </a:t>
            </a:r>
            <a:r>
              <a:rPr lang="es-MX" dirty="0" err="1"/>
              <a:t>Academy</a:t>
            </a:r>
            <a:endParaRPr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6B987D50-DF0B-B9A4-AB63-AC43C529E7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el título" type="titleOnly">
  <p:cSld name="TITLE_ONLY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3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5"/>
          <p:cNvSpPr txBox="1">
            <a:spLocks noGrp="1"/>
          </p:cNvSpPr>
          <p:nvPr>
            <p:ph type="ftr" idx="11"/>
          </p:nvPr>
        </p:nvSpPr>
        <p:spPr>
          <a:xfrm>
            <a:off x="2481943" y="6492875"/>
            <a:ext cx="684493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s-MX" dirty="0"/>
              <a:t>Todos los derechos reservados. Prohibida la reproducción total o parcial del documento y su distribución por cualquier medio impreso o electrónico sin la autorización escrita de </a:t>
            </a:r>
            <a:r>
              <a:rPr lang="es-MX" dirty="0" err="1"/>
              <a:t>Spartan</a:t>
            </a:r>
            <a:r>
              <a:rPr lang="es-MX" dirty="0"/>
              <a:t> International </a:t>
            </a:r>
            <a:r>
              <a:rPr lang="es-MX" dirty="0" err="1"/>
              <a:t>Academy</a:t>
            </a:r>
            <a:endParaRPr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>
  <p:cSld name="BLANK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36"/>
          <p:cNvSpPr txBox="1">
            <a:spLocks noGrp="1"/>
          </p:cNvSpPr>
          <p:nvPr>
            <p:ph type="ftr" idx="11"/>
          </p:nvPr>
        </p:nvSpPr>
        <p:spPr>
          <a:xfrm>
            <a:off x="2403566" y="6492875"/>
            <a:ext cx="713232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s-MX" dirty="0"/>
              <a:t>Todos los derechos reservados. Prohibida la reproducción total o parcial del documento y su distribución por cualquier medio impreso o electrónico sin la autorización escrita de </a:t>
            </a:r>
            <a:r>
              <a:rPr lang="es-MX" dirty="0" err="1"/>
              <a:t>Spartan</a:t>
            </a:r>
            <a:r>
              <a:rPr lang="es-MX" dirty="0"/>
              <a:t> International </a:t>
            </a:r>
            <a:r>
              <a:rPr lang="es-MX" dirty="0" err="1"/>
              <a:t>Academy</a:t>
            </a:r>
            <a:endParaRPr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7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7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37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70" name="Google Shape;70;p37"/>
          <p:cNvSpPr txBox="1">
            <a:spLocks noGrp="1"/>
          </p:cNvSpPr>
          <p:nvPr>
            <p:ph type="ftr" idx="11"/>
          </p:nvPr>
        </p:nvSpPr>
        <p:spPr>
          <a:xfrm>
            <a:off x="2316478" y="6492875"/>
            <a:ext cx="741099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s-MX" dirty="0"/>
              <a:t>Todos los derechos reservados. Prohibida la reproducción total o parcial del documento y su distribución por cualquier medio impreso o electrónico sin la autorización escrita de </a:t>
            </a:r>
            <a:r>
              <a:rPr lang="es-MX" dirty="0" err="1"/>
              <a:t>Spartan</a:t>
            </a:r>
            <a:r>
              <a:rPr lang="es-MX" dirty="0"/>
              <a:t> International </a:t>
            </a:r>
            <a:r>
              <a:rPr lang="es-MX" dirty="0" err="1"/>
              <a:t>Academy</a:t>
            </a:r>
            <a:endParaRPr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38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6" name="Google Shape;76;p38"/>
          <p:cNvSpPr txBox="1">
            <a:spLocks noGrp="1"/>
          </p:cNvSpPr>
          <p:nvPr>
            <p:ph type="ftr" idx="11"/>
          </p:nvPr>
        </p:nvSpPr>
        <p:spPr>
          <a:xfrm>
            <a:off x="2255522" y="6486080"/>
            <a:ext cx="674914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s-MX" dirty="0"/>
              <a:t>Todos los derechos reservados. Prohibida la reproducción total o parcial del documento y su distribución por cualquier medio impreso o electrónico sin la autorización escrita de </a:t>
            </a:r>
            <a:r>
              <a:rPr lang="es-MX" dirty="0" err="1"/>
              <a:t>Spartan</a:t>
            </a:r>
            <a:r>
              <a:rPr lang="es-MX" dirty="0"/>
              <a:t> International </a:t>
            </a:r>
            <a:r>
              <a:rPr lang="es-MX" dirty="0" err="1"/>
              <a:t>Academy</a:t>
            </a:r>
            <a:endParaRPr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9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39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2" name="Google Shape;82;p39"/>
          <p:cNvSpPr txBox="1">
            <a:spLocks noGrp="1"/>
          </p:cNvSpPr>
          <p:nvPr>
            <p:ph type="ftr" idx="11"/>
          </p:nvPr>
        </p:nvSpPr>
        <p:spPr>
          <a:xfrm>
            <a:off x="2133603" y="6469566"/>
            <a:ext cx="689718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s-MX" dirty="0"/>
              <a:t>Todos los derechos reservados. Prohibida la reproducción total o parcial del documento y su distribución por cualquier medio impreso o electrónico sin la autorización escrita de </a:t>
            </a:r>
            <a:r>
              <a:rPr lang="es-MX" dirty="0" err="1"/>
              <a:t>Spartan</a:t>
            </a:r>
            <a:r>
              <a:rPr lang="es-MX" dirty="0"/>
              <a:t> International </a:t>
            </a:r>
            <a:r>
              <a:rPr lang="es-MX" dirty="0" err="1"/>
              <a:t>Academy</a:t>
            </a:r>
            <a:endParaRPr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 type="title">
  <p:cSld name="Diapositiva de título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1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1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9" name="Google Shape;19;p31"/>
          <p:cNvSpPr txBox="1">
            <a:spLocks noGrp="1"/>
          </p:cNvSpPr>
          <p:nvPr>
            <p:ph type="ftr" idx="11"/>
          </p:nvPr>
        </p:nvSpPr>
        <p:spPr>
          <a:xfrm>
            <a:off x="2473233" y="6492875"/>
            <a:ext cx="674043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s-MX" dirty="0"/>
              <a:t>Todos los derechos reservados. Prohibida la reproducción total o parcial del documento y su distribución por cualquier medio impreso o electrónico sin la autorización escrita de </a:t>
            </a:r>
            <a:r>
              <a:rPr lang="es-MX" dirty="0" err="1"/>
              <a:t>Spartan</a:t>
            </a:r>
            <a:r>
              <a:rPr lang="es-MX" dirty="0"/>
              <a:t> International </a:t>
            </a:r>
            <a:r>
              <a:rPr lang="es-MX" dirty="0" err="1"/>
              <a:t>Academy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9889263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Contenido con título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2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2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24" name="Google Shape;24;p32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26" name="Google Shape;26;p32"/>
          <p:cNvSpPr txBox="1">
            <a:spLocks noGrp="1"/>
          </p:cNvSpPr>
          <p:nvPr>
            <p:ph type="ftr" idx="11"/>
          </p:nvPr>
        </p:nvSpPr>
        <p:spPr>
          <a:xfrm>
            <a:off x="2438399" y="6492875"/>
            <a:ext cx="681881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s-MX" dirty="0"/>
              <a:t>Todos los derechos reservados. Prohibida la reproducción total o parcial del documento y su distribución por cualquier medio impreso o electrónico sin la autorización escrita de </a:t>
            </a:r>
            <a:r>
              <a:rPr lang="es-MX" dirty="0" err="1"/>
              <a:t>Spartan</a:t>
            </a:r>
            <a:r>
              <a:rPr lang="es-MX" dirty="0"/>
              <a:t> International </a:t>
            </a:r>
            <a:r>
              <a:rPr lang="es-MX" dirty="0" err="1"/>
              <a:t>Academy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4982882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 type="obj">
  <p:cSld name="Título y objetos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3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3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33"/>
          <p:cNvSpPr txBox="1">
            <a:spLocks noGrp="1"/>
          </p:cNvSpPr>
          <p:nvPr>
            <p:ph type="ftr" idx="11"/>
          </p:nvPr>
        </p:nvSpPr>
        <p:spPr>
          <a:xfrm>
            <a:off x="2098765" y="6492875"/>
            <a:ext cx="705394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s-MX" dirty="0"/>
              <a:t>Todos los derechos reservados. Prohibida la reproducción total o parcial del documento y su distribución por cualquier medio impreso o electrónico sin la autorización escrita de </a:t>
            </a:r>
            <a:r>
              <a:rPr lang="es-MX" dirty="0" err="1"/>
              <a:t>Spartan</a:t>
            </a:r>
            <a:r>
              <a:rPr lang="es-MX" dirty="0"/>
              <a:t> International </a:t>
            </a:r>
            <a:r>
              <a:rPr lang="es-MX" dirty="0" err="1"/>
              <a:t>Academy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144353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 type="secHead">
  <p:cSld name="Encabezado de sección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34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34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8" name="Google Shape;38;p34"/>
          <p:cNvSpPr txBox="1">
            <a:spLocks noGrp="1"/>
          </p:cNvSpPr>
          <p:nvPr>
            <p:ph type="ftr" idx="11"/>
          </p:nvPr>
        </p:nvSpPr>
        <p:spPr>
          <a:xfrm>
            <a:off x="2351313" y="6492875"/>
            <a:ext cx="678397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s-MX" dirty="0"/>
              <a:t>Todos los derechos reservados. Prohibida la reproducción total o parcial del documento y su distribución por cualquier medio impreso o electrónico sin la autorización escrita de </a:t>
            </a:r>
            <a:r>
              <a:rPr lang="es-MX" dirty="0" err="1"/>
              <a:t>Spartan</a:t>
            </a:r>
            <a:r>
              <a:rPr lang="es-MX" dirty="0"/>
              <a:t> International </a:t>
            </a:r>
            <a:r>
              <a:rPr lang="es-MX" dirty="0" err="1"/>
              <a:t>Academy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5448117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type="twoObj">
  <p:cSld name="Dos objetos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3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3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3" name="Google Shape;43;p35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5" name="Google Shape;45;p35"/>
          <p:cNvSpPr txBox="1">
            <a:spLocks noGrp="1"/>
          </p:cNvSpPr>
          <p:nvPr>
            <p:ph type="ftr" idx="11"/>
          </p:nvPr>
        </p:nvSpPr>
        <p:spPr>
          <a:xfrm>
            <a:off x="2769325" y="6492874"/>
            <a:ext cx="668818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s-MX" dirty="0"/>
              <a:t>Todos los derechos reservados. Prohibida la reproducción total o parcial del documento y su distribución por cualquier medio impreso o electrónico sin la autorización escrita de </a:t>
            </a:r>
            <a:r>
              <a:rPr lang="es-MX" dirty="0" err="1"/>
              <a:t>Spartan</a:t>
            </a:r>
            <a:r>
              <a:rPr lang="es-MX" dirty="0"/>
              <a:t> International </a:t>
            </a:r>
            <a:r>
              <a:rPr lang="es-MX" dirty="0" err="1"/>
              <a:t>Academy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275803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Comparación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36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36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0" name="Google Shape;50;p36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1" name="Google Shape;51;p36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2" name="Google Shape;52;p36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4" name="Google Shape;54;p36"/>
          <p:cNvSpPr txBox="1">
            <a:spLocks noGrp="1"/>
          </p:cNvSpPr>
          <p:nvPr>
            <p:ph type="ftr" idx="11"/>
          </p:nvPr>
        </p:nvSpPr>
        <p:spPr>
          <a:xfrm>
            <a:off x="2457541" y="6492875"/>
            <a:ext cx="708006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>
              <a:defRPr lang="es-MX" smtClean="0"/>
            </a:lvl1pPr>
          </a:lstStyle>
          <a:p>
            <a:r>
              <a:rPr lang="es-MX" dirty="0"/>
              <a:t>Todos los derechos reservados. Prohibida la reproducción total o parcial del documento y su distribución por cualquier medio impreso o electrónico sin la autorización escrita de </a:t>
            </a:r>
            <a:r>
              <a:rPr lang="es-MX" dirty="0" err="1"/>
              <a:t>Spartan</a:t>
            </a:r>
            <a:r>
              <a:rPr lang="es-MX" dirty="0"/>
              <a:t> International </a:t>
            </a:r>
            <a:r>
              <a:rPr lang="es-MX" dirty="0" err="1"/>
              <a:t>Academy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02275266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el título" type="titleOnly">
  <p:cSld name="Solo el título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3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7"/>
          <p:cNvSpPr txBox="1">
            <a:spLocks noGrp="1"/>
          </p:cNvSpPr>
          <p:nvPr>
            <p:ph type="ftr" idx="11"/>
          </p:nvPr>
        </p:nvSpPr>
        <p:spPr>
          <a:xfrm>
            <a:off x="2747554" y="6492875"/>
            <a:ext cx="669689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s-MX" dirty="0"/>
              <a:t>Todos los derechos reservados. Prohibida la reproducción total o parcial del documento y su distribución por cualquier medio impreso o electrónico sin la autorización escrita de </a:t>
            </a:r>
            <a:r>
              <a:rPr lang="es-MX" dirty="0" err="1"/>
              <a:t>Spartan</a:t>
            </a:r>
            <a:r>
              <a:rPr lang="es-MX" dirty="0"/>
              <a:t> International </a:t>
            </a:r>
            <a:r>
              <a:rPr lang="es-MX" dirty="0" err="1"/>
              <a:t>Academy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40723529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>
  <p:cSld name="En blanco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38"/>
          <p:cNvSpPr txBox="1">
            <a:spLocks noGrp="1"/>
          </p:cNvSpPr>
          <p:nvPr>
            <p:ph type="ftr" idx="11"/>
          </p:nvPr>
        </p:nvSpPr>
        <p:spPr>
          <a:xfrm>
            <a:off x="2952205" y="6492875"/>
            <a:ext cx="671430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s-MX" dirty="0"/>
              <a:t>Todos los derechos reservados. Prohibida la reproducción total o parcial del documento y su distribución por cualquier medio impreso o electrónico sin la autorización escrita de </a:t>
            </a:r>
            <a:r>
              <a:rPr lang="es-MX" dirty="0" err="1"/>
              <a:t>Spartan</a:t>
            </a:r>
            <a:r>
              <a:rPr lang="es-MX" dirty="0"/>
              <a:t> International </a:t>
            </a:r>
            <a:r>
              <a:rPr lang="es-MX" dirty="0" err="1"/>
              <a:t>Academy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5251550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>
  <p:cSld name="Imagen con título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9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39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70" name="Google Shape;70;p39"/>
          <p:cNvSpPr txBox="1">
            <a:spLocks noGrp="1"/>
          </p:cNvSpPr>
          <p:nvPr>
            <p:ph type="ftr" idx="11"/>
          </p:nvPr>
        </p:nvSpPr>
        <p:spPr>
          <a:xfrm>
            <a:off x="2621279" y="6492875"/>
            <a:ext cx="677526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s-MX" dirty="0"/>
              <a:t>Todos los derechos reservados. Prohibida la reproducción total o parcial del documento y su distribución por cualquier medio impreso o electrónico sin la autorización escrita de </a:t>
            </a:r>
            <a:r>
              <a:rPr lang="es-MX" dirty="0" err="1"/>
              <a:t>Spartan</a:t>
            </a:r>
            <a:r>
              <a:rPr lang="es-MX" dirty="0"/>
              <a:t> International </a:t>
            </a:r>
            <a:r>
              <a:rPr lang="es-MX" dirty="0" err="1"/>
              <a:t>Academy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0191632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Título y texto vertical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4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40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6" name="Google Shape;76;p40"/>
          <p:cNvSpPr txBox="1">
            <a:spLocks noGrp="1"/>
          </p:cNvSpPr>
          <p:nvPr>
            <p:ph type="ftr" idx="11"/>
          </p:nvPr>
        </p:nvSpPr>
        <p:spPr>
          <a:xfrm>
            <a:off x="2865120" y="6492875"/>
            <a:ext cx="672301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s-MX" dirty="0"/>
              <a:t>Todos los derechos reservados. Prohibida la reproducción total o parcial del documento y su distribución por cualquier medio impreso o electrónico sin la autorización escrita de </a:t>
            </a:r>
            <a:r>
              <a:rPr lang="es-MX" dirty="0" err="1"/>
              <a:t>Spartan</a:t>
            </a:r>
            <a:r>
              <a:rPr lang="es-MX" dirty="0"/>
              <a:t> International </a:t>
            </a:r>
            <a:r>
              <a:rPr lang="es-MX" dirty="0" err="1"/>
              <a:t>Academy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2693045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type="vertTitleAndTx">
  <p:cSld name="Título vertical y texto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41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41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2" name="Google Shape;82;p41"/>
          <p:cNvSpPr txBox="1">
            <a:spLocks noGrp="1"/>
          </p:cNvSpPr>
          <p:nvPr>
            <p:ph type="ftr" idx="11"/>
          </p:nvPr>
        </p:nvSpPr>
        <p:spPr>
          <a:xfrm>
            <a:off x="2804159" y="6492875"/>
            <a:ext cx="674043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s-MX" dirty="0"/>
              <a:t>Todos los derechos reservados. Prohibida la reproducción total o parcial del documento y su distribución por cualquier medio impreso o electrónico sin la autorización escrita de </a:t>
            </a:r>
            <a:r>
              <a:rPr lang="es-MX" dirty="0" err="1"/>
              <a:t>Spartan</a:t>
            </a:r>
            <a:r>
              <a:rPr lang="es-MX" dirty="0"/>
              <a:t> International </a:t>
            </a:r>
            <a:r>
              <a:rPr lang="es-MX" dirty="0" err="1"/>
              <a:t>Academy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6253859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2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28"/>
          <p:cNvSpPr txBox="1">
            <a:spLocks noGrp="1"/>
          </p:cNvSpPr>
          <p:nvPr>
            <p:ph type="ftr" idx="11"/>
          </p:nvPr>
        </p:nvSpPr>
        <p:spPr>
          <a:xfrm>
            <a:off x="2778034" y="6492875"/>
            <a:ext cx="700169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3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30"/>
          <p:cNvSpPr txBox="1">
            <a:spLocks noGrp="1"/>
          </p:cNvSpPr>
          <p:nvPr>
            <p:ph type="ftr" idx="11"/>
          </p:nvPr>
        </p:nvSpPr>
        <p:spPr>
          <a:xfrm>
            <a:off x="2473234" y="6492875"/>
            <a:ext cx="67578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s-MX" dirty="0"/>
              <a:t>Todos los derechos reservados. Prohibida la reproducción total o parcial del documento y su distribución por cualquier medio impreso o electrónico sin la autorización escrita de </a:t>
            </a:r>
            <a:r>
              <a:rPr lang="es-MX" dirty="0" err="1"/>
              <a:t>Spartan</a:t>
            </a:r>
            <a:r>
              <a:rPr lang="es-MX" dirty="0"/>
              <a:t> International </a:t>
            </a:r>
            <a:r>
              <a:rPr lang="es-MX" dirty="0" err="1"/>
              <a:t>Academy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99915545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jpg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9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2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3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4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5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6.jp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4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4.jpg"/><Relationship Id="rId4" Type="http://schemas.openxmlformats.org/officeDocument/2006/relationships/image" Target="../media/image33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0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1f1fd00d89e_0_0"/>
          <p:cNvSpPr txBox="1">
            <a:spLocks noGrp="1"/>
          </p:cNvSpPr>
          <p:nvPr>
            <p:ph type="ctrTitle"/>
          </p:nvPr>
        </p:nvSpPr>
        <p:spPr>
          <a:xfrm>
            <a:off x="5232025" y="985925"/>
            <a:ext cx="6499800" cy="23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</a:pPr>
            <a:br>
              <a:rPr lang="es-EC"/>
            </a:br>
            <a:r>
              <a:rPr lang="es-EC"/>
              <a:t>ISO 17025:2018</a:t>
            </a:r>
            <a:endParaRPr/>
          </a:p>
        </p:txBody>
      </p:sp>
      <p:sp>
        <p:nvSpPr>
          <p:cNvPr id="89" name="Google Shape;89;g1f1fd00d89e_0_0"/>
          <p:cNvSpPr txBox="1">
            <a:spLocks noGrp="1"/>
          </p:cNvSpPr>
          <p:nvPr>
            <p:ph type="subTitle" idx="1"/>
          </p:nvPr>
        </p:nvSpPr>
        <p:spPr>
          <a:xfrm>
            <a:off x="5678500" y="3961700"/>
            <a:ext cx="5111100" cy="16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s-EC"/>
              <a:t>B.F. PAULINA ARIAS MBA</a:t>
            </a:r>
            <a:endParaRPr/>
          </a:p>
        </p:txBody>
      </p:sp>
      <p:pic>
        <p:nvPicPr>
          <p:cNvPr id="90" name="Google Shape;90;g1f1fd00d89e_0_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1450" y="1929400"/>
            <a:ext cx="5087320" cy="317957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D5BA4EEA-A3EB-1FA2-02DB-62599EAC5ED8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 dirty="0"/>
              <a:t>Todos los derechos reservados. Prohibida la reproducción total o parcial del documento y su distribución por cualquier medio impreso o electrónico sin la autorización escrita de </a:t>
            </a:r>
            <a:r>
              <a:rPr lang="es-MX" dirty="0" err="1"/>
              <a:t>Spartan</a:t>
            </a:r>
            <a:r>
              <a:rPr lang="es-MX" dirty="0"/>
              <a:t> International </a:t>
            </a:r>
            <a:r>
              <a:rPr lang="es-MX" dirty="0" err="1"/>
              <a:t>Academy</a:t>
            </a:r>
            <a:endParaRPr lang="es-MX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Google Shape;95;g1f1fd00d89e_0_81" descr="Cómo lograr que los niños y niñas presten atención en las clases online? -  Universidad Católica del Maul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88351" y="1619852"/>
            <a:ext cx="5767350" cy="3846676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g1f1fd00d89e_0_81"/>
          <p:cNvSpPr txBox="1">
            <a:spLocks noGrp="1"/>
          </p:cNvSpPr>
          <p:nvPr>
            <p:ph type="title"/>
          </p:nvPr>
        </p:nvSpPr>
        <p:spPr>
          <a:xfrm>
            <a:off x="7032347" y="417774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es-EC"/>
              <a:t>CONSIDERACIONES</a:t>
            </a:r>
            <a:endParaRPr/>
          </a:p>
        </p:txBody>
      </p:sp>
      <p:sp>
        <p:nvSpPr>
          <p:cNvPr id="97" name="Google Shape;97;g1f1fd00d89e_0_81"/>
          <p:cNvSpPr txBox="1">
            <a:spLocks noGrp="1"/>
          </p:cNvSpPr>
          <p:nvPr>
            <p:ph type="body" idx="1"/>
          </p:nvPr>
        </p:nvSpPr>
        <p:spPr>
          <a:xfrm>
            <a:off x="6640440" y="2135420"/>
            <a:ext cx="4716000" cy="3634800"/>
          </a:xfrm>
          <a:prstGeom prst="rect">
            <a:avLst/>
          </a:prstGeom>
          <a:solidFill>
            <a:schemeClr val="lt1">
              <a:alpha val="6706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s-EC"/>
              <a:t>Ninguna pregunta es mala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s-EC"/>
              <a:t>La puntualidad es una virtud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s-EC"/>
              <a:t>Pedir la palabra levantando la mano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s-EC"/>
              <a:t>Cámaras encendidas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s-EC"/>
              <a:t>Micrófonos apagados 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s-EC"/>
              <a:t>El verdadero arte de recordar es poner atención</a:t>
            </a:r>
            <a:endParaRPr/>
          </a:p>
        </p:txBody>
      </p: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6437E728-63E7-B79D-97D7-94F76316A384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1f1fd00d89e_0_162"/>
          <p:cNvSpPr txBox="1"/>
          <p:nvPr/>
        </p:nvSpPr>
        <p:spPr>
          <a:xfrm>
            <a:off x="681350" y="755425"/>
            <a:ext cx="8531700" cy="8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</a:pPr>
            <a:r>
              <a:rPr lang="es-EC" sz="4200" b="0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ESTRUCTURA</a:t>
            </a:r>
            <a:endParaRPr sz="4200" b="0" i="0" u="none" strike="noStrike" cap="none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03" name="Google Shape;103;g1f1fd00d89e_0_162"/>
          <p:cNvGrpSpPr/>
          <p:nvPr/>
        </p:nvGrpSpPr>
        <p:grpSpPr>
          <a:xfrm>
            <a:off x="431339" y="2649000"/>
            <a:ext cx="3936068" cy="1719557"/>
            <a:chOff x="323513" y="1986800"/>
            <a:chExt cx="2952125" cy="1289700"/>
          </a:xfrm>
        </p:grpSpPr>
        <p:sp>
          <p:nvSpPr>
            <p:cNvPr id="104" name="Google Shape;104;g1f1fd00d89e_0_162"/>
            <p:cNvSpPr txBox="1"/>
            <p:nvPr/>
          </p:nvSpPr>
          <p:spPr>
            <a:xfrm>
              <a:off x="323513" y="1986800"/>
              <a:ext cx="2124000" cy="1289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210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es-EC" sz="1600" b="1" i="0" u="none" strike="noStrike" cap="none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TALLER</a:t>
              </a:r>
              <a:endParaRPr sz="1100" b="1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105" name="Google Shape;105;g1f1fd00d89e_0_162"/>
            <p:cNvCxnSpPr/>
            <p:nvPr/>
          </p:nvCxnSpPr>
          <p:spPr>
            <a:xfrm rot="10800000">
              <a:off x="2642038" y="2647950"/>
              <a:ext cx="633600" cy="0"/>
            </a:xfrm>
            <a:prstGeom prst="straightConnector1">
              <a:avLst/>
            </a:prstGeom>
            <a:noFill/>
            <a:ln w="9525" cap="flat" cmpd="sng">
              <a:solidFill>
                <a:srgbClr val="249C90"/>
              </a:solidFill>
              <a:prstDash val="solid"/>
              <a:round/>
              <a:headEnd type="none" w="sm" len="sm"/>
              <a:tailEnd type="oval" w="med" len="med"/>
            </a:ln>
          </p:spPr>
        </p:cxnSp>
      </p:grpSp>
      <p:grpSp>
        <p:nvGrpSpPr>
          <p:cNvPr id="106" name="Google Shape;106;g1f1fd00d89e_0_162"/>
          <p:cNvGrpSpPr/>
          <p:nvPr/>
        </p:nvGrpSpPr>
        <p:grpSpPr>
          <a:xfrm>
            <a:off x="6946275" y="1413765"/>
            <a:ext cx="4814080" cy="1719557"/>
            <a:chOff x="5209838" y="1060350"/>
            <a:chExt cx="3610650" cy="1289700"/>
          </a:xfrm>
        </p:grpSpPr>
        <p:sp>
          <p:nvSpPr>
            <p:cNvPr id="107" name="Google Shape;107;g1f1fd00d89e_0_162"/>
            <p:cNvSpPr txBox="1"/>
            <p:nvPr/>
          </p:nvSpPr>
          <p:spPr>
            <a:xfrm>
              <a:off x="6696488" y="1060350"/>
              <a:ext cx="2124000" cy="1289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210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es-EC" sz="1600" b="1" i="0" u="none" strike="noStrike" cap="none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EXPLICACIÓN</a:t>
              </a:r>
              <a:endParaRPr sz="1100" b="1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108" name="Google Shape;108;g1f1fd00d89e_0_162"/>
            <p:cNvCxnSpPr/>
            <p:nvPr/>
          </p:nvCxnSpPr>
          <p:spPr>
            <a:xfrm>
              <a:off x="5209838" y="1705200"/>
              <a:ext cx="1286700" cy="0"/>
            </a:xfrm>
            <a:prstGeom prst="straightConnector1">
              <a:avLst/>
            </a:prstGeom>
            <a:noFill/>
            <a:ln w="9525" cap="flat" cmpd="sng">
              <a:solidFill>
                <a:srgbClr val="155B54"/>
              </a:solidFill>
              <a:prstDash val="solid"/>
              <a:round/>
              <a:headEnd type="none" w="sm" len="sm"/>
              <a:tailEnd type="oval" w="med" len="med"/>
            </a:ln>
          </p:spPr>
        </p:cxnSp>
      </p:grpSp>
      <p:grpSp>
        <p:nvGrpSpPr>
          <p:cNvPr id="109" name="Google Shape;109;g1f1fd00d89e_0_162"/>
          <p:cNvGrpSpPr/>
          <p:nvPr/>
        </p:nvGrpSpPr>
        <p:grpSpPr>
          <a:xfrm>
            <a:off x="6946275" y="4027166"/>
            <a:ext cx="4814080" cy="1719557"/>
            <a:chOff x="5209838" y="3020450"/>
            <a:chExt cx="3610650" cy="1289700"/>
          </a:xfrm>
        </p:grpSpPr>
        <p:sp>
          <p:nvSpPr>
            <p:cNvPr id="110" name="Google Shape;110;g1f1fd00d89e_0_162"/>
            <p:cNvSpPr txBox="1"/>
            <p:nvPr/>
          </p:nvSpPr>
          <p:spPr>
            <a:xfrm>
              <a:off x="6696488" y="3020450"/>
              <a:ext cx="2124000" cy="1289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210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es-EC" sz="1600" b="1" i="0" u="none" strike="noStrike" cap="none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KAHOOT</a:t>
              </a:r>
              <a:endParaRPr sz="1100" b="1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111" name="Google Shape;111;g1f1fd00d89e_0_162"/>
            <p:cNvCxnSpPr/>
            <p:nvPr/>
          </p:nvCxnSpPr>
          <p:spPr>
            <a:xfrm>
              <a:off x="5209838" y="3648300"/>
              <a:ext cx="1286700" cy="0"/>
            </a:xfrm>
            <a:prstGeom prst="straightConnector1">
              <a:avLst/>
            </a:prstGeom>
            <a:noFill/>
            <a:ln w="9525" cap="flat" cmpd="sng">
              <a:solidFill>
                <a:srgbClr val="1D7E74"/>
              </a:solidFill>
              <a:prstDash val="solid"/>
              <a:round/>
              <a:headEnd type="none" w="sm" len="sm"/>
              <a:tailEnd type="oval" w="med" len="med"/>
            </a:ln>
          </p:spPr>
        </p:cxnSp>
      </p:grpSp>
      <p:grpSp>
        <p:nvGrpSpPr>
          <p:cNvPr id="112" name="Google Shape;112;g1f1fd00d89e_0_162"/>
          <p:cNvGrpSpPr/>
          <p:nvPr/>
        </p:nvGrpSpPr>
        <p:grpSpPr>
          <a:xfrm>
            <a:off x="3549528" y="971261"/>
            <a:ext cx="5086320" cy="5054003"/>
            <a:chOff x="2662212" y="676343"/>
            <a:chExt cx="3814835" cy="3790597"/>
          </a:xfrm>
        </p:grpSpPr>
        <p:sp>
          <p:nvSpPr>
            <p:cNvPr id="113" name="Google Shape;113;g1f1fd00d89e_0_162"/>
            <p:cNvSpPr/>
            <p:nvPr/>
          </p:nvSpPr>
          <p:spPr>
            <a:xfrm rot="3600185">
              <a:off x="3169983" y="1184511"/>
              <a:ext cx="2774659" cy="2774659"/>
            </a:xfrm>
            <a:prstGeom prst="blockArc">
              <a:avLst>
                <a:gd name="adj1" fmla="val 12622480"/>
                <a:gd name="adj2" fmla="val 19781569"/>
                <a:gd name="adj3" fmla="val 20773"/>
              </a:avLst>
            </a:prstGeom>
            <a:solidFill>
              <a:srgbClr val="155B5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" name="Google Shape;114;g1f1fd00d89e_0_162"/>
            <p:cNvSpPr/>
            <p:nvPr/>
          </p:nvSpPr>
          <p:spPr>
            <a:xfrm rot="10800000">
              <a:off x="3183490" y="1163229"/>
              <a:ext cx="2774700" cy="2774700"/>
            </a:xfrm>
            <a:prstGeom prst="blockArc">
              <a:avLst>
                <a:gd name="adj1" fmla="val 12622480"/>
                <a:gd name="adj2" fmla="val 19662822"/>
                <a:gd name="adj3" fmla="val 20729"/>
              </a:avLst>
            </a:prstGeom>
            <a:solidFill>
              <a:srgbClr val="1D7E7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" name="Google Shape;115;g1f1fd00d89e_0_162"/>
            <p:cNvSpPr/>
            <p:nvPr/>
          </p:nvSpPr>
          <p:spPr>
            <a:xfrm rot="-3600185">
              <a:off x="3194618" y="1184114"/>
              <a:ext cx="2774659" cy="2774659"/>
            </a:xfrm>
            <a:prstGeom prst="blockArc">
              <a:avLst>
                <a:gd name="adj1" fmla="val 12622480"/>
                <a:gd name="adj2" fmla="val 19703271"/>
                <a:gd name="adj3" fmla="val 20851"/>
              </a:avLst>
            </a:prstGeom>
            <a:solidFill>
              <a:srgbClr val="249C9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16" name="Google Shape;116;g1f1fd00d89e_0_162"/>
            <p:cNvGrpSpPr/>
            <p:nvPr/>
          </p:nvGrpSpPr>
          <p:grpSpPr>
            <a:xfrm rot="-7200165">
              <a:off x="3337708" y="2826834"/>
              <a:ext cx="585011" cy="585536"/>
              <a:chOff x="1967628" y="812211"/>
              <a:chExt cx="588000" cy="588000"/>
            </a:xfrm>
          </p:grpSpPr>
          <p:sp>
            <p:nvSpPr>
              <p:cNvPr id="117" name="Google Shape;117;g1f1fd00d89e_0_162"/>
              <p:cNvSpPr/>
              <p:nvPr/>
            </p:nvSpPr>
            <p:spPr>
              <a:xfrm rot="39023">
                <a:off x="1970909" y="815492"/>
                <a:ext cx="581437" cy="581437"/>
              </a:xfrm>
              <a:prstGeom prst="pie">
                <a:avLst>
                  <a:gd name="adj1" fmla="val 6190354"/>
                  <a:gd name="adj2" fmla="val 14996165"/>
                </a:avLst>
              </a:prstGeom>
              <a:solidFill>
                <a:srgbClr val="249C90"/>
              </a:solidFill>
              <a:ln>
                <a:noFill/>
              </a:ln>
              <a:effectLst>
                <a:outerShdw blurRad="142875" algn="bl" rotWithShape="0">
                  <a:srgbClr val="000000">
                    <a:alpha val="42350"/>
                  </a:srgbClr>
                </a:outerShdw>
              </a:effectLst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8" name="Google Shape;118;g1f1fd00d89e_0_162"/>
              <p:cNvSpPr/>
              <p:nvPr/>
            </p:nvSpPr>
            <p:spPr>
              <a:xfrm rot="10800000">
                <a:off x="1970875" y="815525"/>
                <a:ext cx="581400" cy="581400"/>
              </a:xfrm>
              <a:prstGeom prst="pie">
                <a:avLst>
                  <a:gd name="adj1" fmla="val 4028252"/>
                  <a:gd name="adj2" fmla="val 17183677"/>
                </a:avLst>
              </a:prstGeom>
              <a:solidFill>
                <a:srgbClr val="249C9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19" name="Google Shape;119;g1f1fd00d89e_0_162"/>
            <p:cNvGrpSpPr/>
            <p:nvPr/>
          </p:nvGrpSpPr>
          <p:grpSpPr>
            <a:xfrm>
              <a:off x="4264097" y="1180331"/>
              <a:ext cx="585001" cy="585530"/>
              <a:chOff x="1970048" y="811613"/>
              <a:chExt cx="588000" cy="588000"/>
            </a:xfrm>
          </p:grpSpPr>
          <p:sp>
            <p:nvSpPr>
              <p:cNvPr id="120" name="Google Shape;120;g1f1fd00d89e_0_162"/>
              <p:cNvSpPr/>
              <p:nvPr/>
            </p:nvSpPr>
            <p:spPr>
              <a:xfrm rot="39023">
                <a:off x="1973329" y="814894"/>
                <a:ext cx="581437" cy="581437"/>
              </a:xfrm>
              <a:prstGeom prst="pie">
                <a:avLst>
                  <a:gd name="adj1" fmla="val 6190354"/>
                  <a:gd name="adj2" fmla="val 14996165"/>
                </a:avLst>
              </a:prstGeom>
              <a:solidFill>
                <a:srgbClr val="155B54"/>
              </a:solidFill>
              <a:ln>
                <a:noFill/>
              </a:ln>
              <a:effectLst>
                <a:outerShdw blurRad="142875" algn="bl" rotWithShape="0">
                  <a:srgbClr val="000000">
                    <a:alpha val="42350"/>
                  </a:srgbClr>
                </a:outerShdw>
              </a:effectLst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1" name="Google Shape;121;g1f1fd00d89e_0_162"/>
              <p:cNvSpPr/>
              <p:nvPr/>
            </p:nvSpPr>
            <p:spPr>
              <a:xfrm rot="10800000">
                <a:off x="1973295" y="814927"/>
                <a:ext cx="581400" cy="581400"/>
              </a:xfrm>
              <a:prstGeom prst="pie">
                <a:avLst>
                  <a:gd name="adj1" fmla="val 4028252"/>
                  <a:gd name="adj2" fmla="val 17183677"/>
                </a:avLst>
              </a:prstGeom>
              <a:solidFill>
                <a:srgbClr val="155B5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22" name="Google Shape;122;g1f1fd00d89e_0_162"/>
            <p:cNvGrpSpPr/>
            <p:nvPr/>
          </p:nvGrpSpPr>
          <p:grpSpPr>
            <a:xfrm rot="7200165">
              <a:off x="5229899" y="2804768"/>
              <a:ext cx="585011" cy="585536"/>
              <a:chOff x="1977085" y="811649"/>
              <a:chExt cx="588000" cy="588000"/>
            </a:xfrm>
          </p:grpSpPr>
          <p:sp>
            <p:nvSpPr>
              <p:cNvPr id="123" name="Google Shape;123;g1f1fd00d89e_0_162"/>
              <p:cNvSpPr/>
              <p:nvPr/>
            </p:nvSpPr>
            <p:spPr>
              <a:xfrm rot="39023">
                <a:off x="1980366" y="814930"/>
                <a:ext cx="581437" cy="581437"/>
              </a:xfrm>
              <a:prstGeom prst="pie">
                <a:avLst>
                  <a:gd name="adj1" fmla="val 6190354"/>
                  <a:gd name="adj2" fmla="val 14996165"/>
                </a:avLst>
              </a:prstGeom>
              <a:solidFill>
                <a:srgbClr val="1D7E74"/>
              </a:solidFill>
              <a:ln>
                <a:noFill/>
              </a:ln>
              <a:effectLst>
                <a:outerShdw blurRad="142875" algn="bl" rotWithShape="0">
                  <a:srgbClr val="000000">
                    <a:alpha val="42350"/>
                  </a:srgbClr>
                </a:outerShdw>
              </a:effectLst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4" name="Google Shape;124;g1f1fd00d89e_0_162"/>
              <p:cNvSpPr/>
              <p:nvPr/>
            </p:nvSpPr>
            <p:spPr>
              <a:xfrm rot="10800000">
                <a:off x="1980332" y="814963"/>
                <a:ext cx="581400" cy="581400"/>
              </a:xfrm>
              <a:prstGeom prst="pie">
                <a:avLst>
                  <a:gd name="adj1" fmla="val 4028252"/>
                  <a:gd name="adj2" fmla="val 17183677"/>
                </a:avLst>
              </a:prstGeom>
              <a:solidFill>
                <a:srgbClr val="1D7E7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25" name="Google Shape;125;g1f1fd00d89e_0_162"/>
            <p:cNvSpPr txBox="1"/>
            <p:nvPr/>
          </p:nvSpPr>
          <p:spPr>
            <a:xfrm>
              <a:off x="4334550" y="1255312"/>
              <a:ext cx="509100" cy="267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00"/>
                <a:buFont typeface="Arial"/>
                <a:buNone/>
              </a:pPr>
              <a:r>
                <a:rPr lang="es-EC" sz="2100" b="1" i="0" u="none" strike="noStrike" cap="non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03 </a:t>
              </a:r>
              <a:endParaRPr sz="21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26" name="Google Shape;126;g1f1fd00d89e_0_162"/>
            <p:cNvSpPr txBox="1"/>
            <p:nvPr/>
          </p:nvSpPr>
          <p:spPr>
            <a:xfrm>
              <a:off x="3375648" y="2887440"/>
              <a:ext cx="509100" cy="267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00"/>
                <a:buFont typeface="Arial"/>
                <a:buNone/>
              </a:pPr>
              <a:r>
                <a:rPr lang="es-EC" sz="2100" b="1" i="0" u="none" strike="noStrike" cap="non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01 </a:t>
              </a:r>
              <a:endParaRPr sz="21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27" name="Google Shape;127;g1f1fd00d89e_0_162"/>
            <p:cNvSpPr txBox="1"/>
            <p:nvPr/>
          </p:nvSpPr>
          <p:spPr>
            <a:xfrm>
              <a:off x="5281877" y="2857865"/>
              <a:ext cx="509100" cy="267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00"/>
                <a:buFont typeface="Arial"/>
                <a:buNone/>
              </a:pPr>
              <a:r>
                <a:rPr lang="es-EC" sz="2100" b="1" i="0" u="none" strike="noStrike" cap="non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02 </a:t>
              </a:r>
              <a:endParaRPr sz="21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cxnSp>
        <p:nvCxnSpPr>
          <p:cNvPr id="128" name="Google Shape;128;g1f1fd00d89e_0_162"/>
          <p:cNvCxnSpPr/>
          <p:nvPr/>
        </p:nvCxnSpPr>
        <p:spPr>
          <a:xfrm rot="10800000">
            <a:off x="3522608" y="3530512"/>
            <a:ext cx="844800" cy="0"/>
          </a:xfrm>
          <a:prstGeom prst="straightConnector1">
            <a:avLst/>
          </a:prstGeom>
          <a:noFill/>
          <a:ln w="9525" cap="flat" cmpd="sng">
            <a:solidFill>
              <a:srgbClr val="307BF3"/>
            </a:solidFill>
            <a:prstDash val="solid"/>
            <a:round/>
            <a:headEnd type="none" w="sm" len="sm"/>
            <a:tailEnd type="oval" w="med" len="med"/>
          </a:ln>
        </p:spPr>
      </p:cxnSp>
      <p:cxnSp>
        <p:nvCxnSpPr>
          <p:cNvPr id="129" name="Google Shape;129;g1f1fd00d89e_0_162"/>
          <p:cNvCxnSpPr/>
          <p:nvPr/>
        </p:nvCxnSpPr>
        <p:spPr>
          <a:xfrm>
            <a:off x="6946276" y="2273543"/>
            <a:ext cx="1715700" cy="0"/>
          </a:xfrm>
          <a:prstGeom prst="straightConnector1">
            <a:avLst/>
          </a:prstGeom>
          <a:noFill/>
          <a:ln w="9525" cap="flat" cmpd="sng">
            <a:solidFill>
              <a:srgbClr val="0944A1"/>
            </a:solidFill>
            <a:prstDash val="solid"/>
            <a:round/>
            <a:headEnd type="none" w="sm" len="sm"/>
            <a:tailEnd type="oval" w="med" len="med"/>
          </a:ln>
        </p:spPr>
      </p:cxnSp>
      <p:cxnSp>
        <p:nvCxnSpPr>
          <p:cNvPr id="130" name="Google Shape;130;g1f1fd00d89e_0_162"/>
          <p:cNvCxnSpPr/>
          <p:nvPr/>
        </p:nvCxnSpPr>
        <p:spPr>
          <a:xfrm>
            <a:off x="6946276" y="4864278"/>
            <a:ext cx="1715700" cy="0"/>
          </a:xfrm>
          <a:prstGeom prst="straightConnector1">
            <a:avLst/>
          </a:prstGeom>
          <a:noFill/>
          <a:ln w="9525" cap="flat" cmpd="sng">
            <a:solidFill>
              <a:srgbClr val="0D5DDF"/>
            </a:solidFill>
            <a:prstDash val="solid"/>
            <a:round/>
            <a:headEnd type="none" w="sm" len="sm"/>
            <a:tailEnd type="oval" w="med" len="med"/>
          </a:ln>
        </p:spPr>
      </p:cxnSp>
      <p:grpSp>
        <p:nvGrpSpPr>
          <p:cNvPr id="131" name="Google Shape;131;g1f1fd00d89e_0_162"/>
          <p:cNvGrpSpPr/>
          <p:nvPr/>
        </p:nvGrpSpPr>
        <p:grpSpPr>
          <a:xfrm>
            <a:off x="3549528" y="971261"/>
            <a:ext cx="5086320" cy="5054003"/>
            <a:chOff x="2662212" y="676343"/>
            <a:chExt cx="3814835" cy="3790597"/>
          </a:xfrm>
        </p:grpSpPr>
        <p:sp>
          <p:nvSpPr>
            <p:cNvPr id="132" name="Google Shape;132;g1f1fd00d89e_0_162"/>
            <p:cNvSpPr/>
            <p:nvPr/>
          </p:nvSpPr>
          <p:spPr>
            <a:xfrm rot="3600185">
              <a:off x="3169983" y="1184511"/>
              <a:ext cx="2774659" cy="2774659"/>
            </a:xfrm>
            <a:prstGeom prst="blockArc">
              <a:avLst>
                <a:gd name="adj1" fmla="val 12622480"/>
                <a:gd name="adj2" fmla="val 19781569"/>
                <a:gd name="adj3" fmla="val 20773"/>
              </a:avLst>
            </a:prstGeom>
            <a:solidFill>
              <a:srgbClr val="0944A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" name="Google Shape;133;g1f1fd00d89e_0_162"/>
            <p:cNvSpPr/>
            <p:nvPr/>
          </p:nvSpPr>
          <p:spPr>
            <a:xfrm rot="10800000">
              <a:off x="3183490" y="1163229"/>
              <a:ext cx="2774700" cy="2774700"/>
            </a:xfrm>
            <a:prstGeom prst="blockArc">
              <a:avLst>
                <a:gd name="adj1" fmla="val 12622480"/>
                <a:gd name="adj2" fmla="val 19662822"/>
                <a:gd name="adj3" fmla="val 20729"/>
              </a:avLst>
            </a:prstGeom>
            <a:solidFill>
              <a:srgbClr val="0D5DD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" name="Google Shape;134;g1f1fd00d89e_0_162"/>
            <p:cNvSpPr/>
            <p:nvPr/>
          </p:nvSpPr>
          <p:spPr>
            <a:xfrm rot="-3600185">
              <a:off x="3194618" y="1184114"/>
              <a:ext cx="2774659" cy="2774659"/>
            </a:xfrm>
            <a:prstGeom prst="blockArc">
              <a:avLst>
                <a:gd name="adj1" fmla="val 12622480"/>
                <a:gd name="adj2" fmla="val 19703271"/>
                <a:gd name="adj3" fmla="val 20851"/>
              </a:avLst>
            </a:prstGeom>
            <a:solidFill>
              <a:srgbClr val="307BF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35" name="Google Shape;135;g1f1fd00d89e_0_162"/>
            <p:cNvGrpSpPr/>
            <p:nvPr/>
          </p:nvGrpSpPr>
          <p:grpSpPr>
            <a:xfrm rot="-7200165">
              <a:off x="3337708" y="2826834"/>
              <a:ext cx="585011" cy="585536"/>
              <a:chOff x="1967628" y="812211"/>
              <a:chExt cx="588000" cy="588000"/>
            </a:xfrm>
          </p:grpSpPr>
          <p:sp>
            <p:nvSpPr>
              <p:cNvPr id="136" name="Google Shape;136;g1f1fd00d89e_0_162"/>
              <p:cNvSpPr/>
              <p:nvPr/>
            </p:nvSpPr>
            <p:spPr>
              <a:xfrm rot="39023">
                <a:off x="1970909" y="815492"/>
                <a:ext cx="581437" cy="581437"/>
              </a:xfrm>
              <a:prstGeom prst="pie">
                <a:avLst>
                  <a:gd name="adj1" fmla="val 6190354"/>
                  <a:gd name="adj2" fmla="val 14996165"/>
                </a:avLst>
              </a:prstGeom>
              <a:solidFill>
                <a:srgbClr val="307BF3"/>
              </a:solidFill>
              <a:ln>
                <a:noFill/>
              </a:ln>
              <a:effectLst>
                <a:outerShdw blurRad="142875" algn="bl" rotWithShape="0">
                  <a:srgbClr val="000000">
                    <a:alpha val="42350"/>
                  </a:srgbClr>
                </a:outerShdw>
              </a:effectLst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7" name="Google Shape;137;g1f1fd00d89e_0_162"/>
              <p:cNvSpPr/>
              <p:nvPr/>
            </p:nvSpPr>
            <p:spPr>
              <a:xfrm rot="10800000">
                <a:off x="1970875" y="815525"/>
                <a:ext cx="581400" cy="581400"/>
              </a:xfrm>
              <a:prstGeom prst="pie">
                <a:avLst>
                  <a:gd name="adj1" fmla="val 4028252"/>
                  <a:gd name="adj2" fmla="val 17183677"/>
                </a:avLst>
              </a:prstGeom>
              <a:solidFill>
                <a:srgbClr val="307BF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38" name="Google Shape;138;g1f1fd00d89e_0_162"/>
            <p:cNvGrpSpPr/>
            <p:nvPr/>
          </p:nvGrpSpPr>
          <p:grpSpPr>
            <a:xfrm>
              <a:off x="4264097" y="1180331"/>
              <a:ext cx="585001" cy="585530"/>
              <a:chOff x="1970048" y="811613"/>
              <a:chExt cx="588000" cy="588000"/>
            </a:xfrm>
          </p:grpSpPr>
          <p:sp>
            <p:nvSpPr>
              <p:cNvPr id="139" name="Google Shape;139;g1f1fd00d89e_0_162"/>
              <p:cNvSpPr/>
              <p:nvPr/>
            </p:nvSpPr>
            <p:spPr>
              <a:xfrm rot="39023">
                <a:off x="1973329" y="814894"/>
                <a:ext cx="581437" cy="581437"/>
              </a:xfrm>
              <a:prstGeom prst="pie">
                <a:avLst>
                  <a:gd name="adj1" fmla="val 6190354"/>
                  <a:gd name="adj2" fmla="val 14996165"/>
                </a:avLst>
              </a:prstGeom>
              <a:solidFill>
                <a:srgbClr val="0944A1"/>
              </a:solidFill>
              <a:ln>
                <a:noFill/>
              </a:ln>
              <a:effectLst>
                <a:outerShdw blurRad="142875" algn="bl" rotWithShape="0">
                  <a:srgbClr val="000000">
                    <a:alpha val="42350"/>
                  </a:srgbClr>
                </a:outerShdw>
              </a:effectLst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0" name="Google Shape;140;g1f1fd00d89e_0_162"/>
              <p:cNvSpPr/>
              <p:nvPr/>
            </p:nvSpPr>
            <p:spPr>
              <a:xfrm rot="10800000">
                <a:off x="1973295" y="814927"/>
                <a:ext cx="581400" cy="581400"/>
              </a:xfrm>
              <a:prstGeom prst="pie">
                <a:avLst>
                  <a:gd name="adj1" fmla="val 4028252"/>
                  <a:gd name="adj2" fmla="val 17183677"/>
                </a:avLst>
              </a:prstGeom>
              <a:solidFill>
                <a:srgbClr val="0944A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41" name="Google Shape;141;g1f1fd00d89e_0_162"/>
            <p:cNvGrpSpPr/>
            <p:nvPr/>
          </p:nvGrpSpPr>
          <p:grpSpPr>
            <a:xfrm rot="7200165">
              <a:off x="5229899" y="2804768"/>
              <a:ext cx="585011" cy="585536"/>
              <a:chOff x="1977085" y="811649"/>
              <a:chExt cx="588000" cy="588000"/>
            </a:xfrm>
          </p:grpSpPr>
          <p:sp>
            <p:nvSpPr>
              <p:cNvPr id="142" name="Google Shape;142;g1f1fd00d89e_0_162"/>
              <p:cNvSpPr/>
              <p:nvPr/>
            </p:nvSpPr>
            <p:spPr>
              <a:xfrm rot="39023">
                <a:off x="1980366" y="814930"/>
                <a:ext cx="581437" cy="581437"/>
              </a:xfrm>
              <a:prstGeom prst="pie">
                <a:avLst>
                  <a:gd name="adj1" fmla="val 6190354"/>
                  <a:gd name="adj2" fmla="val 14996165"/>
                </a:avLst>
              </a:prstGeom>
              <a:solidFill>
                <a:srgbClr val="0D5DDF"/>
              </a:solidFill>
              <a:ln>
                <a:noFill/>
              </a:ln>
              <a:effectLst>
                <a:outerShdw blurRad="142875" algn="bl" rotWithShape="0">
                  <a:srgbClr val="000000">
                    <a:alpha val="42350"/>
                  </a:srgbClr>
                </a:outerShdw>
              </a:effectLst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3" name="Google Shape;143;g1f1fd00d89e_0_162"/>
              <p:cNvSpPr/>
              <p:nvPr/>
            </p:nvSpPr>
            <p:spPr>
              <a:xfrm rot="10800000">
                <a:off x="1980332" y="814963"/>
                <a:ext cx="581400" cy="581400"/>
              </a:xfrm>
              <a:prstGeom prst="pie">
                <a:avLst>
                  <a:gd name="adj1" fmla="val 4028252"/>
                  <a:gd name="adj2" fmla="val 17183677"/>
                </a:avLst>
              </a:prstGeom>
              <a:solidFill>
                <a:srgbClr val="0D5DD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44" name="Google Shape;144;g1f1fd00d89e_0_162"/>
            <p:cNvSpPr txBox="1"/>
            <p:nvPr/>
          </p:nvSpPr>
          <p:spPr>
            <a:xfrm>
              <a:off x="4334550" y="1255312"/>
              <a:ext cx="509100" cy="267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00"/>
                <a:buFont typeface="Arial"/>
                <a:buNone/>
              </a:pPr>
              <a:r>
                <a:rPr lang="es-EC" sz="2100" b="1" i="0" u="none" strike="noStrike" cap="non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03 </a:t>
              </a:r>
              <a:endParaRPr sz="21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45" name="Google Shape;145;g1f1fd00d89e_0_162"/>
            <p:cNvSpPr txBox="1"/>
            <p:nvPr/>
          </p:nvSpPr>
          <p:spPr>
            <a:xfrm>
              <a:off x="3375648" y="2887440"/>
              <a:ext cx="509100" cy="267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00"/>
                <a:buFont typeface="Arial"/>
                <a:buNone/>
              </a:pPr>
              <a:r>
                <a:rPr lang="es-EC" sz="2100" b="1" i="0" u="none" strike="noStrike" cap="non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01 </a:t>
              </a:r>
              <a:endParaRPr sz="21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46" name="Google Shape;146;g1f1fd00d89e_0_162"/>
            <p:cNvSpPr txBox="1"/>
            <p:nvPr/>
          </p:nvSpPr>
          <p:spPr>
            <a:xfrm>
              <a:off x="5281877" y="2857865"/>
              <a:ext cx="509100" cy="267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00"/>
                <a:buFont typeface="Arial"/>
                <a:buNone/>
              </a:pPr>
              <a:r>
                <a:rPr lang="es-EC" sz="2100" b="1" i="0" u="none" strike="noStrike" cap="non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02 </a:t>
              </a:r>
              <a:endParaRPr sz="21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CA9CF802-E870-D504-1647-54D31A6C1ECC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Google Shape;151;g1f1fd00d89e_0_285" descr="Ecuador Siglo XX timeline | Timetoast timelines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387901" y="1094450"/>
            <a:ext cx="7416200" cy="524967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3F0A5384-BB9E-81BA-3A25-C9C4D3503614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" name="Google Shape;156;g1f1fd00d89e_0_36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643275" y="969950"/>
            <a:ext cx="8723825" cy="536152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5BEA4EAB-14B3-2144-82FE-A39D12F5D142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Google Shape;161;g1f1fd00d89e_0_443" descr="Boda - Wikipedia, la enciclopedia libr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99236" y="1007165"/>
            <a:ext cx="3053843" cy="4406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g1f1fd00d89e_0_443" descr="costumbres sobre el nacimiento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869634" y="1007165"/>
            <a:ext cx="2955033" cy="4433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g1f1fd00d89e_0_443" descr="1900 (3) 4x6 Post Mortem Photo Mexican Family Mourning Casket Home Funeral  46-06 | eBay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022560" y="1762539"/>
            <a:ext cx="4670203" cy="3650973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6C931569-3421-B3EC-3BB9-04DDC8E4C2C7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" name="Google Shape;168;g1f1fd00d89e_0_524" descr="Untitl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736450" y="1235437"/>
            <a:ext cx="8719100" cy="438712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1D352E6B-F824-006B-DD6C-A43E21173120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" name="Google Shape;173;g1f1fd00d89e_0_603" descr="La dactiloscopia, el campo que transformó el estudio del crimen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59925" y="1190050"/>
            <a:ext cx="8873499" cy="460472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61611547-362D-5769-1358-5EAEB1289180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" name="Google Shape;178;g1f1fd00d89e_0_682" descr="Registro Civil Ecuador 🇪🇨 on Twitter: &quot;#119AñosJuntoATi |  @RegistroCivilec forma parte de la historia del Ecuador. Desde 1952 se  utilizó una cédula de identidad y dactiloscopia, denominada “cédula  popular”, asegurando la identida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23855" y="1025994"/>
            <a:ext cx="9330128" cy="518988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00A6A41E-4409-1158-0F08-103C797E5B64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Google Shape;183;g1f1fd00d89e_0_76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896976" y="1139474"/>
            <a:ext cx="8297900" cy="497872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574A6604-885D-4C6A-A364-71DD206792C4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8" name="Google Shape;188;g1f1fd00d89e_0_840" descr="2 - PDF Descargar libr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14700" y="1287700"/>
            <a:ext cx="9381449" cy="401137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0D4B4A50-3CAF-4A43-F7FC-9499034E1F84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3" name="Google Shape;193;g1f1fd00d89e_0_9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57863" y="1181725"/>
            <a:ext cx="5676275" cy="567627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9687C8C1-88C1-9EE6-DB22-B49E470F3204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8" name="Google Shape;198;g1f1fd00d89e_0_998" descr="Solicitar la nueva cédula electrónica en Ecuador 20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370251" y="1047750"/>
            <a:ext cx="9048750" cy="47625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538AE48A-BDBC-B629-3F15-654BD9783889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3" name="Google Shape;203;g1f1fd00d89e_0_1077" descr="Las verdaderas razones por las que la gente se casa, desveladas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034209" y="1220218"/>
            <a:ext cx="7255566" cy="407747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AFE94817-A6B8-9441-58E3-142CBA250CD2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8" name="Google Shape;208;g1f1fd00d89e_0_1161" descr="En la Real Vida: julio 201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451650" y="1117325"/>
            <a:ext cx="7284600" cy="475927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69E9448C-2CCA-FF4C-96DD-201820613201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3" name="Google Shape;213;g1f1fd00d89e_0_1240" descr="Quién es quién en No Estaba Muerto, Andaba de Parranda, película colombiana  en Netflix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36126" y="1127751"/>
            <a:ext cx="8777751" cy="493747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56683C0D-5437-4CE1-3C0A-230826D86860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1f1fe8e3e3f_0_852"/>
          <p:cNvSpPr/>
          <p:nvPr/>
        </p:nvSpPr>
        <p:spPr>
          <a:xfrm>
            <a:off x="569175" y="2505670"/>
            <a:ext cx="110538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400"/>
              <a:buFont typeface="Calibri"/>
              <a:buNone/>
              <a:tabLst/>
              <a:defRPr/>
            </a:pPr>
            <a:r>
              <a:rPr kumimoji="0" lang="es-EC" sz="5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8. REQUISITOS DEL </a:t>
            </a:r>
            <a:r>
              <a:rPr lang="es-EC" sz="54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SISTEMA DE GESTIÓN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3" name="Google Shape;193;g1f1fe8e3e3f_0_852" descr="Periódico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232595" y="4281758"/>
            <a:ext cx="1726809" cy="172680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12BE2271-80A1-27F4-E386-42A6291A56F3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1f1fd00d89e_0_1319"/>
          <p:cNvSpPr txBox="1">
            <a:spLocks noGrp="1"/>
          </p:cNvSpPr>
          <p:nvPr>
            <p:ph type="title"/>
          </p:nvPr>
        </p:nvSpPr>
        <p:spPr>
          <a:xfrm>
            <a:off x="-1" y="901564"/>
            <a:ext cx="4855200" cy="1001700"/>
          </a:xfrm>
          <a:prstGeom prst="rect">
            <a:avLst/>
          </a:prstGeom>
          <a:solidFill>
            <a:srgbClr val="7F6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Control de registros</a:t>
            </a:r>
            <a:endParaRPr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19" name="Google Shape;219;g1f1fd00d89e_0_1319"/>
          <p:cNvGrpSpPr/>
          <p:nvPr/>
        </p:nvGrpSpPr>
        <p:grpSpPr>
          <a:xfrm>
            <a:off x="5841028" y="1039505"/>
            <a:ext cx="5372325" cy="5186089"/>
            <a:chOff x="1152914" y="1130"/>
            <a:chExt cx="5372325" cy="5186089"/>
          </a:xfrm>
        </p:grpSpPr>
        <p:sp>
          <p:nvSpPr>
            <p:cNvPr id="220" name="Google Shape;220;g1f1fd00d89e_0_1319"/>
            <p:cNvSpPr/>
            <p:nvPr/>
          </p:nvSpPr>
          <p:spPr>
            <a:xfrm>
              <a:off x="3055476" y="1130"/>
              <a:ext cx="1567200" cy="1567200"/>
            </a:xfrm>
            <a:prstGeom prst="ellipse">
              <a:avLst/>
            </a:prstGeom>
            <a:solidFill>
              <a:schemeClr val="accent3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1" name="Google Shape;221;g1f1fd00d89e_0_1319"/>
            <p:cNvSpPr txBox="1"/>
            <p:nvPr/>
          </p:nvSpPr>
          <p:spPr>
            <a:xfrm>
              <a:off x="3284973" y="230627"/>
              <a:ext cx="1108200" cy="1108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050" tIns="19050" rIns="19050" bIns="190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500"/>
                <a:buFont typeface="Calibri"/>
                <a:buNone/>
              </a:pPr>
              <a:r>
                <a:rPr lang="es-EC" sz="15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Identificados</a:t>
              </a: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2" name="Google Shape;222;g1f1fd00d89e_0_1319"/>
            <p:cNvSpPr/>
            <p:nvPr/>
          </p:nvSpPr>
          <p:spPr>
            <a:xfrm rot="2161095">
              <a:off x="4572876" y="1204515"/>
              <a:ext cx="415786" cy="528781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3" name="Google Shape;223;g1f1fd00d89e_0_1319"/>
            <p:cNvSpPr txBox="1"/>
            <p:nvPr/>
          </p:nvSpPr>
          <p:spPr>
            <a:xfrm rot="2159037">
              <a:off x="4584776" y="1273515"/>
              <a:ext cx="291035" cy="31743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alibri"/>
                <a:buNone/>
              </a:pPr>
              <a:endPara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4" name="Google Shape;224;g1f1fd00d89e_0_1319"/>
            <p:cNvSpPr/>
            <p:nvPr/>
          </p:nvSpPr>
          <p:spPr>
            <a:xfrm>
              <a:off x="4958039" y="1383422"/>
              <a:ext cx="1567200" cy="1567200"/>
            </a:xfrm>
            <a:prstGeom prst="ellipse">
              <a:avLst/>
            </a:prstGeom>
            <a:solidFill>
              <a:srgbClr val="B38282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5" name="Google Shape;225;g1f1fd00d89e_0_1319"/>
            <p:cNvSpPr txBox="1"/>
            <p:nvPr/>
          </p:nvSpPr>
          <p:spPr>
            <a:xfrm>
              <a:off x="5187536" y="1612919"/>
              <a:ext cx="1108200" cy="1108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050" tIns="19050" rIns="19050" bIns="190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500"/>
                <a:buFont typeface="Calibri"/>
                <a:buNone/>
              </a:pPr>
              <a:r>
                <a:rPr lang="es-EC" sz="15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Recopilados</a:t>
              </a: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6" name="Google Shape;226;g1f1fd00d89e_0_1319"/>
            <p:cNvSpPr/>
            <p:nvPr/>
          </p:nvSpPr>
          <p:spPr>
            <a:xfrm rot="6479424">
              <a:off x="5174013" y="3009507"/>
              <a:ext cx="415726" cy="529001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B3828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7" name="Google Shape;227;g1f1fd00d89e_0_1319"/>
            <p:cNvSpPr txBox="1"/>
            <p:nvPr/>
          </p:nvSpPr>
          <p:spPr>
            <a:xfrm rot="-4319666">
              <a:off x="5255587" y="3056073"/>
              <a:ext cx="291159" cy="31734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alibri"/>
                <a:buNone/>
              </a:pPr>
              <a:endPara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8" name="Google Shape;228;g1f1fd00d89e_0_1319"/>
            <p:cNvSpPr/>
            <p:nvPr/>
          </p:nvSpPr>
          <p:spPr>
            <a:xfrm>
              <a:off x="4231325" y="3620019"/>
              <a:ext cx="1567200" cy="1567200"/>
            </a:xfrm>
            <a:prstGeom prst="ellipse">
              <a:avLst/>
            </a:prstGeom>
            <a:solidFill>
              <a:srgbClr val="C85B5B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9" name="Google Shape;229;g1f1fd00d89e_0_1319"/>
            <p:cNvSpPr txBox="1"/>
            <p:nvPr/>
          </p:nvSpPr>
          <p:spPr>
            <a:xfrm>
              <a:off x="4460822" y="3849516"/>
              <a:ext cx="1108200" cy="1108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050" tIns="19050" rIns="19050" bIns="190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500"/>
                <a:buFont typeface="Calibri"/>
                <a:buNone/>
              </a:pPr>
              <a:r>
                <a:rPr lang="es-EC" sz="15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Codificados</a:t>
              </a: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0" name="Google Shape;230;g1f1fd00d89e_0_1319"/>
            <p:cNvSpPr/>
            <p:nvPr/>
          </p:nvSpPr>
          <p:spPr>
            <a:xfrm rot="10800000">
              <a:off x="3642914" y="4139119"/>
              <a:ext cx="415800" cy="528900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C85B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1" name="Google Shape;231;g1f1fd00d89e_0_1319"/>
            <p:cNvSpPr txBox="1"/>
            <p:nvPr/>
          </p:nvSpPr>
          <p:spPr>
            <a:xfrm>
              <a:off x="3767630" y="4244901"/>
              <a:ext cx="291000" cy="317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alibri"/>
                <a:buNone/>
              </a:pPr>
              <a:endPara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2" name="Google Shape;232;g1f1fd00d89e_0_1319"/>
            <p:cNvSpPr/>
            <p:nvPr/>
          </p:nvSpPr>
          <p:spPr>
            <a:xfrm>
              <a:off x="1879628" y="3620019"/>
              <a:ext cx="1567200" cy="1567200"/>
            </a:xfrm>
            <a:prstGeom prst="ellipse">
              <a:avLst/>
            </a:prstGeom>
            <a:solidFill>
              <a:srgbClr val="E02F2F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3" name="Google Shape;233;g1f1fd00d89e_0_1319"/>
            <p:cNvSpPr txBox="1"/>
            <p:nvPr/>
          </p:nvSpPr>
          <p:spPr>
            <a:xfrm>
              <a:off x="2109125" y="3849516"/>
              <a:ext cx="1108200" cy="1108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050" tIns="19050" rIns="19050" bIns="190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500"/>
                <a:buFont typeface="Calibri"/>
                <a:buNone/>
              </a:pPr>
              <a:r>
                <a:rPr lang="es-EC" sz="15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Almacenados</a:t>
              </a: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4" name="Google Shape;234;g1f1fd00d89e_0_1319"/>
            <p:cNvSpPr/>
            <p:nvPr/>
          </p:nvSpPr>
          <p:spPr>
            <a:xfrm rot="-6479424">
              <a:off x="2095691" y="3031975"/>
              <a:ext cx="415726" cy="529001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E02F2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5" name="Google Shape;235;g1f1fd00d89e_0_1319"/>
            <p:cNvSpPr txBox="1"/>
            <p:nvPr/>
          </p:nvSpPr>
          <p:spPr>
            <a:xfrm rot="4319666">
              <a:off x="2177183" y="3197166"/>
              <a:ext cx="291159" cy="31734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alibri"/>
                <a:buNone/>
              </a:pPr>
              <a:endPara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6" name="Google Shape;236;g1f1fd00d89e_0_1319"/>
            <p:cNvSpPr/>
            <p:nvPr/>
          </p:nvSpPr>
          <p:spPr>
            <a:xfrm>
              <a:off x="1152914" y="1383422"/>
              <a:ext cx="1567200" cy="1567200"/>
            </a:xfrm>
            <a:prstGeom prst="ellipse">
              <a:avLst/>
            </a:prstGeom>
            <a:solidFill>
              <a:srgbClr val="FE0000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7" name="Google Shape;237;g1f1fd00d89e_0_1319"/>
            <p:cNvSpPr txBox="1"/>
            <p:nvPr/>
          </p:nvSpPr>
          <p:spPr>
            <a:xfrm>
              <a:off x="1382411" y="1612919"/>
              <a:ext cx="1108200" cy="1108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050" tIns="19050" rIns="19050" bIns="190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500"/>
                <a:buFont typeface="Calibri"/>
                <a:buNone/>
              </a:pPr>
              <a:r>
                <a:rPr lang="es-EC" sz="15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Disponibles</a:t>
              </a: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8" name="Google Shape;238;g1f1fd00d89e_0_1319"/>
            <p:cNvSpPr/>
            <p:nvPr/>
          </p:nvSpPr>
          <p:spPr>
            <a:xfrm rot="-2161095">
              <a:off x="2670235" y="1218272"/>
              <a:ext cx="415786" cy="528781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FE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9" name="Google Shape;239;g1f1fd00d89e_0_1319"/>
            <p:cNvSpPr txBox="1"/>
            <p:nvPr/>
          </p:nvSpPr>
          <p:spPr>
            <a:xfrm rot="-2159037">
              <a:off x="2682286" y="1360771"/>
              <a:ext cx="291035" cy="31743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alibri"/>
                <a:buNone/>
              </a:pPr>
              <a:endPara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240" name="Google Shape;240;g1f1fd00d89e_0_1319" descr="ARCHIVOSAGIL: Registros y documentos de archivo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00574" y="2147019"/>
            <a:ext cx="4790744" cy="3542581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BD01991B-FB82-1175-E41F-815024A771FE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1f1fd00d89e_0_1420"/>
          <p:cNvSpPr txBox="1">
            <a:spLocks noGrp="1"/>
          </p:cNvSpPr>
          <p:nvPr>
            <p:ph type="title"/>
          </p:nvPr>
        </p:nvSpPr>
        <p:spPr>
          <a:xfrm>
            <a:off x="-1" y="470964"/>
            <a:ext cx="4855200" cy="1001700"/>
          </a:xfrm>
          <a:prstGeom prst="rect">
            <a:avLst/>
          </a:prstGeom>
          <a:solidFill>
            <a:srgbClr val="7F6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Control de registros</a:t>
            </a:r>
            <a:endParaRPr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6" name="Google Shape;246;g1f1fd00d89e_0_1420"/>
          <p:cNvSpPr txBox="1"/>
          <p:nvPr/>
        </p:nvSpPr>
        <p:spPr>
          <a:xfrm>
            <a:off x="7150228" y="2675630"/>
            <a:ext cx="4218000" cy="181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ctr" rtl="0">
              <a:spcBef>
                <a:spcPts val="0"/>
              </a:spcBef>
              <a:spcAft>
                <a:spcPts val="0"/>
              </a:spcAft>
              <a:buClr>
                <a:srgbClr val="833C0B"/>
              </a:buClr>
              <a:buSzPts val="1800"/>
              <a:buFont typeface="Arial"/>
              <a:buChar char="•"/>
            </a:pPr>
            <a:r>
              <a:rPr lang="es-EC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Legibles</a:t>
            </a:r>
            <a:endParaRPr/>
          </a:p>
          <a:p>
            <a:pPr marL="285750" marR="0" lvl="0" indent="-285750" algn="ctr" rtl="0">
              <a:spcBef>
                <a:spcPts val="0"/>
              </a:spcBef>
              <a:spcAft>
                <a:spcPts val="0"/>
              </a:spcAft>
              <a:buClr>
                <a:srgbClr val="833C0B"/>
              </a:buClr>
              <a:buSzPts val="1800"/>
              <a:buFont typeface="Arial"/>
              <a:buChar char="•"/>
            </a:pPr>
            <a:r>
              <a:rPr lang="es-EC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Definir tiempo de conservación</a:t>
            </a: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171450" algn="ctr" rtl="0">
              <a:spcBef>
                <a:spcPts val="0"/>
              </a:spcBef>
              <a:spcAft>
                <a:spcPts val="0"/>
              </a:spcAft>
              <a:buClr>
                <a:srgbClr val="833C0B"/>
              </a:buClr>
              <a:buSzPts val="1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47" name="Google Shape;247;g1f1fd00d89e_0_1420" descr="Por qué los médicos hacen esa letra tan ilegible?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23684" y="1869702"/>
            <a:ext cx="5942850" cy="313961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A60A03DC-1E39-8EEB-6272-F89FB7759D18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1f1fd00d89e_0_1501"/>
          <p:cNvSpPr txBox="1">
            <a:spLocks noGrp="1"/>
          </p:cNvSpPr>
          <p:nvPr>
            <p:ph type="title"/>
          </p:nvPr>
        </p:nvSpPr>
        <p:spPr>
          <a:xfrm>
            <a:off x="-1" y="458664"/>
            <a:ext cx="4855200" cy="1001700"/>
          </a:xfrm>
          <a:prstGeom prst="rect">
            <a:avLst/>
          </a:prstGeom>
          <a:solidFill>
            <a:srgbClr val="7F6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Control de registros</a:t>
            </a:r>
            <a:endParaRPr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3" name="Google Shape;253;g1f1fd00d89e_0_1501"/>
          <p:cNvSpPr txBox="1"/>
          <p:nvPr/>
        </p:nvSpPr>
        <p:spPr>
          <a:xfrm>
            <a:off x="7150228" y="2675630"/>
            <a:ext cx="4218000" cy="224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ctr" rtl="0">
              <a:spcBef>
                <a:spcPts val="0"/>
              </a:spcBef>
              <a:spcAft>
                <a:spcPts val="0"/>
              </a:spcAft>
              <a:buClr>
                <a:srgbClr val="833C0B"/>
              </a:buClr>
              <a:buSzPts val="1800"/>
              <a:buFont typeface="Arial"/>
              <a:buChar char="•"/>
            </a:pPr>
            <a:r>
              <a:rPr lang="es-EC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Manuales</a:t>
            </a:r>
            <a:endParaRPr/>
          </a:p>
          <a:p>
            <a:pPr marL="285750" marR="0" lvl="0" indent="-285750" algn="ctr" rtl="0">
              <a:spcBef>
                <a:spcPts val="0"/>
              </a:spcBef>
              <a:spcAft>
                <a:spcPts val="0"/>
              </a:spcAft>
              <a:buClr>
                <a:srgbClr val="833C0B"/>
              </a:buClr>
              <a:buSzPts val="1800"/>
              <a:buFont typeface="Arial"/>
              <a:buChar char="•"/>
            </a:pPr>
            <a:r>
              <a:rPr lang="es-EC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Informáticos</a:t>
            </a:r>
            <a:endParaRPr/>
          </a:p>
          <a:p>
            <a:pPr marL="285750" marR="0" lvl="0" indent="-285750" algn="ctr" rtl="0">
              <a:spcBef>
                <a:spcPts val="0"/>
              </a:spcBef>
              <a:spcAft>
                <a:spcPts val="0"/>
              </a:spcAft>
              <a:buClr>
                <a:srgbClr val="833C0B"/>
              </a:buClr>
              <a:buSzPts val="1800"/>
              <a:buFont typeface="Arial"/>
              <a:buChar char="•"/>
            </a:pPr>
            <a:r>
              <a:rPr lang="es-EC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Cuidados </a:t>
            </a:r>
            <a:endParaRPr/>
          </a:p>
          <a:p>
            <a:pPr marL="285750" marR="0" lvl="0" indent="-285750" algn="ctr" rtl="0">
              <a:spcBef>
                <a:spcPts val="0"/>
              </a:spcBef>
              <a:spcAft>
                <a:spcPts val="0"/>
              </a:spcAft>
              <a:buClr>
                <a:srgbClr val="833C0B"/>
              </a:buClr>
              <a:buSzPts val="1800"/>
              <a:buFont typeface="Arial"/>
              <a:buChar char="•"/>
            </a:pPr>
            <a:r>
              <a:rPr lang="es-EC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Fácil recuperación</a:t>
            </a: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171450" algn="ctr" rtl="0">
              <a:spcBef>
                <a:spcPts val="0"/>
              </a:spcBef>
              <a:spcAft>
                <a:spcPts val="0"/>
              </a:spcAft>
              <a:buClr>
                <a:srgbClr val="833C0B"/>
              </a:buClr>
              <a:buSzPts val="1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4" name="Google Shape;254;g1f1fd00d89e_0_1501" descr="3 Aspectos Claves de Qué Hace un Técnico en Contabilida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40803" y="2078314"/>
            <a:ext cx="4855197" cy="344974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22B8551F-8CB8-230F-B609-55D983C68AA0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g1f1fd00d89e_0_1582"/>
          <p:cNvSpPr txBox="1">
            <a:spLocks noGrp="1"/>
          </p:cNvSpPr>
          <p:nvPr>
            <p:ph type="title"/>
          </p:nvPr>
        </p:nvSpPr>
        <p:spPr>
          <a:xfrm>
            <a:off x="-1" y="470989"/>
            <a:ext cx="4855200" cy="1001700"/>
          </a:xfrm>
          <a:prstGeom prst="rect">
            <a:avLst/>
          </a:prstGeom>
          <a:solidFill>
            <a:srgbClr val="7F6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Control de registros</a:t>
            </a:r>
            <a:endParaRPr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60" name="Google Shape;260;g1f1fd00d89e_0_1582" descr="Datos expuestos en la nube representan riesgo cibernético de millones de  dólares - OneDigital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45265" y="2117035"/>
            <a:ext cx="5143502" cy="3429002"/>
          </a:xfrm>
          <a:prstGeom prst="rect">
            <a:avLst/>
          </a:prstGeom>
          <a:noFill/>
          <a:ln>
            <a:noFill/>
          </a:ln>
        </p:spPr>
      </p:pic>
      <p:sp>
        <p:nvSpPr>
          <p:cNvPr id="261" name="Google Shape;261;g1f1fd00d89e_0_1582"/>
          <p:cNvSpPr txBox="1"/>
          <p:nvPr/>
        </p:nvSpPr>
        <p:spPr>
          <a:xfrm>
            <a:off x="6928647" y="3006935"/>
            <a:ext cx="4218000" cy="138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ctr" rtl="0">
              <a:spcBef>
                <a:spcPts val="0"/>
              </a:spcBef>
              <a:spcAft>
                <a:spcPts val="0"/>
              </a:spcAft>
              <a:buClr>
                <a:srgbClr val="833C0B"/>
              </a:buClr>
              <a:buSzPts val="1800"/>
              <a:buFont typeface="Arial"/>
              <a:buChar char="•"/>
            </a:pPr>
            <a:r>
              <a:rPr lang="es-EC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Seguridad informática - modificaciones</a:t>
            </a: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171450" algn="ctr" rtl="0">
              <a:spcBef>
                <a:spcPts val="0"/>
              </a:spcBef>
              <a:spcAft>
                <a:spcPts val="0"/>
              </a:spcAft>
              <a:buClr>
                <a:srgbClr val="833C0B"/>
              </a:buClr>
              <a:buSzPts val="1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07B72A40-CC1E-3FFC-0ECA-053085BED0A0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1f1fd00d89e_0_1663"/>
          <p:cNvSpPr txBox="1">
            <a:spLocks noGrp="1"/>
          </p:cNvSpPr>
          <p:nvPr>
            <p:ph type="title"/>
          </p:nvPr>
        </p:nvSpPr>
        <p:spPr>
          <a:xfrm>
            <a:off x="344499" y="224914"/>
            <a:ext cx="6920700" cy="1001700"/>
          </a:xfrm>
          <a:prstGeom prst="rect">
            <a:avLst/>
          </a:prstGeom>
          <a:solidFill>
            <a:srgbClr val="7F6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Control de registros, técnicos</a:t>
            </a:r>
            <a:endParaRPr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67" name="Google Shape;267;g1f1fd00d89e_0_1663" descr="Certificado de Analisis en Producto Terminado | PD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354806" y="1569864"/>
            <a:ext cx="3741195" cy="498826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68" name="Google Shape;268;g1f1fd00d89e_0_1663"/>
          <p:cNvGrpSpPr/>
          <p:nvPr/>
        </p:nvGrpSpPr>
        <p:grpSpPr>
          <a:xfrm>
            <a:off x="6550991" y="1632528"/>
            <a:ext cx="4527900" cy="4443121"/>
            <a:chOff x="0" y="62664"/>
            <a:chExt cx="4527900" cy="4443121"/>
          </a:xfrm>
        </p:grpSpPr>
        <p:sp>
          <p:nvSpPr>
            <p:cNvPr id="269" name="Google Shape;269;g1f1fd00d89e_0_1663"/>
            <p:cNvSpPr/>
            <p:nvPr/>
          </p:nvSpPr>
          <p:spPr>
            <a:xfrm>
              <a:off x="0" y="564505"/>
              <a:ext cx="4527900" cy="856800"/>
            </a:xfrm>
            <a:prstGeom prst="rect">
              <a:avLst/>
            </a:prstGeom>
            <a:solidFill>
              <a:schemeClr val="lt1">
                <a:alpha val="89800"/>
              </a:schemeClr>
            </a:solidFill>
            <a:ln w="12700" cap="flat" cmpd="sng">
              <a:solidFill>
                <a:schemeClr val="accent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270;g1f1fd00d89e_0_1663"/>
            <p:cNvSpPr/>
            <p:nvPr/>
          </p:nvSpPr>
          <p:spPr>
            <a:xfrm>
              <a:off x="226391" y="62664"/>
              <a:ext cx="3169500" cy="1003800"/>
            </a:xfrm>
            <a:prstGeom prst="roundRect">
              <a:avLst>
                <a:gd name="adj" fmla="val 16667"/>
              </a:avLst>
            </a:prstGeom>
            <a:solidFill>
              <a:schemeClr val="accent3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271;g1f1fd00d89e_0_1663"/>
            <p:cNvSpPr txBox="1"/>
            <p:nvPr/>
          </p:nvSpPr>
          <p:spPr>
            <a:xfrm>
              <a:off x="275387" y="111660"/>
              <a:ext cx="3071400" cy="905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9775" tIns="0" rIns="119775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800"/>
                <a:buFont typeface="Calibri"/>
                <a:buNone/>
              </a:pPr>
              <a:r>
                <a:rPr lang="es-EC" sz="2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Almacenados por un tiempo definido</a:t>
              </a:r>
              <a:endParaRPr/>
            </a:p>
          </p:txBody>
        </p:sp>
        <p:sp>
          <p:nvSpPr>
            <p:cNvPr id="272" name="Google Shape;272;g1f1fd00d89e_0_1663"/>
            <p:cNvSpPr/>
            <p:nvPr/>
          </p:nvSpPr>
          <p:spPr>
            <a:xfrm>
              <a:off x="0" y="2106745"/>
              <a:ext cx="4527900" cy="856800"/>
            </a:xfrm>
            <a:prstGeom prst="rect">
              <a:avLst/>
            </a:prstGeom>
            <a:solidFill>
              <a:schemeClr val="lt1">
                <a:alpha val="89800"/>
              </a:schemeClr>
            </a:solidFill>
            <a:ln w="12700" cap="flat" cmpd="sng">
              <a:solidFill>
                <a:srgbClr val="C85B5B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273;g1f1fd00d89e_0_1663"/>
            <p:cNvSpPr/>
            <p:nvPr/>
          </p:nvSpPr>
          <p:spPr>
            <a:xfrm>
              <a:off x="226391" y="1604905"/>
              <a:ext cx="3169500" cy="1003800"/>
            </a:xfrm>
            <a:prstGeom prst="roundRect">
              <a:avLst>
                <a:gd name="adj" fmla="val 16667"/>
              </a:avLst>
            </a:prstGeom>
            <a:solidFill>
              <a:srgbClr val="C85B5B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274;g1f1fd00d89e_0_1663"/>
            <p:cNvSpPr txBox="1"/>
            <p:nvPr/>
          </p:nvSpPr>
          <p:spPr>
            <a:xfrm>
              <a:off x="275387" y="1653901"/>
              <a:ext cx="3071400" cy="905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9775" tIns="0" rIns="119775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800"/>
                <a:buFont typeface="Calibri"/>
                <a:buNone/>
              </a:pPr>
              <a:r>
                <a:rPr lang="es-EC" sz="2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Soporte para repetibilidad</a:t>
              </a:r>
              <a:endParaRPr/>
            </a:p>
          </p:txBody>
        </p:sp>
        <p:sp>
          <p:nvSpPr>
            <p:cNvPr id="275" name="Google Shape;275;g1f1fd00d89e_0_1663"/>
            <p:cNvSpPr/>
            <p:nvPr/>
          </p:nvSpPr>
          <p:spPr>
            <a:xfrm>
              <a:off x="0" y="3648985"/>
              <a:ext cx="4527900" cy="856800"/>
            </a:xfrm>
            <a:prstGeom prst="rect">
              <a:avLst/>
            </a:prstGeom>
            <a:solidFill>
              <a:schemeClr val="lt1">
                <a:alpha val="89800"/>
              </a:schemeClr>
            </a:solidFill>
            <a:ln w="12700" cap="flat" cmpd="sng">
              <a:solidFill>
                <a:srgbClr val="FE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276;g1f1fd00d89e_0_1663"/>
            <p:cNvSpPr/>
            <p:nvPr/>
          </p:nvSpPr>
          <p:spPr>
            <a:xfrm>
              <a:off x="226391" y="3147144"/>
              <a:ext cx="3169500" cy="1003800"/>
            </a:xfrm>
            <a:prstGeom prst="roundRect">
              <a:avLst>
                <a:gd name="adj" fmla="val 16667"/>
              </a:avLst>
            </a:prstGeom>
            <a:solidFill>
              <a:srgbClr val="FE0000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277;g1f1fd00d89e_0_1663"/>
            <p:cNvSpPr txBox="1"/>
            <p:nvPr/>
          </p:nvSpPr>
          <p:spPr>
            <a:xfrm>
              <a:off x="275387" y="3196140"/>
              <a:ext cx="3071400" cy="905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9775" tIns="0" rIns="119775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Calibri"/>
                <a:buNone/>
              </a:pPr>
              <a:r>
                <a:rPr lang="es-EC" sz="20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Responsables del muestreo, ensayo, verificación de resultados</a:t>
              </a:r>
              <a:endParaRPr/>
            </a:p>
          </p:txBody>
        </p:sp>
      </p:grp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EDDE02E3-23F4-4C42-3BEE-6CEF21A64E98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g1f1fd00d89e_0_1753"/>
          <p:cNvSpPr txBox="1">
            <a:spLocks noGrp="1"/>
          </p:cNvSpPr>
          <p:nvPr>
            <p:ph type="title"/>
          </p:nvPr>
        </p:nvSpPr>
        <p:spPr>
          <a:xfrm>
            <a:off x="-1" y="864664"/>
            <a:ext cx="6920700" cy="1001700"/>
          </a:xfrm>
          <a:prstGeom prst="rect">
            <a:avLst/>
          </a:prstGeom>
          <a:solidFill>
            <a:srgbClr val="7F6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Control de registros, técnicos</a:t>
            </a:r>
            <a:endParaRPr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83" name="Google Shape;283;g1f1fd00d89e_0_1753"/>
          <p:cNvGrpSpPr/>
          <p:nvPr/>
        </p:nvGrpSpPr>
        <p:grpSpPr>
          <a:xfrm>
            <a:off x="679004" y="2944861"/>
            <a:ext cx="11012425" cy="1253923"/>
            <a:chOff x="134" y="2225195"/>
            <a:chExt cx="11012425" cy="1253923"/>
          </a:xfrm>
        </p:grpSpPr>
        <p:sp>
          <p:nvSpPr>
            <p:cNvPr id="284" name="Google Shape;284;g1f1fd00d89e_0_1753"/>
            <p:cNvSpPr/>
            <p:nvPr/>
          </p:nvSpPr>
          <p:spPr>
            <a:xfrm>
              <a:off x="716380" y="2583318"/>
              <a:ext cx="1343100" cy="895800"/>
            </a:xfrm>
            <a:prstGeom prst="rect">
              <a:avLst/>
            </a:prstGeom>
            <a:solidFill>
              <a:srgbClr val="E0E0E0">
                <a:alpha val="89800"/>
              </a:srgbClr>
            </a:solidFill>
            <a:ln w="12700" cap="flat" cmpd="sng">
              <a:solidFill>
                <a:srgbClr val="E0E0E0">
                  <a:alpha val="89800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285;g1f1fd00d89e_0_1753"/>
            <p:cNvSpPr txBox="1"/>
            <p:nvPr/>
          </p:nvSpPr>
          <p:spPr>
            <a:xfrm>
              <a:off x="931254" y="2583318"/>
              <a:ext cx="1128000" cy="895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13775" rIns="113775" bIns="11377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None/>
              </a:pPr>
              <a:r>
                <a:rPr lang="es-EC" sz="1600" b="1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Formularios</a:t>
              </a:r>
              <a:endParaRPr b="1"/>
            </a:p>
          </p:txBody>
        </p:sp>
        <p:sp>
          <p:nvSpPr>
            <p:cNvPr id="286" name="Google Shape;286;g1f1fd00d89e_0_1753"/>
            <p:cNvSpPr/>
            <p:nvPr/>
          </p:nvSpPr>
          <p:spPr>
            <a:xfrm>
              <a:off x="134" y="2225195"/>
              <a:ext cx="895200" cy="895200"/>
            </a:xfrm>
            <a:prstGeom prst="ellipse">
              <a:avLst/>
            </a:prstGeom>
            <a:blipFill rotWithShape="1">
              <a:blip r:embed="rId4">
                <a:alphaModFix/>
              </a:blip>
              <a:stretch>
                <a:fillRect/>
              </a:stretch>
            </a:blipFill>
            <a:ln w="12700" cap="flat" cmpd="sng">
              <a:solidFill>
                <a:srgbClr val="AEABAB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287;g1f1fd00d89e_0_1753"/>
            <p:cNvSpPr txBox="1"/>
            <p:nvPr/>
          </p:nvSpPr>
          <p:spPr>
            <a:xfrm>
              <a:off x="131249" y="2356310"/>
              <a:ext cx="633000" cy="633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700"/>
                <a:buFont typeface="Calibri"/>
                <a:buNone/>
              </a:pPr>
              <a:endParaRPr sz="17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8" name="Google Shape;288;g1f1fd00d89e_0_1753"/>
            <p:cNvSpPr/>
            <p:nvPr/>
          </p:nvSpPr>
          <p:spPr>
            <a:xfrm>
              <a:off x="2954650" y="2583318"/>
              <a:ext cx="1343100" cy="895800"/>
            </a:xfrm>
            <a:prstGeom prst="rect">
              <a:avLst/>
            </a:prstGeom>
            <a:solidFill>
              <a:srgbClr val="E7D9D9">
                <a:alpha val="89800"/>
              </a:srgbClr>
            </a:solidFill>
            <a:ln w="12700" cap="flat" cmpd="sng">
              <a:solidFill>
                <a:srgbClr val="E7D9D9">
                  <a:alpha val="89800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" name="Google Shape;289;g1f1fd00d89e_0_1753"/>
            <p:cNvSpPr txBox="1"/>
            <p:nvPr/>
          </p:nvSpPr>
          <p:spPr>
            <a:xfrm>
              <a:off x="3169524" y="2583318"/>
              <a:ext cx="1128000" cy="895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13775" rIns="113775" bIns="11377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None/>
              </a:pPr>
              <a:r>
                <a:rPr lang="es-EC" sz="1600" b="1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Contratos</a:t>
              </a:r>
              <a:endParaRPr b="1"/>
            </a:p>
          </p:txBody>
        </p:sp>
        <p:sp>
          <p:nvSpPr>
            <p:cNvPr id="290" name="Google Shape;290;g1f1fd00d89e_0_1753"/>
            <p:cNvSpPr/>
            <p:nvPr/>
          </p:nvSpPr>
          <p:spPr>
            <a:xfrm>
              <a:off x="2238404" y="2225195"/>
              <a:ext cx="895200" cy="895200"/>
            </a:xfrm>
            <a:prstGeom prst="ellipse">
              <a:avLst/>
            </a:prstGeom>
            <a:blipFill rotWithShape="1">
              <a:blip r:embed="rId5">
                <a:alphaModFix/>
              </a:blip>
              <a:stretch>
                <a:fillRect/>
              </a:stretch>
            </a:blip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" name="Google Shape;291;g1f1fd00d89e_0_1753"/>
            <p:cNvSpPr txBox="1"/>
            <p:nvPr/>
          </p:nvSpPr>
          <p:spPr>
            <a:xfrm>
              <a:off x="2369519" y="2356310"/>
              <a:ext cx="633000" cy="633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700"/>
                <a:buFont typeface="Calibri"/>
                <a:buNone/>
              </a:pPr>
              <a:endParaRPr sz="17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2" name="Google Shape;292;g1f1fd00d89e_0_1753"/>
            <p:cNvSpPr/>
            <p:nvPr/>
          </p:nvSpPr>
          <p:spPr>
            <a:xfrm>
              <a:off x="5192920" y="2583318"/>
              <a:ext cx="1343100" cy="895800"/>
            </a:xfrm>
            <a:prstGeom prst="rect">
              <a:avLst/>
            </a:prstGeom>
            <a:solidFill>
              <a:srgbClr val="F0D3D3">
                <a:alpha val="89800"/>
              </a:srgbClr>
            </a:solidFill>
            <a:ln w="12700" cap="flat" cmpd="sng">
              <a:solidFill>
                <a:srgbClr val="F0D3D3">
                  <a:alpha val="89800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" name="Google Shape;293;g1f1fd00d89e_0_1753"/>
            <p:cNvSpPr txBox="1"/>
            <p:nvPr/>
          </p:nvSpPr>
          <p:spPr>
            <a:xfrm>
              <a:off x="5407794" y="2583318"/>
              <a:ext cx="1128000" cy="895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13775" rIns="113775" bIns="11377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None/>
              </a:pPr>
              <a:r>
                <a:rPr lang="es-EC" sz="1600" b="1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Hojas de trabajo</a:t>
              </a:r>
              <a:endParaRPr b="1"/>
            </a:p>
          </p:txBody>
        </p:sp>
        <p:sp>
          <p:nvSpPr>
            <p:cNvPr id="294" name="Google Shape;294;g1f1fd00d89e_0_1753"/>
            <p:cNvSpPr/>
            <p:nvPr/>
          </p:nvSpPr>
          <p:spPr>
            <a:xfrm>
              <a:off x="4476673" y="2225195"/>
              <a:ext cx="895200" cy="895200"/>
            </a:xfrm>
            <a:prstGeom prst="ellipse">
              <a:avLst/>
            </a:prstGeom>
            <a:blipFill rotWithShape="1">
              <a:blip r:embed="rId6">
                <a:alphaModFix/>
              </a:blip>
              <a:stretch>
                <a:fillRect/>
              </a:stretch>
            </a:blip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" name="Google Shape;295;g1f1fd00d89e_0_1753"/>
            <p:cNvSpPr txBox="1"/>
            <p:nvPr/>
          </p:nvSpPr>
          <p:spPr>
            <a:xfrm>
              <a:off x="4607788" y="2356310"/>
              <a:ext cx="633000" cy="633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4500"/>
                <a:buFont typeface="Calibri"/>
                <a:buNone/>
              </a:pPr>
              <a:endParaRPr sz="45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6" name="Google Shape;296;g1f1fd00d89e_0_1753"/>
            <p:cNvSpPr/>
            <p:nvPr/>
          </p:nvSpPr>
          <p:spPr>
            <a:xfrm>
              <a:off x="7431189" y="2583318"/>
              <a:ext cx="1343100" cy="895800"/>
            </a:xfrm>
            <a:prstGeom prst="rect">
              <a:avLst/>
            </a:prstGeom>
            <a:solidFill>
              <a:srgbClr val="F7CDCD">
                <a:alpha val="89800"/>
              </a:srgbClr>
            </a:solidFill>
            <a:ln w="12700" cap="flat" cmpd="sng">
              <a:solidFill>
                <a:srgbClr val="F7CDCD">
                  <a:alpha val="89800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" name="Google Shape;297;g1f1fd00d89e_0_1753"/>
            <p:cNvSpPr txBox="1"/>
            <p:nvPr/>
          </p:nvSpPr>
          <p:spPr>
            <a:xfrm>
              <a:off x="7646063" y="2583318"/>
              <a:ext cx="1128000" cy="895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13775" rIns="113775" bIns="11377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None/>
              </a:pPr>
              <a:r>
                <a:rPr lang="es-EC" sz="1600" b="1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Gráficos</a:t>
              </a:r>
              <a:endParaRPr b="1"/>
            </a:p>
          </p:txBody>
        </p:sp>
        <p:sp>
          <p:nvSpPr>
            <p:cNvPr id="298" name="Google Shape;298;g1f1fd00d89e_0_1753"/>
            <p:cNvSpPr/>
            <p:nvPr/>
          </p:nvSpPr>
          <p:spPr>
            <a:xfrm>
              <a:off x="6714943" y="2225195"/>
              <a:ext cx="895200" cy="895200"/>
            </a:xfrm>
            <a:prstGeom prst="ellipse">
              <a:avLst/>
            </a:prstGeom>
            <a:blipFill rotWithShape="1">
              <a:blip r:embed="rId7">
                <a:alphaModFix/>
              </a:blip>
              <a:stretch>
                <a:fillRect/>
              </a:stretch>
            </a:blip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" name="Google Shape;299;g1f1fd00d89e_0_1753"/>
            <p:cNvSpPr txBox="1"/>
            <p:nvPr/>
          </p:nvSpPr>
          <p:spPr>
            <a:xfrm>
              <a:off x="6846058" y="2356310"/>
              <a:ext cx="633000" cy="633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4500"/>
                <a:buFont typeface="Calibri"/>
                <a:buNone/>
              </a:pPr>
              <a:endParaRPr sz="45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0" name="Google Shape;300;g1f1fd00d89e_0_1753"/>
            <p:cNvSpPr/>
            <p:nvPr/>
          </p:nvSpPr>
          <p:spPr>
            <a:xfrm>
              <a:off x="9669459" y="2583318"/>
              <a:ext cx="1343100" cy="895800"/>
            </a:xfrm>
            <a:prstGeom prst="rect">
              <a:avLst/>
            </a:prstGeom>
            <a:solidFill>
              <a:srgbClr val="FEC9C9">
                <a:alpha val="89800"/>
              </a:srgbClr>
            </a:solidFill>
            <a:ln w="12700" cap="flat" cmpd="sng">
              <a:solidFill>
                <a:srgbClr val="FEC9C9">
                  <a:alpha val="89800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" name="Google Shape;301;g1f1fd00d89e_0_1753"/>
            <p:cNvSpPr txBox="1"/>
            <p:nvPr/>
          </p:nvSpPr>
          <p:spPr>
            <a:xfrm>
              <a:off x="9884333" y="2583318"/>
              <a:ext cx="1128000" cy="895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13775" rIns="113775" bIns="11377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None/>
              </a:pPr>
              <a:r>
                <a:rPr lang="es-EC" sz="1600" b="1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Quejas</a:t>
              </a:r>
              <a:endParaRPr b="1"/>
            </a:p>
          </p:txBody>
        </p:sp>
        <p:sp>
          <p:nvSpPr>
            <p:cNvPr id="302" name="Google Shape;302;g1f1fd00d89e_0_1753"/>
            <p:cNvSpPr/>
            <p:nvPr/>
          </p:nvSpPr>
          <p:spPr>
            <a:xfrm>
              <a:off x="8953213" y="2225195"/>
              <a:ext cx="895200" cy="895200"/>
            </a:xfrm>
            <a:prstGeom prst="ellipse">
              <a:avLst/>
            </a:prstGeom>
            <a:blipFill rotWithShape="1">
              <a:blip r:embed="rId8">
                <a:alphaModFix/>
              </a:blip>
              <a:stretch>
                <a:fillRect/>
              </a:stretch>
            </a:blip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" name="Google Shape;303;g1f1fd00d89e_0_1753"/>
            <p:cNvSpPr txBox="1"/>
            <p:nvPr/>
          </p:nvSpPr>
          <p:spPr>
            <a:xfrm>
              <a:off x="9084328" y="2356310"/>
              <a:ext cx="633000" cy="633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4500"/>
                <a:buFont typeface="Calibri"/>
                <a:buNone/>
              </a:pPr>
              <a:endParaRPr sz="45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A6E468E7-00F1-8A80-B10B-381E9B0C48F2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g1f1fd00d89e_0_1853"/>
          <p:cNvSpPr txBox="1">
            <a:spLocks noGrp="1"/>
          </p:cNvSpPr>
          <p:nvPr>
            <p:ph type="title"/>
          </p:nvPr>
        </p:nvSpPr>
        <p:spPr>
          <a:xfrm>
            <a:off x="381374" y="237214"/>
            <a:ext cx="6920700" cy="1001700"/>
          </a:xfrm>
          <a:prstGeom prst="rect">
            <a:avLst/>
          </a:prstGeom>
          <a:solidFill>
            <a:srgbClr val="7F6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Control de registros, técnicos</a:t>
            </a:r>
            <a:endParaRPr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09" name="Google Shape;309;g1f1fd00d89e_0_1853" descr="Por qué deberíamos seguir escribiendo a mano?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00574" y="1547136"/>
            <a:ext cx="8471148" cy="4235574"/>
          </a:xfrm>
          <a:prstGeom prst="rect">
            <a:avLst/>
          </a:prstGeom>
          <a:noFill/>
          <a:ln>
            <a:noFill/>
          </a:ln>
        </p:spPr>
      </p:pic>
      <p:sp>
        <p:nvSpPr>
          <p:cNvPr id="310" name="Google Shape;310;g1f1fd00d89e_0_1853"/>
          <p:cNvSpPr/>
          <p:nvPr/>
        </p:nvSpPr>
        <p:spPr>
          <a:xfrm>
            <a:off x="6096000" y="4970877"/>
            <a:ext cx="4542900" cy="923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5400" b="1" i="0" u="none" strike="noStrike" cap="none">
                <a:solidFill>
                  <a:srgbClr val="F7CAAC"/>
                </a:solidFill>
                <a:latin typeface="Calibri"/>
                <a:ea typeface="Calibri"/>
                <a:cs typeface="Calibri"/>
                <a:sym typeface="Calibri"/>
              </a:rPr>
              <a:t>En el momento</a:t>
            </a:r>
            <a:endParaRPr/>
          </a:p>
        </p:txBody>
      </p: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FA9705D4-3CDA-DB0F-D53C-B7D19BB23454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g1f1fd00d89e_0_1934"/>
          <p:cNvSpPr txBox="1">
            <a:spLocks noGrp="1"/>
          </p:cNvSpPr>
          <p:nvPr>
            <p:ph type="title"/>
          </p:nvPr>
        </p:nvSpPr>
        <p:spPr>
          <a:xfrm>
            <a:off x="414961" y="274114"/>
            <a:ext cx="6920700" cy="1001700"/>
          </a:xfrm>
          <a:prstGeom prst="rect">
            <a:avLst/>
          </a:prstGeom>
          <a:solidFill>
            <a:srgbClr val="7F6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Control de registros, técnicos</a:t>
            </a:r>
            <a:endParaRPr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16" name="Google Shape;316;g1f1fd00d89e_0_1934" descr="El efecto de un registro manual de vacunas: un millón de dosis aplicadas no  figuran en el sistema oficial - Salud con lupa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88416" y="2001077"/>
            <a:ext cx="5373725" cy="357146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7" name="Google Shape;317;g1f1fd00d89e_0_1934" descr="Grafología: Orden Distribución Confusa - Grafología y Personalidad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014127" y="2334244"/>
            <a:ext cx="4286250" cy="2905125"/>
          </a:xfrm>
          <a:prstGeom prst="rect">
            <a:avLst/>
          </a:prstGeom>
          <a:noFill/>
          <a:ln>
            <a:noFill/>
          </a:ln>
        </p:spPr>
      </p:pic>
      <p:sp>
        <p:nvSpPr>
          <p:cNvPr id="318" name="Google Shape;318;g1f1fd00d89e_0_1934"/>
          <p:cNvSpPr txBox="1"/>
          <p:nvPr/>
        </p:nvSpPr>
        <p:spPr>
          <a:xfrm>
            <a:off x="3561650" y="5818488"/>
            <a:ext cx="54417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7F6000"/>
              </a:buClr>
              <a:buSzPts val="1800"/>
              <a:buFont typeface="Calibri"/>
              <a:buNone/>
            </a:pPr>
            <a:r>
              <a:rPr lang="es-EC" sz="1800" b="0" i="0" u="none" strike="noStrike" cap="none">
                <a:solidFill>
                  <a:srgbClr val="7F6000"/>
                </a:solidFill>
                <a:latin typeface="Calibri"/>
                <a:ea typeface="Calibri"/>
                <a:cs typeface="Calibri"/>
                <a:sym typeface="Calibri"/>
              </a:rPr>
              <a:t>Recopilación de documentos 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7F6000"/>
              </a:buClr>
              <a:buSzPts val="1800"/>
              <a:buFont typeface="Calibri"/>
              <a:buNone/>
            </a:pPr>
            <a:r>
              <a:rPr lang="es-EC" sz="1800" b="0" i="0" u="none" strike="noStrike" cap="none">
                <a:solidFill>
                  <a:srgbClr val="7F6000"/>
                </a:solidFill>
                <a:latin typeface="Calibri"/>
                <a:ea typeface="Calibri"/>
                <a:cs typeface="Calibri"/>
                <a:sym typeface="Calibri"/>
              </a:rPr>
              <a:t>Demuestren cumplimiento de especificaciones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7F6000"/>
              </a:buClr>
              <a:buSzPts val="1800"/>
              <a:buFont typeface="Calibri"/>
              <a:buNone/>
            </a:pPr>
            <a:r>
              <a:rPr lang="es-EC" sz="1800" b="0" i="0" u="none" strike="noStrike" cap="none">
                <a:solidFill>
                  <a:srgbClr val="7F6000"/>
                </a:solidFill>
                <a:latin typeface="Calibri"/>
                <a:ea typeface="Calibri"/>
                <a:cs typeface="Calibri"/>
                <a:sym typeface="Calibri"/>
              </a:rPr>
              <a:t>Errores tachados no borrados, correcto al margen, firma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7F9A5F9A-2009-BB3D-E768-3240AECA138D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g1f1fd00d89e_0_2016"/>
          <p:cNvSpPr txBox="1">
            <a:spLocks noGrp="1"/>
          </p:cNvSpPr>
          <p:nvPr>
            <p:ph type="title"/>
          </p:nvPr>
        </p:nvSpPr>
        <p:spPr>
          <a:xfrm>
            <a:off x="500574" y="434064"/>
            <a:ext cx="4855200" cy="1001700"/>
          </a:xfrm>
          <a:prstGeom prst="rect">
            <a:avLst/>
          </a:prstGeom>
          <a:solidFill>
            <a:srgbClr val="323F4F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Auditorías internas</a:t>
            </a:r>
            <a:endParaRPr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24" name="Google Shape;324;g1f1fd00d89e_0_2016"/>
          <p:cNvGrpSpPr/>
          <p:nvPr/>
        </p:nvGrpSpPr>
        <p:grpSpPr>
          <a:xfrm>
            <a:off x="2035968" y="2012572"/>
            <a:ext cx="8120063" cy="2832835"/>
            <a:chOff x="3968" y="1292906"/>
            <a:chExt cx="8120063" cy="2832835"/>
          </a:xfrm>
        </p:grpSpPr>
        <p:sp>
          <p:nvSpPr>
            <p:cNvPr id="325" name="Google Shape;325;g1f1fd00d89e_0_2016"/>
            <p:cNvSpPr/>
            <p:nvPr/>
          </p:nvSpPr>
          <p:spPr>
            <a:xfrm>
              <a:off x="161131" y="1463165"/>
              <a:ext cx="3771900" cy="1178700"/>
            </a:xfrm>
            <a:prstGeom prst="rect">
              <a:avLst/>
            </a:prstGeom>
            <a:solidFill>
              <a:schemeClr val="lt2">
                <a:alpha val="40000"/>
              </a:schemeClr>
            </a:solidFill>
            <a:ln w="9525" cap="flat" cmpd="sng">
              <a:solidFill>
                <a:schemeClr val="dk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6" name="Google Shape;326;g1f1fd00d89e_0_2016"/>
            <p:cNvSpPr txBox="1"/>
            <p:nvPr/>
          </p:nvSpPr>
          <p:spPr>
            <a:xfrm>
              <a:off x="161131" y="1463165"/>
              <a:ext cx="3771900" cy="1178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98375" tIns="125725" rIns="125725" bIns="12572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300"/>
                <a:buFont typeface="Calibri"/>
                <a:buNone/>
              </a:pPr>
              <a:r>
                <a:rPr lang="es-EC" sz="33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Cronograma</a:t>
              </a: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7" name="Google Shape;327;g1f1fd00d89e_0_2016"/>
            <p:cNvSpPr/>
            <p:nvPr/>
          </p:nvSpPr>
          <p:spPr>
            <a:xfrm>
              <a:off x="3968" y="1292906"/>
              <a:ext cx="825000" cy="1237800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 l="-24998" r="-24989"/>
              </a:stretch>
            </a:blipFill>
            <a:ln w="12700" cap="flat" cmpd="sng">
              <a:solidFill>
                <a:schemeClr val="lt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8" name="Google Shape;328;g1f1fd00d89e_0_2016"/>
            <p:cNvSpPr/>
            <p:nvPr/>
          </p:nvSpPr>
          <p:spPr>
            <a:xfrm>
              <a:off x="4352131" y="1463165"/>
              <a:ext cx="3771900" cy="1178700"/>
            </a:xfrm>
            <a:prstGeom prst="rect">
              <a:avLst/>
            </a:prstGeom>
            <a:solidFill>
              <a:schemeClr val="lt2">
                <a:alpha val="40000"/>
              </a:schemeClr>
            </a:solidFill>
            <a:ln w="9525" cap="flat" cmpd="sng">
              <a:solidFill>
                <a:schemeClr val="dk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9" name="Google Shape;329;g1f1fd00d89e_0_2016"/>
            <p:cNvSpPr txBox="1"/>
            <p:nvPr/>
          </p:nvSpPr>
          <p:spPr>
            <a:xfrm>
              <a:off x="4352131" y="1463165"/>
              <a:ext cx="3771900" cy="1178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98375" tIns="125725" rIns="125725" bIns="12572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300"/>
                <a:buFont typeface="Calibri"/>
                <a:buNone/>
              </a:pPr>
              <a:r>
                <a:rPr lang="es-EC" sz="33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Procedimiento</a:t>
              </a: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0" name="Google Shape;330;g1f1fd00d89e_0_2016"/>
            <p:cNvSpPr/>
            <p:nvPr/>
          </p:nvSpPr>
          <p:spPr>
            <a:xfrm>
              <a:off x="4194968" y="1292906"/>
              <a:ext cx="825000" cy="1237800"/>
            </a:xfrm>
            <a:prstGeom prst="rect">
              <a:avLst/>
            </a:prstGeom>
            <a:blipFill rotWithShape="1">
              <a:blip r:embed="rId5">
                <a:alphaModFix/>
              </a:blip>
              <a:stretch>
                <a:fillRect l="-24998" r="-24989"/>
              </a:stretch>
            </a:blipFill>
            <a:ln w="12700" cap="flat" cmpd="sng">
              <a:solidFill>
                <a:schemeClr val="lt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1" name="Google Shape;331;g1f1fd00d89e_0_2016"/>
            <p:cNvSpPr/>
            <p:nvPr/>
          </p:nvSpPr>
          <p:spPr>
            <a:xfrm>
              <a:off x="161131" y="2947041"/>
              <a:ext cx="3771900" cy="1178700"/>
            </a:xfrm>
            <a:prstGeom prst="rect">
              <a:avLst/>
            </a:prstGeom>
            <a:solidFill>
              <a:schemeClr val="lt2">
                <a:alpha val="40000"/>
              </a:schemeClr>
            </a:solidFill>
            <a:ln w="9525" cap="flat" cmpd="sng">
              <a:solidFill>
                <a:schemeClr val="dk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2" name="Google Shape;332;g1f1fd00d89e_0_2016"/>
            <p:cNvSpPr txBox="1"/>
            <p:nvPr/>
          </p:nvSpPr>
          <p:spPr>
            <a:xfrm>
              <a:off x="161131" y="2947041"/>
              <a:ext cx="3771900" cy="1178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98375" tIns="125725" rIns="125725" bIns="12572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300"/>
                <a:buFont typeface="Calibri"/>
                <a:buNone/>
              </a:pPr>
              <a:r>
                <a:rPr lang="es-EC" sz="33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Responsable calidad</a:t>
              </a: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3" name="Google Shape;333;g1f1fd00d89e_0_2016"/>
            <p:cNvSpPr/>
            <p:nvPr/>
          </p:nvSpPr>
          <p:spPr>
            <a:xfrm>
              <a:off x="3968" y="2776782"/>
              <a:ext cx="825000" cy="1237800"/>
            </a:xfrm>
            <a:prstGeom prst="rect">
              <a:avLst/>
            </a:prstGeom>
            <a:blipFill rotWithShape="1">
              <a:blip r:embed="rId6">
                <a:alphaModFix/>
              </a:blip>
              <a:stretch>
                <a:fillRect l="-24998" r="-24989"/>
              </a:stretch>
            </a:blipFill>
            <a:ln w="12700" cap="flat" cmpd="sng">
              <a:solidFill>
                <a:schemeClr val="lt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4" name="Google Shape;334;g1f1fd00d89e_0_2016"/>
            <p:cNvSpPr/>
            <p:nvPr/>
          </p:nvSpPr>
          <p:spPr>
            <a:xfrm>
              <a:off x="4352131" y="2947041"/>
              <a:ext cx="3771900" cy="1178700"/>
            </a:xfrm>
            <a:prstGeom prst="rect">
              <a:avLst/>
            </a:prstGeom>
            <a:solidFill>
              <a:schemeClr val="lt2">
                <a:alpha val="40000"/>
              </a:schemeClr>
            </a:solidFill>
            <a:ln w="9525" cap="flat" cmpd="sng">
              <a:solidFill>
                <a:schemeClr val="dk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5" name="Google Shape;335;g1f1fd00d89e_0_2016"/>
            <p:cNvSpPr txBox="1"/>
            <p:nvPr/>
          </p:nvSpPr>
          <p:spPr>
            <a:xfrm>
              <a:off x="4352131" y="2947041"/>
              <a:ext cx="3771900" cy="1178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98375" tIns="125725" rIns="125725" bIns="12572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300"/>
                <a:buFont typeface="Calibri"/>
                <a:buNone/>
              </a:pPr>
              <a:r>
                <a:rPr lang="es-EC" sz="33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Ciclo debe durar 1 año</a:t>
              </a: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6" name="Google Shape;336;g1f1fd00d89e_0_2016"/>
            <p:cNvSpPr/>
            <p:nvPr/>
          </p:nvSpPr>
          <p:spPr>
            <a:xfrm>
              <a:off x="4194968" y="2776782"/>
              <a:ext cx="825000" cy="1237800"/>
            </a:xfrm>
            <a:prstGeom prst="rect">
              <a:avLst/>
            </a:prstGeom>
            <a:blipFill rotWithShape="1">
              <a:blip r:embed="rId7">
                <a:alphaModFix/>
              </a:blip>
              <a:stretch>
                <a:fillRect l="-24998" r="-24989"/>
              </a:stretch>
            </a:blipFill>
            <a:ln w="12700" cap="flat" cmpd="sng">
              <a:solidFill>
                <a:schemeClr val="lt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50F5212E-A51A-81D7-8A86-E22CEF13188E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g1f1fd00d89e_0_2108"/>
          <p:cNvSpPr txBox="1">
            <a:spLocks noGrp="1"/>
          </p:cNvSpPr>
          <p:nvPr>
            <p:ph type="title"/>
          </p:nvPr>
        </p:nvSpPr>
        <p:spPr>
          <a:xfrm>
            <a:off x="192999" y="384864"/>
            <a:ext cx="4855200" cy="1001700"/>
          </a:xfrm>
          <a:prstGeom prst="rect">
            <a:avLst/>
          </a:prstGeom>
          <a:solidFill>
            <a:srgbClr val="323F4F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Auditorías internas</a:t>
            </a:r>
            <a:endParaRPr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42" name="Google Shape;342;g1f1fd00d89e_0_2108"/>
          <p:cNvGrpSpPr/>
          <p:nvPr/>
        </p:nvGrpSpPr>
        <p:grpSpPr>
          <a:xfrm>
            <a:off x="2036686" y="2194560"/>
            <a:ext cx="8118599" cy="3273638"/>
            <a:chOff x="4686" y="0"/>
            <a:chExt cx="8118599" cy="3273638"/>
          </a:xfrm>
        </p:grpSpPr>
        <p:sp>
          <p:nvSpPr>
            <p:cNvPr id="343" name="Google Shape;343;g1f1fd00d89e_0_2108"/>
            <p:cNvSpPr/>
            <p:nvPr/>
          </p:nvSpPr>
          <p:spPr>
            <a:xfrm>
              <a:off x="4686" y="0"/>
              <a:ext cx="628500" cy="628500"/>
            </a:xfrm>
            <a:prstGeom prst="ellipse">
              <a:avLst/>
            </a:prstGeom>
            <a:solidFill>
              <a:srgbClr val="CDCF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4" name="Google Shape;344;g1f1fd00d89e_0_2108"/>
            <p:cNvSpPr/>
            <p:nvPr/>
          </p:nvSpPr>
          <p:spPr>
            <a:xfrm>
              <a:off x="67540" y="62853"/>
              <a:ext cx="502800" cy="502800"/>
            </a:xfrm>
            <a:prstGeom prst="chord">
              <a:avLst>
                <a:gd name="adj1" fmla="val 1168272"/>
                <a:gd name="adj2" fmla="val 9631728"/>
              </a:avLst>
            </a:prstGeom>
            <a:solidFill>
              <a:schemeClr val="dk2"/>
            </a:solidFill>
            <a:ln w="12700" cap="flat" cmpd="sng">
              <a:solidFill>
                <a:schemeClr val="dk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5" name="Google Shape;345;g1f1fd00d89e_0_2108"/>
            <p:cNvSpPr/>
            <p:nvPr/>
          </p:nvSpPr>
          <p:spPr>
            <a:xfrm>
              <a:off x="764171" y="628538"/>
              <a:ext cx="1859400" cy="2645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6" name="Google Shape;346;g1f1fd00d89e_0_2108"/>
            <p:cNvSpPr txBox="1"/>
            <p:nvPr/>
          </p:nvSpPr>
          <p:spPr>
            <a:xfrm>
              <a:off x="764171" y="628538"/>
              <a:ext cx="1859400" cy="2645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68575" rIns="68575" bIns="68575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700"/>
                <a:buFont typeface="Calibri"/>
                <a:buNone/>
              </a:pPr>
              <a:r>
                <a:rPr lang="es-EC" sz="27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Duda sistema</a:t>
              </a: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7" name="Google Shape;347;g1f1fd00d89e_0_2108"/>
            <p:cNvSpPr/>
            <p:nvPr/>
          </p:nvSpPr>
          <p:spPr>
            <a:xfrm>
              <a:off x="764171" y="0"/>
              <a:ext cx="1859400" cy="628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8" name="Google Shape;348;g1f1fd00d89e_0_2108"/>
            <p:cNvSpPr txBox="1"/>
            <p:nvPr/>
          </p:nvSpPr>
          <p:spPr>
            <a:xfrm>
              <a:off x="764171" y="0"/>
              <a:ext cx="1859400" cy="628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68575" rIns="68575" bIns="68575" anchor="b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700"/>
                <a:buFont typeface="Calibri"/>
                <a:buNone/>
              </a:pPr>
              <a:r>
                <a:rPr lang="es-EC" sz="27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HALLAZGOS</a:t>
              </a: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9" name="Google Shape;349;g1f1fd00d89e_0_2108"/>
            <p:cNvSpPr/>
            <p:nvPr/>
          </p:nvSpPr>
          <p:spPr>
            <a:xfrm>
              <a:off x="2754544" y="0"/>
              <a:ext cx="628500" cy="628500"/>
            </a:xfrm>
            <a:prstGeom prst="ellipse">
              <a:avLst/>
            </a:prstGeom>
            <a:solidFill>
              <a:srgbClr val="CDCF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0" name="Google Shape;350;g1f1fd00d89e_0_2108"/>
            <p:cNvSpPr/>
            <p:nvPr/>
          </p:nvSpPr>
          <p:spPr>
            <a:xfrm>
              <a:off x="2817398" y="62853"/>
              <a:ext cx="502800" cy="502800"/>
            </a:xfrm>
            <a:prstGeom prst="chord">
              <a:avLst>
                <a:gd name="adj1" fmla="val 20431728"/>
                <a:gd name="adj2" fmla="val 11968272"/>
              </a:avLst>
            </a:prstGeom>
            <a:solidFill>
              <a:schemeClr val="dk2"/>
            </a:solidFill>
            <a:ln w="12700" cap="flat" cmpd="sng">
              <a:solidFill>
                <a:schemeClr val="dk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1" name="Google Shape;351;g1f1fd00d89e_0_2108"/>
            <p:cNvSpPr/>
            <p:nvPr/>
          </p:nvSpPr>
          <p:spPr>
            <a:xfrm>
              <a:off x="3514028" y="628538"/>
              <a:ext cx="1859400" cy="2645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2" name="Google Shape;352;g1f1fd00d89e_0_2108"/>
            <p:cNvSpPr txBox="1"/>
            <p:nvPr/>
          </p:nvSpPr>
          <p:spPr>
            <a:xfrm>
              <a:off x="3514028" y="628538"/>
              <a:ext cx="1859400" cy="2645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68575" rIns="68575" bIns="68575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700"/>
                <a:buFont typeface="Calibri"/>
                <a:buNone/>
              </a:pPr>
              <a:r>
                <a:rPr lang="es-EC" sz="27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Correctivas oportunas</a:t>
              </a: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3" name="Google Shape;353;g1f1fd00d89e_0_2108"/>
            <p:cNvSpPr/>
            <p:nvPr/>
          </p:nvSpPr>
          <p:spPr>
            <a:xfrm>
              <a:off x="3514028" y="0"/>
              <a:ext cx="1859400" cy="628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4" name="Google Shape;354;g1f1fd00d89e_0_2108"/>
            <p:cNvSpPr txBox="1"/>
            <p:nvPr/>
          </p:nvSpPr>
          <p:spPr>
            <a:xfrm>
              <a:off x="3514028" y="0"/>
              <a:ext cx="1859400" cy="628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68575" rIns="68575" bIns="68575" anchor="b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700"/>
                <a:buFont typeface="Calibri"/>
                <a:buNone/>
              </a:pPr>
              <a:r>
                <a:rPr lang="es-EC" sz="27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ACCIONES</a:t>
              </a: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5" name="Google Shape;355;g1f1fd00d89e_0_2108"/>
            <p:cNvSpPr/>
            <p:nvPr/>
          </p:nvSpPr>
          <p:spPr>
            <a:xfrm>
              <a:off x="5504401" y="0"/>
              <a:ext cx="628500" cy="628500"/>
            </a:xfrm>
            <a:prstGeom prst="ellipse">
              <a:avLst/>
            </a:prstGeom>
            <a:solidFill>
              <a:srgbClr val="CDCF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6" name="Google Shape;356;g1f1fd00d89e_0_2108"/>
            <p:cNvSpPr/>
            <p:nvPr/>
          </p:nvSpPr>
          <p:spPr>
            <a:xfrm>
              <a:off x="5567255" y="62853"/>
              <a:ext cx="502800" cy="502800"/>
            </a:xfrm>
            <a:prstGeom prst="chord">
              <a:avLst>
                <a:gd name="adj1" fmla="val 16200000"/>
                <a:gd name="adj2" fmla="val 16200000"/>
              </a:avLst>
            </a:prstGeom>
            <a:solidFill>
              <a:schemeClr val="dk2"/>
            </a:solidFill>
            <a:ln w="12700" cap="flat" cmpd="sng">
              <a:solidFill>
                <a:schemeClr val="dk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7" name="Google Shape;357;g1f1fd00d89e_0_2108"/>
            <p:cNvSpPr/>
            <p:nvPr/>
          </p:nvSpPr>
          <p:spPr>
            <a:xfrm>
              <a:off x="6263885" y="628538"/>
              <a:ext cx="1859400" cy="2645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8" name="Google Shape;358;g1f1fd00d89e_0_2108"/>
            <p:cNvSpPr txBox="1"/>
            <p:nvPr/>
          </p:nvSpPr>
          <p:spPr>
            <a:xfrm>
              <a:off x="6263885" y="628538"/>
              <a:ext cx="1859400" cy="2645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68575" rIns="68575" bIns="68575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700"/>
                <a:buFont typeface="Calibri"/>
                <a:buNone/>
              </a:pPr>
              <a:r>
                <a:rPr lang="es-EC" sz="27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Afectación a clientes</a:t>
              </a: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9" name="Google Shape;359;g1f1fd00d89e_0_2108"/>
            <p:cNvSpPr/>
            <p:nvPr/>
          </p:nvSpPr>
          <p:spPr>
            <a:xfrm>
              <a:off x="6263885" y="0"/>
              <a:ext cx="1859400" cy="628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0" name="Google Shape;360;g1f1fd00d89e_0_2108"/>
            <p:cNvSpPr txBox="1"/>
            <p:nvPr/>
          </p:nvSpPr>
          <p:spPr>
            <a:xfrm>
              <a:off x="6263885" y="0"/>
              <a:ext cx="1859400" cy="628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68575" rIns="68575" bIns="68575" anchor="b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700"/>
                <a:buFont typeface="Calibri"/>
                <a:buNone/>
              </a:pPr>
              <a:r>
                <a:rPr lang="es-EC" sz="27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NOTIFICAR</a:t>
              </a: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61" name="Google Shape;361;g1f1fd00d89e_0_2108"/>
          <p:cNvSpPr/>
          <p:nvPr/>
        </p:nvSpPr>
        <p:spPr>
          <a:xfrm>
            <a:off x="1582264" y="4166446"/>
            <a:ext cx="90276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5400"/>
              <a:buFont typeface="Calibri"/>
              <a:buNone/>
            </a:pPr>
            <a:r>
              <a:rPr lang="es-EC" sz="5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Validar efectividad de acciones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0C23E566-BFD4-1745-2D07-12B52FD632F0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6" name="Google Shape;366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38"/>
            <a:ext cx="12192000" cy="6858038"/>
          </a:xfrm>
          <a:prstGeom prst="rect">
            <a:avLst/>
          </a:prstGeom>
          <a:noFill/>
          <a:ln>
            <a:noFill/>
          </a:ln>
        </p:spPr>
      </p:pic>
      <p:sp>
        <p:nvSpPr>
          <p:cNvPr id="367" name="Google Shape;367;p27"/>
          <p:cNvSpPr txBox="1">
            <a:spLocks noGrp="1"/>
          </p:cNvSpPr>
          <p:nvPr>
            <p:ph type="title"/>
          </p:nvPr>
        </p:nvSpPr>
        <p:spPr>
          <a:xfrm>
            <a:off x="500574" y="434064"/>
            <a:ext cx="4855197" cy="1001575"/>
          </a:xfrm>
          <a:prstGeom prst="rect">
            <a:avLst/>
          </a:prstGeom>
          <a:solidFill>
            <a:srgbClr val="323F4F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Auditorías internas</a:t>
            </a:r>
            <a:endParaRPr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68" name="Google Shape;368;p27"/>
          <p:cNvGrpSpPr/>
          <p:nvPr/>
        </p:nvGrpSpPr>
        <p:grpSpPr>
          <a:xfrm>
            <a:off x="2036686" y="2194560"/>
            <a:ext cx="8118626" cy="3273638"/>
            <a:chOff x="4686" y="0"/>
            <a:chExt cx="8118626" cy="3273638"/>
          </a:xfrm>
        </p:grpSpPr>
        <p:sp>
          <p:nvSpPr>
            <p:cNvPr id="369" name="Google Shape;369;p27"/>
            <p:cNvSpPr/>
            <p:nvPr/>
          </p:nvSpPr>
          <p:spPr>
            <a:xfrm>
              <a:off x="4686" y="0"/>
              <a:ext cx="628538" cy="628538"/>
            </a:xfrm>
            <a:prstGeom prst="ellipse">
              <a:avLst/>
            </a:prstGeom>
            <a:solidFill>
              <a:srgbClr val="CDCF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0" name="Google Shape;370;p27"/>
            <p:cNvSpPr/>
            <p:nvPr/>
          </p:nvSpPr>
          <p:spPr>
            <a:xfrm>
              <a:off x="67540" y="62853"/>
              <a:ext cx="502831" cy="502831"/>
            </a:xfrm>
            <a:prstGeom prst="chord">
              <a:avLst>
                <a:gd name="adj1" fmla="val 1168272"/>
                <a:gd name="adj2" fmla="val 9631728"/>
              </a:avLst>
            </a:prstGeom>
            <a:solidFill>
              <a:schemeClr val="dk2"/>
            </a:solidFill>
            <a:ln w="12700" cap="flat" cmpd="sng">
              <a:solidFill>
                <a:schemeClr val="dk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1" name="Google Shape;371;p27"/>
            <p:cNvSpPr/>
            <p:nvPr/>
          </p:nvSpPr>
          <p:spPr>
            <a:xfrm>
              <a:off x="764171" y="628538"/>
              <a:ext cx="1859427" cy="2645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2" name="Google Shape;372;p27"/>
            <p:cNvSpPr txBox="1"/>
            <p:nvPr/>
          </p:nvSpPr>
          <p:spPr>
            <a:xfrm>
              <a:off x="764171" y="628538"/>
              <a:ext cx="1859427" cy="2645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68575" rIns="68575" bIns="68575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700"/>
                <a:buFont typeface="Calibri"/>
                <a:buNone/>
              </a:pPr>
              <a:r>
                <a:rPr lang="es-EC" sz="27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Duda sistema</a:t>
              </a: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3" name="Google Shape;373;p27"/>
            <p:cNvSpPr/>
            <p:nvPr/>
          </p:nvSpPr>
          <p:spPr>
            <a:xfrm>
              <a:off x="764171" y="0"/>
              <a:ext cx="1859427" cy="62853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4" name="Google Shape;374;p27"/>
            <p:cNvSpPr txBox="1"/>
            <p:nvPr/>
          </p:nvSpPr>
          <p:spPr>
            <a:xfrm>
              <a:off x="764171" y="0"/>
              <a:ext cx="1859427" cy="62853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68575" rIns="68575" bIns="68575" anchor="b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700"/>
                <a:buFont typeface="Calibri"/>
                <a:buNone/>
              </a:pPr>
              <a:r>
                <a:rPr lang="es-EC" sz="27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HALLAZGOS</a:t>
              </a: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5" name="Google Shape;375;p27"/>
            <p:cNvSpPr/>
            <p:nvPr/>
          </p:nvSpPr>
          <p:spPr>
            <a:xfrm>
              <a:off x="2754544" y="0"/>
              <a:ext cx="628538" cy="628538"/>
            </a:xfrm>
            <a:prstGeom prst="ellipse">
              <a:avLst/>
            </a:prstGeom>
            <a:solidFill>
              <a:srgbClr val="CDCF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6" name="Google Shape;376;p27"/>
            <p:cNvSpPr/>
            <p:nvPr/>
          </p:nvSpPr>
          <p:spPr>
            <a:xfrm>
              <a:off x="2817398" y="62853"/>
              <a:ext cx="502831" cy="502831"/>
            </a:xfrm>
            <a:prstGeom prst="chord">
              <a:avLst>
                <a:gd name="adj1" fmla="val 20431728"/>
                <a:gd name="adj2" fmla="val 11968272"/>
              </a:avLst>
            </a:prstGeom>
            <a:solidFill>
              <a:schemeClr val="dk2"/>
            </a:solidFill>
            <a:ln w="12700" cap="flat" cmpd="sng">
              <a:solidFill>
                <a:schemeClr val="dk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7" name="Google Shape;377;p27"/>
            <p:cNvSpPr/>
            <p:nvPr/>
          </p:nvSpPr>
          <p:spPr>
            <a:xfrm>
              <a:off x="3514028" y="628538"/>
              <a:ext cx="1859427" cy="2645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8" name="Google Shape;378;p27"/>
            <p:cNvSpPr txBox="1"/>
            <p:nvPr/>
          </p:nvSpPr>
          <p:spPr>
            <a:xfrm>
              <a:off x="3514028" y="628538"/>
              <a:ext cx="1859427" cy="2645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68575" rIns="68575" bIns="68575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700"/>
                <a:buFont typeface="Calibri"/>
                <a:buNone/>
              </a:pPr>
              <a:r>
                <a:rPr lang="es-EC" sz="27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Correctivas oportunas</a:t>
              </a: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9" name="Google Shape;379;p27"/>
            <p:cNvSpPr/>
            <p:nvPr/>
          </p:nvSpPr>
          <p:spPr>
            <a:xfrm>
              <a:off x="3514028" y="0"/>
              <a:ext cx="1859427" cy="62853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0" name="Google Shape;380;p27"/>
            <p:cNvSpPr txBox="1"/>
            <p:nvPr/>
          </p:nvSpPr>
          <p:spPr>
            <a:xfrm>
              <a:off x="3514028" y="0"/>
              <a:ext cx="1859427" cy="62853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68575" rIns="68575" bIns="68575" anchor="b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700"/>
                <a:buFont typeface="Calibri"/>
                <a:buNone/>
              </a:pPr>
              <a:r>
                <a:rPr lang="es-EC" sz="27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ACCIONES</a:t>
              </a: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1" name="Google Shape;381;p27"/>
            <p:cNvSpPr/>
            <p:nvPr/>
          </p:nvSpPr>
          <p:spPr>
            <a:xfrm>
              <a:off x="5504401" y="0"/>
              <a:ext cx="628538" cy="628538"/>
            </a:xfrm>
            <a:prstGeom prst="ellipse">
              <a:avLst/>
            </a:prstGeom>
            <a:solidFill>
              <a:srgbClr val="CDCF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2" name="Google Shape;382;p27"/>
            <p:cNvSpPr/>
            <p:nvPr/>
          </p:nvSpPr>
          <p:spPr>
            <a:xfrm>
              <a:off x="5567255" y="62853"/>
              <a:ext cx="502831" cy="502831"/>
            </a:xfrm>
            <a:prstGeom prst="chord">
              <a:avLst>
                <a:gd name="adj1" fmla="val 16200000"/>
                <a:gd name="adj2" fmla="val 16200000"/>
              </a:avLst>
            </a:prstGeom>
            <a:solidFill>
              <a:schemeClr val="dk2"/>
            </a:solidFill>
            <a:ln w="12700" cap="flat" cmpd="sng">
              <a:solidFill>
                <a:schemeClr val="dk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3" name="Google Shape;383;p27"/>
            <p:cNvSpPr/>
            <p:nvPr/>
          </p:nvSpPr>
          <p:spPr>
            <a:xfrm>
              <a:off x="6263885" y="628538"/>
              <a:ext cx="1859427" cy="2645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4" name="Google Shape;384;p27"/>
            <p:cNvSpPr txBox="1"/>
            <p:nvPr/>
          </p:nvSpPr>
          <p:spPr>
            <a:xfrm>
              <a:off x="6263885" y="628538"/>
              <a:ext cx="1859427" cy="2645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68575" rIns="68575" bIns="68575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700"/>
                <a:buFont typeface="Calibri"/>
                <a:buNone/>
              </a:pPr>
              <a:r>
                <a:rPr lang="es-EC" sz="27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Afectación a clientes</a:t>
              </a: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5" name="Google Shape;385;p27"/>
            <p:cNvSpPr/>
            <p:nvPr/>
          </p:nvSpPr>
          <p:spPr>
            <a:xfrm>
              <a:off x="6263885" y="0"/>
              <a:ext cx="1859427" cy="62853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6" name="Google Shape;386;p27"/>
            <p:cNvSpPr txBox="1"/>
            <p:nvPr/>
          </p:nvSpPr>
          <p:spPr>
            <a:xfrm>
              <a:off x="6263885" y="0"/>
              <a:ext cx="1859427" cy="62853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68575" rIns="68575" bIns="68575" anchor="b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700"/>
                <a:buFont typeface="Calibri"/>
                <a:buNone/>
              </a:pPr>
              <a:r>
                <a:rPr lang="es-EC" sz="27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NOTIFICAR</a:t>
              </a: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87" name="Google Shape;387;p27"/>
          <p:cNvSpPr/>
          <p:nvPr/>
        </p:nvSpPr>
        <p:spPr>
          <a:xfrm>
            <a:off x="1582264" y="4166446"/>
            <a:ext cx="9027471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5400"/>
              <a:buFont typeface="Calibri"/>
              <a:buNone/>
            </a:pPr>
            <a:r>
              <a:rPr lang="es-EC" sz="5400" b="1" i="0" u="none" strike="noStrike" cap="none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rPr>
              <a:t>Validar efectividad de acciones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88" name="Google Shape;388;p27" descr="Qué es Kahoot y para qué sirve?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E1B77ED7-FA38-407B-AE9C-8C1ABB80C433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1105</Words>
  <Application>Microsoft Office PowerPoint</Application>
  <PresentationFormat>Panorámica</PresentationFormat>
  <Paragraphs>125</Paragraphs>
  <Slides>28</Slides>
  <Notes>28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28</vt:i4>
      </vt:variant>
    </vt:vector>
  </HeadingPairs>
  <TitlesOfParts>
    <vt:vector size="33" baseType="lpstr">
      <vt:lpstr>Roboto</vt:lpstr>
      <vt:lpstr>Calibri</vt:lpstr>
      <vt:lpstr>Arial</vt:lpstr>
      <vt:lpstr>Tema de Office</vt:lpstr>
      <vt:lpstr>1_Tema de Office</vt:lpstr>
      <vt:lpstr> ISO 17025:2018</vt:lpstr>
      <vt:lpstr>CONSIDERACIONES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Control de registros</vt:lpstr>
      <vt:lpstr>Control de registros</vt:lpstr>
      <vt:lpstr>Control de registros</vt:lpstr>
      <vt:lpstr>Control de registros</vt:lpstr>
      <vt:lpstr>Control de registros, técnicos</vt:lpstr>
      <vt:lpstr>Control de registros, técnicos</vt:lpstr>
      <vt:lpstr>Control de registros, técnicos</vt:lpstr>
      <vt:lpstr>Control de registros, técnicos</vt:lpstr>
      <vt:lpstr>Auditorías internas</vt:lpstr>
      <vt:lpstr>Auditorías internas</vt:lpstr>
      <vt:lpstr>Auditorías internas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ISO 17025:2018</dc:title>
  <dc:creator>Paulina Arias</dc:creator>
  <cp:lastModifiedBy>ACADEMICO</cp:lastModifiedBy>
  <cp:revision>2</cp:revision>
  <dcterms:created xsi:type="dcterms:W3CDTF">2023-05-06T22:46:29Z</dcterms:created>
  <dcterms:modified xsi:type="dcterms:W3CDTF">2024-06-25T17:28:44Z</dcterms:modified>
</cp:coreProperties>
</file>