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embeddedFontLst>
    <p:embeddedFont>
      <p:font typeface="Montserrat" panose="00000500000000000000" pitchFamily="2" charset="0"/>
      <p:regular r:id="rId30"/>
      <p:bold r:id="rId31"/>
      <p:italic r:id="rId32"/>
      <p:boldItalic r:id="rId33"/>
    </p:embeddedFont>
    <p:embeddedFont>
      <p:font typeface="Roboto" panose="02000000000000000000"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i3p9vT1RF+yLgbcDIz5EGeZjNym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EC"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f1fe97452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86" name="Google Shape;86;g1f1fe97452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f1fe974521_0_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3" name="Google Shape;93;g1f1fe974521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f1fe974521_0_1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00" name="Google Shape;100;g1f1fe974521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f1fe974521_0_2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49" name="Google Shape;149;g1f1fe974521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f1fe974521_0_3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54" name="Google Shape;154;g1f1fe974521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f1fe974521_0_4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59" name="Google Shape;159;g1f1fe974521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f1fe974521_0_5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66" name="Google Shape;166;g1f1fe974521_0_5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f1fe974521_0_6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71" name="Google Shape;171;g1f1fe974521_0_6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f1fe974521_0_6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76" name="Google Shape;176;g1f1fe974521_0_6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f1fe974521_0_7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81" name="Google Shape;181;g1f1fe974521_0_7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f1fe974521_0_8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86" name="Google Shape;186;g1f1fe974521_0_8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f1fe974521_0_9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91" name="Google Shape;191;g1f1fe974521_0_9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f1fe974521_0_9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96" name="Google Shape;196;g1f1fe974521_0_9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f1fe974521_0_10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201" name="Google Shape;201;g1f1fe974521_0_10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1f1fe974521_0_11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07" name="Google Shape;207;g1f1fe974521_0_1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f1fe974521_0_12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13" name="Google Shape;213;g1f1fe974521_0_1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2" name="Google Shape;25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1f1fe974521_0_13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76" name="Google Shape;276;g1f1fe974521_0_1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1f1fe974521_0_14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89" name="Google Shape;289;g1f1fe974521_0_14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5" name="Google Shape;325;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1f1fe974521_0_15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47" name="Google Shape;347;g1f1fe974521_0_15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1f1fe974521_0_16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72" name="Google Shape;372;g1f1fe974521_0_16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1f1fe974521_0_17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85" name="Google Shape;385;g1f1fe974521_0_17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1f1fe974521_0_18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93" name="Google Shape;393;g1f1fe974521_0_1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f1fe974521_0_19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405" name="Google Shape;405;g1f1fe974521_0_19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1f1fe974521_0_19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415" name="Google Shape;415;g1f1fe974521_0_19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30" name="Google Shape;430;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2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29"/>
          <p:cNvSpPr txBox="1">
            <a:spLocks noGrp="1"/>
          </p:cNvSpPr>
          <p:nvPr>
            <p:ph type="ftr" idx="11"/>
          </p:nvPr>
        </p:nvSpPr>
        <p:spPr>
          <a:xfrm>
            <a:off x="2503714" y="6492875"/>
            <a:ext cx="7184571"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21"/>
        <p:cNvGrpSpPr/>
        <p:nvPr/>
      </p:nvGrpSpPr>
      <p:grpSpPr>
        <a:xfrm>
          <a:off x="0" y="0"/>
          <a:ext cx="0" cy="0"/>
          <a:chOff x="0" y="0"/>
          <a:chExt cx="0" cy="0"/>
        </a:xfrm>
      </p:grpSpPr>
      <p:sp>
        <p:nvSpPr>
          <p:cNvPr id="22" name="Google Shape;22;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4" name="Google Shape;24;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6" name="Google Shape;26;p30"/>
          <p:cNvSpPr txBox="1">
            <a:spLocks noGrp="1"/>
          </p:cNvSpPr>
          <p:nvPr>
            <p:ph type="ftr" idx="11"/>
          </p:nvPr>
        </p:nvSpPr>
        <p:spPr>
          <a:xfrm>
            <a:off x="2675271" y="6492875"/>
            <a:ext cx="693202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8"/>
        <p:cNvGrpSpPr/>
        <p:nvPr/>
      </p:nvGrpSpPr>
      <p:grpSpPr>
        <a:xfrm>
          <a:off x="0" y="0"/>
          <a:ext cx="0" cy="0"/>
          <a:chOff x="0" y="0"/>
          <a:chExt cx="0" cy="0"/>
        </a:xfrm>
      </p:grpSpPr>
      <p:sp>
        <p:nvSpPr>
          <p:cNvPr id="29" name="Google Shape;29;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2" name="Google Shape;32;p31"/>
          <p:cNvSpPr txBox="1">
            <a:spLocks noGrp="1"/>
          </p:cNvSpPr>
          <p:nvPr>
            <p:ph type="ftr" idx="11"/>
          </p:nvPr>
        </p:nvSpPr>
        <p:spPr>
          <a:xfrm>
            <a:off x="2690937" y="6492875"/>
            <a:ext cx="671430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34"/>
        <p:cNvGrpSpPr/>
        <p:nvPr/>
      </p:nvGrpSpPr>
      <p:grpSpPr>
        <a:xfrm>
          <a:off x="0" y="0"/>
          <a:ext cx="0" cy="0"/>
          <a:chOff x="0" y="0"/>
          <a:chExt cx="0" cy="0"/>
        </a:xfrm>
      </p:grpSpPr>
      <p:sp>
        <p:nvSpPr>
          <p:cNvPr id="35" name="Google Shape;35;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8" name="Google Shape;38;p32"/>
          <p:cNvSpPr txBox="1">
            <a:spLocks noGrp="1"/>
          </p:cNvSpPr>
          <p:nvPr>
            <p:ph type="ftr" idx="11"/>
          </p:nvPr>
        </p:nvSpPr>
        <p:spPr>
          <a:xfrm>
            <a:off x="2987041" y="6492875"/>
            <a:ext cx="6688182"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40"/>
        <p:cNvGrpSpPr/>
        <p:nvPr/>
      </p:nvGrpSpPr>
      <p:grpSpPr>
        <a:xfrm>
          <a:off x="0" y="0"/>
          <a:ext cx="0" cy="0"/>
          <a:chOff x="0" y="0"/>
          <a:chExt cx="0" cy="0"/>
        </a:xfrm>
      </p:grpSpPr>
      <p:sp>
        <p:nvSpPr>
          <p:cNvPr id="41" name="Google Shape;41;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5" name="Google Shape;45;p33"/>
          <p:cNvSpPr txBox="1">
            <a:spLocks noGrp="1"/>
          </p:cNvSpPr>
          <p:nvPr>
            <p:ph type="ftr" idx="11"/>
          </p:nvPr>
        </p:nvSpPr>
        <p:spPr>
          <a:xfrm>
            <a:off x="2629989" y="6492875"/>
            <a:ext cx="6888479"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7"/>
        <p:cNvGrpSpPr/>
        <p:nvPr/>
      </p:nvGrpSpPr>
      <p:grpSpPr>
        <a:xfrm>
          <a:off x="0" y="0"/>
          <a:ext cx="0" cy="0"/>
          <a:chOff x="0" y="0"/>
          <a:chExt cx="0" cy="0"/>
        </a:xfrm>
      </p:grpSpPr>
      <p:sp>
        <p:nvSpPr>
          <p:cNvPr id="48" name="Google Shape;48;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4" name="Google Shape;54;p34"/>
          <p:cNvSpPr txBox="1">
            <a:spLocks noGrp="1"/>
          </p:cNvSpPr>
          <p:nvPr>
            <p:ph type="ftr" idx="11"/>
          </p:nvPr>
        </p:nvSpPr>
        <p:spPr>
          <a:xfrm>
            <a:off x="2516777" y="6492875"/>
            <a:ext cx="694944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6"/>
        <p:cNvGrpSpPr/>
        <p:nvPr/>
      </p:nvGrpSpPr>
      <p:grpSpPr>
        <a:xfrm>
          <a:off x="0" y="0"/>
          <a:ext cx="0" cy="0"/>
          <a:chOff x="0" y="0"/>
          <a:chExt cx="0" cy="0"/>
        </a:xfrm>
      </p:grpSpPr>
      <p:sp>
        <p:nvSpPr>
          <p:cNvPr id="57" name="Google Shape;57;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35"/>
          <p:cNvSpPr txBox="1">
            <a:spLocks noGrp="1"/>
          </p:cNvSpPr>
          <p:nvPr>
            <p:ph type="ftr" idx="11"/>
          </p:nvPr>
        </p:nvSpPr>
        <p:spPr>
          <a:xfrm>
            <a:off x="2211982" y="6492875"/>
            <a:ext cx="713232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61"/>
        <p:cNvGrpSpPr/>
        <p:nvPr/>
      </p:nvGrpSpPr>
      <p:grpSpPr>
        <a:xfrm>
          <a:off x="0" y="0"/>
          <a:ext cx="0" cy="0"/>
          <a:chOff x="0" y="0"/>
          <a:chExt cx="0" cy="0"/>
        </a:xfrm>
      </p:grpSpPr>
      <p:sp>
        <p:nvSpPr>
          <p:cNvPr id="63" name="Google Shape;63;p36"/>
          <p:cNvSpPr txBox="1">
            <a:spLocks noGrp="1"/>
          </p:cNvSpPr>
          <p:nvPr>
            <p:ph type="ftr" idx="11"/>
          </p:nvPr>
        </p:nvSpPr>
        <p:spPr>
          <a:xfrm>
            <a:off x="2412285" y="6492875"/>
            <a:ext cx="6853646"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7"/>
          <p:cNvSpPr>
            <a:spLocks noGrp="1"/>
          </p:cNvSpPr>
          <p:nvPr>
            <p:ph type="pic" idx="2"/>
          </p:nvPr>
        </p:nvSpPr>
        <p:spPr>
          <a:xfrm>
            <a:off x="5183188" y="987425"/>
            <a:ext cx="6172200" cy="4873625"/>
          </a:xfrm>
          <a:prstGeom prst="rect">
            <a:avLst/>
          </a:prstGeom>
          <a:noFill/>
          <a:ln>
            <a:noFill/>
          </a:ln>
        </p:spPr>
      </p:sp>
      <p:sp>
        <p:nvSpPr>
          <p:cNvPr id="68" name="Google Shape;68;p3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37"/>
          <p:cNvSpPr txBox="1">
            <a:spLocks noGrp="1"/>
          </p:cNvSpPr>
          <p:nvPr>
            <p:ph type="ftr" idx="11"/>
          </p:nvPr>
        </p:nvSpPr>
        <p:spPr>
          <a:xfrm>
            <a:off x="2542903" y="6492875"/>
            <a:ext cx="6966857"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38"/>
          <p:cNvSpPr txBox="1">
            <a:spLocks noGrp="1"/>
          </p:cNvSpPr>
          <p:nvPr>
            <p:ph type="ftr" idx="11"/>
          </p:nvPr>
        </p:nvSpPr>
        <p:spPr>
          <a:xfrm>
            <a:off x="2899951" y="6356350"/>
            <a:ext cx="6696892"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3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39"/>
          <p:cNvSpPr txBox="1">
            <a:spLocks noGrp="1"/>
          </p:cNvSpPr>
          <p:nvPr>
            <p:ph type="ftr" idx="11"/>
          </p:nvPr>
        </p:nvSpPr>
        <p:spPr>
          <a:xfrm>
            <a:off x="2420981" y="6356350"/>
            <a:ext cx="7184572"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8"/>
          <p:cNvSpPr txBox="1">
            <a:spLocks noGrp="1"/>
          </p:cNvSpPr>
          <p:nvPr>
            <p:ph type="ftr" idx="11"/>
          </p:nvPr>
        </p:nvSpPr>
        <p:spPr>
          <a:xfrm>
            <a:off x="2542901" y="6492875"/>
            <a:ext cx="7271657"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s-MX"/>
              <a:t>Todos los derechos reservados. Prohibida la reproducción total o parcial del documento y su distribución por cualquier medio impreso o electrónico sin la autorización escrita de Spartan International Academy</a:t>
            </a:r>
            <a:endParaRPr lang="es-EC"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8.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5.jp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44.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0.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g1f1fe974521_0_0"/>
          <p:cNvSpPr txBox="1">
            <a:spLocks noGrp="1"/>
          </p:cNvSpPr>
          <p:nvPr>
            <p:ph type="ctrTitle"/>
          </p:nvPr>
        </p:nvSpPr>
        <p:spPr>
          <a:xfrm>
            <a:off x="4942375" y="1147600"/>
            <a:ext cx="68448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br>
              <a:rPr lang="es-EC"/>
            </a:br>
            <a:r>
              <a:rPr lang="es-EC"/>
              <a:t>ISO 17025:2018</a:t>
            </a:r>
            <a:endParaRPr/>
          </a:p>
        </p:txBody>
      </p:sp>
      <p:sp>
        <p:nvSpPr>
          <p:cNvPr id="89" name="Google Shape;89;g1f1fe974521_0_0"/>
          <p:cNvSpPr txBox="1">
            <a:spLocks noGrp="1"/>
          </p:cNvSpPr>
          <p:nvPr>
            <p:ph type="subTitle" idx="1"/>
          </p:nvPr>
        </p:nvSpPr>
        <p:spPr>
          <a:xfrm>
            <a:off x="5678500" y="3961700"/>
            <a:ext cx="51111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s-EC"/>
              <a:t>B.F. PAULINA ARIAS MBA</a:t>
            </a:r>
            <a:endParaRPr/>
          </a:p>
        </p:txBody>
      </p:sp>
      <p:pic>
        <p:nvPicPr>
          <p:cNvPr id="90" name="Google Shape;90;g1f1fe974521_0_0"/>
          <p:cNvPicPr preferRelativeResize="0"/>
          <p:nvPr/>
        </p:nvPicPr>
        <p:blipFill>
          <a:blip r:embed="rId4">
            <a:alphaModFix/>
          </a:blip>
          <a:stretch>
            <a:fillRect/>
          </a:stretch>
        </p:blipFill>
        <p:spPr>
          <a:xfrm>
            <a:off x="657675" y="2000900"/>
            <a:ext cx="4828640" cy="3017900"/>
          </a:xfrm>
          <a:prstGeom prst="rect">
            <a:avLst/>
          </a:prstGeom>
          <a:noFill/>
          <a:ln>
            <a:noFill/>
          </a:ln>
        </p:spPr>
      </p:pic>
      <p:sp>
        <p:nvSpPr>
          <p:cNvPr id="2" name="Marcador de pie de página 1">
            <a:extLst>
              <a:ext uri="{FF2B5EF4-FFF2-40B4-BE49-F238E27FC236}">
                <a16:creationId xmlns:a16="http://schemas.microsoft.com/office/drawing/2014/main" id="{AD19CA21-8B56-B450-AEBE-A897588DCBAF}"/>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95" name="Google Shape;95;g1f1fe974521_0_81" descr="Cómo lograr que los niños y niñas presten atención en las clases online? -  Universidad Católica del Maule"/>
          <p:cNvPicPr preferRelativeResize="0"/>
          <p:nvPr/>
        </p:nvPicPr>
        <p:blipFill rotWithShape="1">
          <a:blip r:embed="rId4">
            <a:alphaModFix/>
          </a:blip>
          <a:srcRect/>
          <a:stretch/>
        </p:blipFill>
        <p:spPr>
          <a:xfrm>
            <a:off x="489875" y="1998100"/>
            <a:ext cx="5861285" cy="3909324"/>
          </a:xfrm>
          <a:prstGeom prst="rect">
            <a:avLst/>
          </a:prstGeom>
          <a:noFill/>
          <a:ln>
            <a:noFill/>
          </a:ln>
        </p:spPr>
      </p:pic>
      <p:sp>
        <p:nvSpPr>
          <p:cNvPr id="96" name="Google Shape;96;g1f1fe974521_0_81"/>
          <p:cNvSpPr txBox="1">
            <a:spLocks noGrp="1"/>
          </p:cNvSpPr>
          <p:nvPr>
            <p:ph type="title"/>
          </p:nvPr>
        </p:nvSpPr>
        <p:spPr>
          <a:xfrm>
            <a:off x="7032360" y="378624"/>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Calibri"/>
              <a:buNone/>
            </a:pPr>
            <a:r>
              <a:rPr lang="es-EC"/>
              <a:t>CONSIDERACIONES</a:t>
            </a:r>
            <a:endParaRPr/>
          </a:p>
        </p:txBody>
      </p:sp>
      <p:sp>
        <p:nvSpPr>
          <p:cNvPr id="97" name="Google Shape;97;g1f1fe974521_0_81"/>
          <p:cNvSpPr txBox="1">
            <a:spLocks noGrp="1"/>
          </p:cNvSpPr>
          <p:nvPr>
            <p:ph type="body" idx="1"/>
          </p:nvPr>
        </p:nvSpPr>
        <p:spPr>
          <a:xfrm>
            <a:off x="6640440" y="2135420"/>
            <a:ext cx="4716000" cy="3634800"/>
          </a:xfrm>
          <a:prstGeom prst="rect">
            <a:avLst/>
          </a:prstGeom>
          <a:solidFill>
            <a:schemeClr val="lt1">
              <a:alpha val="66670"/>
            </a:schemeClr>
          </a:solid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es-EC"/>
              <a:t>Ninguna pregunta es mala</a:t>
            </a:r>
            <a:endParaRPr/>
          </a:p>
          <a:p>
            <a:pPr marL="228600" lvl="0" indent="-228600" algn="l" rtl="0">
              <a:lnSpc>
                <a:spcPct val="90000"/>
              </a:lnSpc>
              <a:spcBef>
                <a:spcPts val="1000"/>
              </a:spcBef>
              <a:spcAft>
                <a:spcPts val="0"/>
              </a:spcAft>
              <a:buClr>
                <a:schemeClr val="dk1"/>
              </a:buClr>
              <a:buSzPct val="100000"/>
              <a:buChar char="•"/>
            </a:pPr>
            <a:r>
              <a:rPr lang="es-EC"/>
              <a:t>La puntualidad es una virtud</a:t>
            </a:r>
            <a:endParaRPr/>
          </a:p>
          <a:p>
            <a:pPr marL="228600" lvl="0" indent="-228600" algn="l" rtl="0">
              <a:lnSpc>
                <a:spcPct val="90000"/>
              </a:lnSpc>
              <a:spcBef>
                <a:spcPts val="1000"/>
              </a:spcBef>
              <a:spcAft>
                <a:spcPts val="0"/>
              </a:spcAft>
              <a:buClr>
                <a:schemeClr val="dk1"/>
              </a:buClr>
              <a:buSzPct val="100000"/>
              <a:buChar char="•"/>
            </a:pPr>
            <a:r>
              <a:rPr lang="es-EC"/>
              <a:t>Pedir la palabra levantando la mano</a:t>
            </a:r>
            <a:endParaRPr/>
          </a:p>
          <a:p>
            <a:pPr marL="228600" lvl="0" indent="-228600" algn="l" rtl="0">
              <a:lnSpc>
                <a:spcPct val="90000"/>
              </a:lnSpc>
              <a:spcBef>
                <a:spcPts val="1000"/>
              </a:spcBef>
              <a:spcAft>
                <a:spcPts val="0"/>
              </a:spcAft>
              <a:buClr>
                <a:schemeClr val="dk1"/>
              </a:buClr>
              <a:buSzPct val="100000"/>
              <a:buChar char="•"/>
            </a:pPr>
            <a:r>
              <a:rPr lang="es-EC"/>
              <a:t>Cámaras encendidas</a:t>
            </a:r>
            <a:endParaRPr/>
          </a:p>
          <a:p>
            <a:pPr marL="228600" lvl="0" indent="-228600" algn="l" rtl="0">
              <a:lnSpc>
                <a:spcPct val="90000"/>
              </a:lnSpc>
              <a:spcBef>
                <a:spcPts val="1000"/>
              </a:spcBef>
              <a:spcAft>
                <a:spcPts val="0"/>
              </a:spcAft>
              <a:buClr>
                <a:schemeClr val="dk1"/>
              </a:buClr>
              <a:buSzPct val="100000"/>
              <a:buChar char="•"/>
            </a:pPr>
            <a:r>
              <a:rPr lang="es-EC"/>
              <a:t>Micrófonos apagados </a:t>
            </a:r>
            <a:endParaRPr/>
          </a:p>
          <a:p>
            <a:pPr marL="228600" lvl="0" indent="-228600" algn="l" rtl="0">
              <a:lnSpc>
                <a:spcPct val="90000"/>
              </a:lnSpc>
              <a:spcBef>
                <a:spcPts val="1000"/>
              </a:spcBef>
              <a:spcAft>
                <a:spcPts val="0"/>
              </a:spcAft>
              <a:buClr>
                <a:schemeClr val="dk1"/>
              </a:buClr>
              <a:buSzPct val="100000"/>
              <a:buChar char="•"/>
            </a:pPr>
            <a:r>
              <a:rPr lang="es-EC"/>
              <a:t>El verdadero arte de recordar es poner atención</a:t>
            </a:r>
            <a:endParaRPr/>
          </a:p>
        </p:txBody>
      </p:sp>
      <p:sp>
        <p:nvSpPr>
          <p:cNvPr id="2" name="Marcador de pie de página 1">
            <a:extLst>
              <a:ext uri="{FF2B5EF4-FFF2-40B4-BE49-F238E27FC236}">
                <a16:creationId xmlns:a16="http://schemas.microsoft.com/office/drawing/2014/main" id="{93FC7698-6513-DE48-0368-7B431A6FEB1A}"/>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g1f1fe974521_0_162"/>
          <p:cNvSpPr txBox="1"/>
          <p:nvPr/>
        </p:nvSpPr>
        <p:spPr>
          <a:xfrm>
            <a:off x="681350" y="755425"/>
            <a:ext cx="85317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200"/>
              <a:buFont typeface="Arial"/>
              <a:buNone/>
            </a:pPr>
            <a:r>
              <a:rPr lang="es-EC" sz="4200" b="0" i="0" u="none" strike="noStrike" cap="none">
                <a:solidFill>
                  <a:schemeClr val="accent1"/>
                </a:solidFill>
                <a:latin typeface="Calibri"/>
                <a:ea typeface="Calibri"/>
                <a:cs typeface="Calibri"/>
                <a:sym typeface="Calibri"/>
              </a:rPr>
              <a:t>ESTRUCTURA</a:t>
            </a:r>
            <a:endParaRPr sz="4200" b="0" i="0" u="none" strike="noStrike" cap="none">
              <a:solidFill>
                <a:schemeClr val="accent1"/>
              </a:solidFill>
              <a:latin typeface="Calibri"/>
              <a:ea typeface="Calibri"/>
              <a:cs typeface="Calibri"/>
              <a:sym typeface="Calibri"/>
            </a:endParaRPr>
          </a:p>
        </p:txBody>
      </p:sp>
      <p:grpSp>
        <p:nvGrpSpPr>
          <p:cNvPr id="103" name="Google Shape;103;g1f1fe974521_0_162"/>
          <p:cNvGrpSpPr/>
          <p:nvPr/>
        </p:nvGrpSpPr>
        <p:grpSpPr>
          <a:xfrm>
            <a:off x="431339" y="2649000"/>
            <a:ext cx="3936068" cy="1719557"/>
            <a:chOff x="323513" y="1986800"/>
            <a:chExt cx="2952125" cy="1289700"/>
          </a:xfrm>
        </p:grpSpPr>
        <p:sp>
          <p:nvSpPr>
            <p:cNvPr id="104" name="Google Shape;104;g1f1fe974521_0_162"/>
            <p:cNvSpPr txBox="1"/>
            <p:nvPr/>
          </p:nvSpPr>
          <p:spPr>
            <a:xfrm>
              <a:off x="323513" y="1986800"/>
              <a:ext cx="2124000" cy="12897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TALLER</a:t>
              </a:r>
              <a:endParaRPr sz="1100" b="1" i="0" u="none" strike="noStrike" cap="none">
                <a:solidFill>
                  <a:srgbClr val="000000"/>
                </a:solidFill>
                <a:latin typeface="Roboto"/>
                <a:ea typeface="Roboto"/>
                <a:cs typeface="Roboto"/>
                <a:sym typeface="Roboto"/>
              </a:endParaRPr>
            </a:p>
          </p:txBody>
        </p:sp>
        <p:cxnSp>
          <p:nvCxnSpPr>
            <p:cNvPr id="105" name="Google Shape;105;g1f1fe974521_0_162"/>
            <p:cNvCxnSpPr/>
            <p:nvPr/>
          </p:nvCxnSpPr>
          <p:spPr>
            <a:xfrm rot="10800000">
              <a:off x="2642038" y="2647950"/>
              <a:ext cx="633600" cy="0"/>
            </a:xfrm>
            <a:prstGeom prst="straightConnector1">
              <a:avLst/>
            </a:prstGeom>
            <a:noFill/>
            <a:ln w="9525" cap="flat" cmpd="sng">
              <a:solidFill>
                <a:srgbClr val="249C90"/>
              </a:solidFill>
              <a:prstDash val="solid"/>
              <a:round/>
              <a:headEnd type="none" w="sm" len="sm"/>
              <a:tailEnd type="oval" w="med" len="med"/>
            </a:ln>
          </p:spPr>
        </p:cxnSp>
      </p:grpSp>
      <p:grpSp>
        <p:nvGrpSpPr>
          <p:cNvPr id="106" name="Google Shape;106;g1f1fe974521_0_162"/>
          <p:cNvGrpSpPr/>
          <p:nvPr/>
        </p:nvGrpSpPr>
        <p:grpSpPr>
          <a:xfrm>
            <a:off x="6946275" y="1413765"/>
            <a:ext cx="4814080" cy="1719557"/>
            <a:chOff x="5209838" y="1060350"/>
            <a:chExt cx="3610650" cy="1289700"/>
          </a:xfrm>
        </p:grpSpPr>
        <p:sp>
          <p:nvSpPr>
            <p:cNvPr id="107" name="Google Shape;107;g1f1fe974521_0_162"/>
            <p:cNvSpPr txBox="1"/>
            <p:nvPr/>
          </p:nvSpPr>
          <p:spPr>
            <a:xfrm>
              <a:off x="6696488" y="10603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EXPLICACIÓN</a:t>
              </a:r>
              <a:endParaRPr sz="1100" b="1" i="0" u="none" strike="noStrike" cap="none">
                <a:solidFill>
                  <a:srgbClr val="000000"/>
                </a:solidFill>
                <a:latin typeface="Roboto"/>
                <a:ea typeface="Roboto"/>
                <a:cs typeface="Roboto"/>
                <a:sym typeface="Roboto"/>
              </a:endParaRPr>
            </a:p>
          </p:txBody>
        </p:sp>
        <p:cxnSp>
          <p:nvCxnSpPr>
            <p:cNvPr id="108" name="Google Shape;108;g1f1fe974521_0_162"/>
            <p:cNvCxnSpPr/>
            <p:nvPr/>
          </p:nvCxnSpPr>
          <p:spPr>
            <a:xfrm>
              <a:off x="5209838" y="1705200"/>
              <a:ext cx="1286700" cy="0"/>
            </a:xfrm>
            <a:prstGeom prst="straightConnector1">
              <a:avLst/>
            </a:prstGeom>
            <a:noFill/>
            <a:ln w="9525" cap="flat" cmpd="sng">
              <a:solidFill>
                <a:srgbClr val="155B54"/>
              </a:solidFill>
              <a:prstDash val="solid"/>
              <a:round/>
              <a:headEnd type="none" w="sm" len="sm"/>
              <a:tailEnd type="oval" w="med" len="med"/>
            </a:ln>
          </p:spPr>
        </p:cxnSp>
      </p:grpSp>
      <p:grpSp>
        <p:nvGrpSpPr>
          <p:cNvPr id="109" name="Google Shape;109;g1f1fe974521_0_162"/>
          <p:cNvGrpSpPr/>
          <p:nvPr/>
        </p:nvGrpSpPr>
        <p:grpSpPr>
          <a:xfrm>
            <a:off x="6946275" y="4027166"/>
            <a:ext cx="4814080" cy="1719557"/>
            <a:chOff x="5209838" y="3020450"/>
            <a:chExt cx="3610650" cy="1289700"/>
          </a:xfrm>
        </p:grpSpPr>
        <p:sp>
          <p:nvSpPr>
            <p:cNvPr id="110" name="Google Shape;110;g1f1fe974521_0_162"/>
            <p:cNvSpPr txBox="1"/>
            <p:nvPr/>
          </p:nvSpPr>
          <p:spPr>
            <a:xfrm>
              <a:off x="6696488" y="30204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KAHOOT</a:t>
              </a:r>
              <a:endParaRPr sz="1100" b="1" i="0" u="none" strike="noStrike" cap="none">
                <a:solidFill>
                  <a:srgbClr val="000000"/>
                </a:solidFill>
                <a:latin typeface="Roboto"/>
                <a:ea typeface="Roboto"/>
                <a:cs typeface="Roboto"/>
                <a:sym typeface="Roboto"/>
              </a:endParaRPr>
            </a:p>
          </p:txBody>
        </p:sp>
        <p:cxnSp>
          <p:nvCxnSpPr>
            <p:cNvPr id="111" name="Google Shape;111;g1f1fe974521_0_162"/>
            <p:cNvCxnSpPr/>
            <p:nvPr/>
          </p:nvCxnSpPr>
          <p:spPr>
            <a:xfrm>
              <a:off x="5209838" y="3648300"/>
              <a:ext cx="1286700" cy="0"/>
            </a:xfrm>
            <a:prstGeom prst="straightConnector1">
              <a:avLst/>
            </a:prstGeom>
            <a:noFill/>
            <a:ln w="9525" cap="flat" cmpd="sng">
              <a:solidFill>
                <a:srgbClr val="1D7E74"/>
              </a:solidFill>
              <a:prstDash val="solid"/>
              <a:round/>
              <a:headEnd type="none" w="sm" len="sm"/>
              <a:tailEnd type="oval" w="med" len="med"/>
            </a:ln>
          </p:spPr>
        </p:cxnSp>
      </p:grpSp>
      <p:grpSp>
        <p:nvGrpSpPr>
          <p:cNvPr id="112" name="Google Shape;112;g1f1fe974521_0_162"/>
          <p:cNvGrpSpPr/>
          <p:nvPr/>
        </p:nvGrpSpPr>
        <p:grpSpPr>
          <a:xfrm>
            <a:off x="3549529" y="971262"/>
            <a:ext cx="5086320" cy="5054003"/>
            <a:chOff x="2662212" y="676343"/>
            <a:chExt cx="3814835" cy="3790597"/>
          </a:xfrm>
        </p:grpSpPr>
        <p:sp>
          <p:nvSpPr>
            <p:cNvPr id="113" name="Google Shape;113;g1f1fe974521_0_162"/>
            <p:cNvSpPr/>
            <p:nvPr/>
          </p:nvSpPr>
          <p:spPr>
            <a:xfrm rot="3600185">
              <a:off x="3169983" y="1184511"/>
              <a:ext cx="2774659" cy="2774659"/>
            </a:xfrm>
            <a:prstGeom prst="blockArc">
              <a:avLst>
                <a:gd name="adj1" fmla="val 12622480"/>
                <a:gd name="adj2" fmla="val 19781569"/>
                <a:gd name="adj3" fmla="val 20773"/>
              </a:avLst>
            </a:prstGeom>
            <a:solidFill>
              <a:srgbClr val="155B5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g1f1fe974521_0_162"/>
            <p:cNvSpPr/>
            <p:nvPr/>
          </p:nvSpPr>
          <p:spPr>
            <a:xfrm rot="10800000">
              <a:off x="3183490" y="1163229"/>
              <a:ext cx="2774700" cy="2774700"/>
            </a:xfrm>
            <a:prstGeom prst="blockArc">
              <a:avLst>
                <a:gd name="adj1" fmla="val 12622480"/>
                <a:gd name="adj2" fmla="val 19662822"/>
                <a:gd name="adj3" fmla="val 20729"/>
              </a:avLst>
            </a:prstGeom>
            <a:solidFill>
              <a:srgbClr val="1D7E7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g1f1fe974521_0_162"/>
            <p:cNvSpPr/>
            <p:nvPr/>
          </p:nvSpPr>
          <p:spPr>
            <a:xfrm rot="-3600185">
              <a:off x="3194618" y="1184114"/>
              <a:ext cx="2774659" cy="2774659"/>
            </a:xfrm>
            <a:prstGeom prst="blockArc">
              <a:avLst>
                <a:gd name="adj1" fmla="val 12622480"/>
                <a:gd name="adj2" fmla="val 19703271"/>
                <a:gd name="adj3" fmla="val 20851"/>
              </a:avLst>
            </a:prstGeom>
            <a:solidFill>
              <a:srgbClr val="249C9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6" name="Google Shape;116;g1f1fe974521_0_162"/>
            <p:cNvGrpSpPr/>
            <p:nvPr/>
          </p:nvGrpSpPr>
          <p:grpSpPr>
            <a:xfrm rot="-7200165">
              <a:off x="3337708" y="2826834"/>
              <a:ext cx="585011" cy="585536"/>
              <a:chOff x="1967628" y="812211"/>
              <a:chExt cx="588000" cy="588000"/>
            </a:xfrm>
          </p:grpSpPr>
          <p:sp>
            <p:nvSpPr>
              <p:cNvPr id="117" name="Google Shape;117;g1f1fe974521_0_162"/>
              <p:cNvSpPr/>
              <p:nvPr/>
            </p:nvSpPr>
            <p:spPr>
              <a:xfrm rot="39023">
                <a:off x="1970909" y="815492"/>
                <a:ext cx="581437" cy="581437"/>
              </a:xfrm>
              <a:prstGeom prst="pie">
                <a:avLst>
                  <a:gd name="adj1" fmla="val 6190354"/>
                  <a:gd name="adj2" fmla="val 14996165"/>
                </a:avLst>
              </a:prstGeom>
              <a:solidFill>
                <a:srgbClr val="249C90"/>
              </a:solidFill>
              <a:ln>
                <a:noFill/>
              </a:ln>
              <a:effectLst>
                <a:outerShdw blurRad="142875" algn="bl" rotWithShape="0">
                  <a:srgbClr val="000000">
                    <a:alpha val="4196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g1f1fe974521_0_162"/>
              <p:cNvSpPr/>
              <p:nvPr/>
            </p:nvSpPr>
            <p:spPr>
              <a:xfrm rot="10800000">
                <a:off x="1970875" y="815525"/>
                <a:ext cx="581400" cy="581400"/>
              </a:xfrm>
              <a:prstGeom prst="pie">
                <a:avLst>
                  <a:gd name="adj1" fmla="val 4028252"/>
                  <a:gd name="adj2" fmla="val 17183677"/>
                </a:avLst>
              </a:prstGeom>
              <a:solidFill>
                <a:srgbClr val="249C9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9" name="Google Shape;119;g1f1fe974521_0_162"/>
            <p:cNvGrpSpPr/>
            <p:nvPr/>
          </p:nvGrpSpPr>
          <p:grpSpPr>
            <a:xfrm>
              <a:off x="4264097" y="1180331"/>
              <a:ext cx="585001" cy="585530"/>
              <a:chOff x="1970048" y="811613"/>
              <a:chExt cx="588000" cy="588000"/>
            </a:xfrm>
          </p:grpSpPr>
          <p:sp>
            <p:nvSpPr>
              <p:cNvPr id="120" name="Google Shape;120;g1f1fe974521_0_162"/>
              <p:cNvSpPr/>
              <p:nvPr/>
            </p:nvSpPr>
            <p:spPr>
              <a:xfrm rot="39023">
                <a:off x="1973329" y="814894"/>
                <a:ext cx="581437" cy="581437"/>
              </a:xfrm>
              <a:prstGeom prst="pie">
                <a:avLst>
                  <a:gd name="adj1" fmla="val 6190354"/>
                  <a:gd name="adj2" fmla="val 14996165"/>
                </a:avLst>
              </a:prstGeom>
              <a:solidFill>
                <a:srgbClr val="155B54"/>
              </a:solidFill>
              <a:ln>
                <a:noFill/>
              </a:ln>
              <a:effectLst>
                <a:outerShdw blurRad="142875" algn="bl" rotWithShape="0">
                  <a:srgbClr val="000000">
                    <a:alpha val="4196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g1f1fe974521_0_162"/>
              <p:cNvSpPr/>
              <p:nvPr/>
            </p:nvSpPr>
            <p:spPr>
              <a:xfrm rot="10800000">
                <a:off x="1973295" y="814927"/>
                <a:ext cx="581400" cy="581400"/>
              </a:xfrm>
              <a:prstGeom prst="pie">
                <a:avLst>
                  <a:gd name="adj1" fmla="val 4028252"/>
                  <a:gd name="adj2" fmla="val 17183677"/>
                </a:avLst>
              </a:prstGeom>
              <a:solidFill>
                <a:srgbClr val="155B5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2" name="Google Shape;122;g1f1fe974521_0_162"/>
            <p:cNvGrpSpPr/>
            <p:nvPr/>
          </p:nvGrpSpPr>
          <p:grpSpPr>
            <a:xfrm rot="7200165">
              <a:off x="5229899" y="2804768"/>
              <a:ext cx="585011" cy="585536"/>
              <a:chOff x="1977085" y="811649"/>
              <a:chExt cx="588000" cy="588000"/>
            </a:xfrm>
          </p:grpSpPr>
          <p:sp>
            <p:nvSpPr>
              <p:cNvPr id="123" name="Google Shape;123;g1f1fe974521_0_162"/>
              <p:cNvSpPr/>
              <p:nvPr/>
            </p:nvSpPr>
            <p:spPr>
              <a:xfrm rot="39023">
                <a:off x="1980366" y="814930"/>
                <a:ext cx="581437" cy="581437"/>
              </a:xfrm>
              <a:prstGeom prst="pie">
                <a:avLst>
                  <a:gd name="adj1" fmla="val 6190354"/>
                  <a:gd name="adj2" fmla="val 14996165"/>
                </a:avLst>
              </a:prstGeom>
              <a:solidFill>
                <a:srgbClr val="1D7E74"/>
              </a:solidFill>
              <a:ln>
                <a:noFill/>
              </a:ln>
              <a:effectLst>
                <a:outerShdw blurRad="142875" algn="bl" rotWithShape="0">
                  <a:srgbClr val="000000">
                    <a:alpha val="4196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g1f1fe974521_0_162"/>
              <p:cNvSpPr/>
              <p:nvPr/>
            </p:nvSpPr>
            <p:spPr>
              <a:xfrm rot="10800000">
                <a:off x="1980332" y="814963"/>
                <a:ext cx="581400" cy="581400"/>
              </a:xfrm>
              <a:prstGeom prst="pie">
                <a:avLst>
                  <a:gd name="adj1" fmla="val 4028252"/>
                  <a:gd name="adj2" fmla="val 17183677"/>
                </a:avLst>
              </a:prstGeom>
              <a:solidFill>
                <a:srgbClr val="1D7E7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5" name="Google Shape;125;g1f1fe974521_0_162"/>
            <p:cNvSpPr txBox="1"/>
            <p:nvPr/>
          </p:nvSpPr>
          <p:spPr>
            <a:xfrm>
              <a:off x="4334550" y="1255312"/>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03 </a:t>
              </a:r>
              <a:endParaRPr sz="2100" b="1" i="0" u="none" strike="noStrike" cap="none">
                <a:solidFill>
                  <a:srgbClr val="FFFFFF"/>
                </a:solidFill>
                <a:latin typeface="Roboto"/>
                <a:ea typeface="Roboto"/>
                <a:cs typeface="Roboto"/>
                <a:sym typeface="Roboto"/>
              </a:endParaRPr>
            </a:p>
          </p:txBody>
        </p:sp>
        <p:sp>
          <p:nvSpPr>
            <p:cNvPr id="126" name="Google Shape;126;g1f1fe974521_0_162"/>
            <p:cNvSpPr txBox="1"/>
            <p:nvPr/>
          </p:nvSpPr>
          <p:spPr>
            <a:xfrm>
              <a:off x="3375648" y="2887440"/>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01 </a:t>
              </a:r>
              <a:endParaRPr sz="2100" b="1" i="0" u="none" strike="noStrike" cap="none">
                <a:solidFill>
                  <a:srgbClr val="FFFFFF"/>
                </a:solidFill>
                <a:latin typeface="Roboto"/>
                <a:ea typeface="Roboto"/>
                <a:cs typeface="Roboto"/>
                <a:sym typeface="Roboto"/>
              </a:endParaRPr>
            </a:p>
          </p:txBody>
        </p:sp>
        <p:sp>
          <p:nvSpPr>
            <p:cNvPr id="127" name="Google Shape;127;g1f1fe974521_0_162"/>
            <p:cNvSpPr txBox="1"/>
            <p:nvPr/>
          </p:nvSpPr>
          <p:spPr>
            <a:xfrm>
              <a:off x="5281877" y="2857865"/>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02 </a:t>
              </a:r>
              <a:endParaRPr sz="2100" b="1" i="0" u="none" strike="noStrike" cap="none">
                <a:solidFill>
                  <a:srgbClr val="FFFFFF"/>
                </a:solidFill>
                <a:latin typeface="Roboto"/>
                <a:ea typeface="Roboto"/>
                <a:cs typeface="Roboto"/>
                <a:sym typeface="Roboto"/>
              </a:endParaRPr>
            </a:p>
          </p:txBody>
        </p:sp>
      </p:grpSp>
      <p:cxnSp>
        <p:nvCxnSpPr>
          <p:cNvPr id="128" name="Google Shape;128;g1f1fe974521_0_162"/>
          <p:cNvCxnSpPr/>
          <p:nvPr/>
        </p:nvCxnSpPr>
        <p:spPr>
          <a:xfrm rot="10800000">
            <a:off x="3522608" y="3530512"/>
            <a:ext cx="844800" cy="0"/>
          </a:xfrm>
          <a:prstGeom prst="straightConnector1">
            <a:avLst/>
          </a:prstGeom>
          <a:noFill/>
          <a:ln w="9525" cap="flat" cmpd="sng">
            <a:solidFill>
              <a:srgbClr val="307BF3"/>
            </a:solidFill>
            <a:prstDash val="solid"/>
            <a:round/>
            <a:headEnd type="none" w="sm" len="sm"/>
            <a:tailEnd type="oval" w="med" len="med"/>
          </a:ln>
        </p:spPr>
      </p:cxnSp>
      <p:cxnSp>
        <p:nvCxnSpPr>
          <p:cNvPr id="129" name="Google Shape;129;g1f1fe974521_0_162"/>
          <p:cNvCxnSpPr/>
          <p:nvPr/>
        </p:nvCxnSpPr>
        <p:spPr>
          <a:xfrm>
            <a:off x="6946276" y="2273543"/>
            <a:ext cx="1715700" cy="0"/>
          </a:xfrm>
          <a:prstGeom prst="straightConnector1">
            <a:avLst/>
          </a:prstGeom>
          <a:noFill/>
          <a:ln w="9525" cap="flat" cmpd="sng">
            <a:solidFill>
              <a:srgbClr val="0944A1"/>
            </a:solidFill>
            <a:prstDash val="solid"/>
            <a:round/>
            <a:headEnd type="none" w="sm" len="sm"/>
            <a:tailEnd type="oval" w="med" len="med"/>
          </a:ln>
        </p:spPr>
      </p:cxnSp>
      <p:cxnSp>
        <p:nvCxnSpPr>
          <p:cNvPr id="130" name="Google Shape;130;g1f1fe974521_0_162"/>
          <p:cNvCxnSpPr/>
          <p:nvPr/>
        </p:nvCxnSpPr>
        <p:spPr>
          <a:xfrm>
            <a:off x="6946276" y="4864278"/>
            <a:ext cx="1715700" cy="0"/>
          </a:xfrm>
          <a:prstGeom prst="straightConnector1">
            <a:avLst/>
          </a:prstGeom>
          <a:noFill/>
          <a:ln w="9525" cap="flat" cmpd="sng">
            <a:solidFill>
              <a:srgbClr val="0D5DDF"/>
            </a:solidFill>
            <a:prstDash val="solid"/>
            <a:round/>
            <a:headEnd type="none" w="sm" len="sm"/>
            <a:tailEnd type="oval" w="med" len="med"/>
          </a:ln>
        </p:spPr>
      </p:cxnSp>
      <p:grpSp>
        <p:nvGrpSpPr>
          <p:cNvPr id="131" name="Google Shape;131;g1f1fe974521_0_162"/>
          <p:cNvGrpSpPr/>
          <p:nvPr/>
        </p:nvGrpSpPr>
        <p:grpSpPr>
          <a:xfrm>
            <a:off x="3549529" y="971262"/>
            <a:ext cx="5086320" cy="5054003"/>
            <a:chOff x="2662212" y="676343"/>
            <a:chExt cx="3814835" cy="3790597"/>
          </a:xfrm>
        </p:grpSpPr>
        <p:sp>
          <p:nvSpPr>
            <p:cNvPr id="132" name="Google Shape;132;g1f1fe974521_0_162"/>
            <p:cNvSpPr/>
            <p:nvPr/>
          </p:nvSpPr>
          <p:spPr>
            <a:xfrm rot="3600185">
              <a:off x="3169983" y="1184511"/>
              <a:ext cx="2774659" cy="2774659"/>
            </a:xfrm>
            <a:prstGeom prst="blockArc">
              <a:avLst>
                <a:gd name="adj1" fmla="val 12622480"/>
                <a:gd name="adj2" fmla="val 19781569"/>
                <a:gd name="adj3" fmla="val 20773"/>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g1f1fe974521_0_162"/>
            <p:cNvSpPr/>
            <p:nvPr/>
          </p:nvSpPr>
          <p:spPr>
            <a:xfrm rot="10800000">
              <a:off x="3183490" y="1163229"/>
              <a:ext cx="2774700" cy="2774700"/>
            </a:xfrm>
            <a:prstGeom prst="blockArc">
              <a:avLst>
                <a:gd name="adj1" fmla="val 12622480"/>
                <a:gd name="adj2" fmla="val 19662822"/>
                <a:gd name="adj3" fmla="val 20729"/>
              </a:avLst>
            </a:prstGeom>
            <a:solidFill>
              <a:srgbClr val="0D5D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g1f1fe974521_0_162"/>
            <p:cNvSpPr/>
            <p:nvPr/>
          </p:nvSpPr>
          <p:spPr>
            <a:xfrm rot="-3600185">
              <a:off x="3194618" y="1184114"/>
              <a:ext cx="2774659" cy="2774659"/>
            </a:xfrm>
            <a:prstGeom prst="blockArc">
              <a:avLst>
                <a:gd name="adj1" fmla="val 12622480"/>
                <a:gd name="adj2" fmla="val 19703271"/>
                <a:gd name="adj3" fmla="val 20851"/>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5" name="Google Shape;135;g1f1fe974521_0_162"/>
            <p:cNvGrpSpPr/>
            <p:nvPr/>
          </p:nvGrpSpPr>
          <p:grpSpPr>
            <a:xfrm rot="-7200165">
              <a:off x="3337708" y="2826834"/>
              <a:ext cx="585011" cy="585536"/>
              <a:chOff x="1967628" y="812211"/>
              <a:chExt cx="588000" cy="588000"/>
            </a:xfrm>
          </p:grpSpPr>
          <p:sp>
            <p:nvSpPr>
              <p:cNvPr id="136" name="Google Shape;136;g1f1fe974521_0_162"/>
              <p:cNvSpPr/>
              <p:nvPr/>
            </p:nvSpPr>
            <p:spPr>
              <a:xfrm rot="39023">
                <a:off x="1970909" y="815492"/>
                <a:ext cx="581437" cy="581437"/>
              </a:xfrm>
              <a:prstGeom prst="pie">
                <a:avLst>
                  <a:gd name="adj1" fmla="val 6190354"/>
                  <a:gd name="adj2" fmla="val 14996165"/>
                </a:avLst>
              </a:prstGeom>
              <a:solidFill>
                <a:srgbClr val="307BF3"/>
              </a:solidFill>
              <a:ln>
                <a:noFill/>
              </a:ln>
              <a:effectLst>
                <a:outerShdw blurRad="142875" algn="bl" rotWithShape="0">
                  <a:srgbClr val="000000">
                    <a:alpha val="4196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g1f1fe974521_0_162"/>
              <p:cNvSpPr/>
              <p:nvPr/>
            </p:nvSpPr>
            <p:spPr>
              <a:xfrm rot="10800000">
                <a:off x="1970875" y="815525"/>
                <a:ext cx="581400" cy="581400"/>
              </a:xfrm>
              <a:prstGeom prst="pie">
                <a:avLst>
                  <a:gd name="adj1" fmla="val 4028252"/>
                  <a:gd name="adj2" fmla="val 17183677"/>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8" name="Google Shape;138;g1f1fe974521_0_162"/>
            <p:cNvGrpSpPr/>
            <p:nvPr/>
          </p:nvGrpSpPr>
          <p:grpSpPr>
            <a:xfrm>
              <a:off x="4264097" y="1180331"/>
              <a:ext cx="585001" cy="585530"/>
              <a:chOff x="1970048" y="811613"/>
              <a:chExt cx="588000" cy="588000"/>
            </a:xfrm>
          </p:grpSpPr>
          <p:sp>
            <p:nvSpPr>
              <p:cNvPr id="139" name="Google Shape;139;g1f1fe974521_0_162"/>
              <p:cNvSpPr/>
              <p:nvPr/>
            </p:nvSpPr>
            <p:spPr>
              <a:xfrm rot="39023">
                <a:off x="1973329" y="814894"/>
                <a:ext cx="581437" cy="581437"/>
              </a:xfrm>
              <a:prstGeom prst="pie">
                <a:avLst>
                  <a:gd name="adj1" fmla="val 6190354"/>
                  <a:gd name="adj2" fmla="val 14996165"/>
                </a:avLst>
              </a:prstGeom>
              <a:solidFill>
                <a:srgbClr val="0944A1"/>
              </a:solidFill>
              <a:ln>
                <a:noFill/>
              </a:ln>
              <a:effectLst>
                <a:outerShdw blurRad="142875" algn="bl" rotWithShape="0">
                  <a:srgbClr val="000000">
                    <a:alpha val="4196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g1f1fe974521_0_162"/>
              <p:cNvSpPr/>
              <p:nvPr/>
            </p:nvSpPr>
            <p:spPr>
              <a:xfrm rot="10800000">
                <a:off x="1973295" y="814927"/>
                <a:ext cx="581400" cy="581400"/>
              </a:xfrm>
              <a:prstGeom prst="pie">
                <a:avLst>
                  <a:gd name="adj1" fmla="val 4028252"/>
                  <a:gd name="adj2" fmla="val 17183677"/>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1" name="Google Shape;141;g1f1fe974521_0_162"/>
            <p:cNvGrpSpPr/>
            <p:nvPr/>
          </p:nvGrpSpPr>
          <p:grpSpPr>
            <a:xfrm rot="7200165">
              <a:off x="5229899" y="2804768"/>
              <a:ext cx="585011" cy="585536"/>
              <a:chOff x="1977085" y="811649"/>
              <a:chExt cx="588000" cy="588000"/>
            </a:xfrm>
          </p:grpSpPr>
          <p:sp>
            <p:nvSpPr>
              <p:cNvPr id="142" name="Google Shape;142;g1f1fe974521_0_162"/>
              <p:cNvSpPr/>
              <p:nvPr/>
            </p:nvSpPr>
            <p:spPr>
              <a:xfrm rot="39023">
                <a:off x="1980366" y="814930"/>
                <a:ext cx="581437" cy="581437"/>
              </a:xfrm>
              <a:prstGeom prst="pie">
                <a:avLst>
                  <a:gd name="adj1" fmla="val 6190354"/>
                  <a:gd name="adj2" fmla="val 14996165"/>
                </a:avLst>
              </a:prstGeom>
              <a:solidFill>
                <a:srgbClr val="0D5DDF"/>
              </a:solidFill>
              <a:ln>
                <a:noFill/>
              </a:ln>
              <a:effectLst>
                <a:outerShdw blurRad="142875" algn="bl" rotWithShape="0">
                  <a:srgbClr val="000000">
                    <a:alpha val="4196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g1f1fe974521_0_162"/>
              <p:cNvSpPr/>
              <p:nvPr/>
            </p:nvSpPr>
            <p:spPr>
              <a:xfrm rot="10800000">
                <a:off x="1980332" y="814963"/>
                <a:ext cx="581400" cy="581400"/>
              </a:xfrm>
              <a:prstGeom prst="pie">
                <a:avLst>
                  <a:gd name="adj1" fmla="val 4028252"/>
                  <a:gd name="adj2" fmla="val 17183677"/>
                </a:avLst>
              </a:prstGeom>
              <a:solidFill>
                <a:srgbClr val="0D5D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4" name="Google Shape;144;g1f1fe974521_0_162"/>
            <p:cNvSpPr txBox="1"/>
            <p:nvPr/>
          </p:nvSpPr>
          <p:spPr>
            <a:xfrm>
              <a:off x="4334550" y="1255312"/>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03 </a:t>
              </a:r>
              <a:endParaRPr sz="2100" b="1" i="0" u="none" strike="noStrike" cap="none">
                <a:solidFill>
                  <a:srgbClr val="FFFFFF"/>
                </a:solidFill>
                <a:latin typeface="Roboto"/>
                <a:ea typeface="Roboto"/>
                <a:cs typeface="Roboto"/>
                <a:sym typeface="Roboto"/>
              </a:endParaRPr>
            </a:p>
          </p:txBody>
        </p:sp>
        <p:sp>
          <p:nvSpPr>
            <p:cNvPr id="145" name="Google Shape;145;g1f1fe974521_0_162"/>
            <p:cNvSpPr txBox="1"/>
            <p:nvPr/>
          </p:nvSpPr>
          <p:spPr>
            <a:xfrm>
              <a:off x="3375648" y="2887440"/>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01 </a:t>
              </a:r>
              <a:endParaRPr sz="2100" b="1" i="0" u="none" strike="noStrike" cap="none">
                <a:solidFill>
                  <a:srgbClr val="FFFFFF"/>
                </a:solidFill>
                <a:latin typeface="Roboto"/>
                <a:ea typeface="Roboto"/>
                <a:cs typeface="Roboto"/>
                <a:sym typeface="Roboto"/>
              </a:endParaRPr>
            </a:p>
          </p:txBody>
        </p:sp>
        <p:sp>
          <p:nvSpPr>
            <p:cNvPr id="146" name="Google Shape;146;g1f1fe974521_0_162"/>
            <p:cNvSpPr txBox="1"/>
            <p:nvPr/>
          </p:nvSpPr>
          <p:spPr>
            <a:xfrm>
              <a:off x="5281877" y="2857865"/>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02 </a:t>
              </a:r>
              <a:endParaRPr sz="2100" b="1" i="0" u="none" strike="noStrike" cap="none">
                <a:solidFill>
                  <a:srgbClr val="FFFFFF"/>
                </a:solidFill>
                <a:latin typeface="Roboto"/>
                <a:ea typeface="Roboto"/>
                <a:cs typeface="Roboto"/>
                <a:sym typeface="Roboto"/>
              </a:endParaRPr>
            </a:p>
          </p:txBody>
        </p:sp>
      </p:grpSp>
      <p:sp>
        <p:nvSpPr>
          <p:cNvPr id="2" name="Marcador de pie de página 1">
            <a:extLst>
              <a:ext uri="{FF2B5EF4-FFF2-40B4-BE49-F238E27FC236}">
                <a16:creationId xmlns:a16="http://schemas.microsoft.com/office/drawing/2014/main" id="{B548574D-EE37-06CB-AFA2-83F6CF4744EC}"/>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pic>
        <p:nvPicPr>
          <p:cNvPr id="151" name="Google Shape;151;g1f1fe974521_0_285" descr="9 de abril de 1865: termina la guerra de Secesión estadounidense, que  reforzaría la unión del país - El Orden Mundial - EOM"/>
          <p:cNvPicPr preferRelativeResize="0"/>
          <p:nvPr/>
        </p:nvPicPr>
        <p:blipFill rotWithShape="1">
          <a:blip r:embed="rId4">
            <a:alphaModFix/>
          </a:blip>
          <a:srcRect/>
          <a:stretch/>
        </p:blipFill>
        <p:spPr>
          <a:xfrm>
            <a:off x="1783975" y="939675"/>
            <a:ext cx="8552599" cy="5460726"/>
          </a:xfrm>
          <a:prstGeom prst="rect">
            <a:avLst/>
          </a:prstGeom>
          <a:noFill/>
          <a:ln>
            <a:noFill/>
          </a:ln>
        </p:spPr>
      </p:pic>
      <p:sp>
        <p:nvSpPr>
          <p:cNvPr id="2" name="Marcador de pie de página 1">
            <a:extLst>
              <a:ext uri="{FF2B5EF4-FFF2-40B4-BE49-F238E27FC236}">
                <a16:creationId xmlns:a16="http://schemas.microsoft.com/office/drawing/2014/main" id="{85200DE3-5DBB-7130-2917-C5E73678D038}"/>
              </a:ext>
            </a:extLst>
          </p:cNvPr>
          <p:cNvSpPr>
            <a:spLocks noGrp="1"/>
          </p:cNvSpPr>
          <p:nvPr>
            <p:ph type="ftr" idx="11"/>
          </p:nvPr>
        </p:nvSpPr>
        <p:spPr>
          <a:xfrm>
            <a:off x="2629988" y="6492875"/>
            <a:ext cx="6932023" cy="365125"/>
          </a:xfrm>
        </p:spPr>
        <p:txBody>
          <a:body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lang="es-MX"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5"/>
        <p:cNvGrpSpPr/>
        <p:nvPr/>
      </p:nvGrpSpPr>
      <p:grpSpPr>
        <a:xfrm>
          <a:off x="0" y="0"/>
          <a:ext cx="0" cy="0"/>
          <a:chOff x="0" y="0"/>
          <a:chExt cx="0" cy="0"/>
        </a:xfrm>
      </p:grpSpPr>
      <p:pic>
        <p:nvPicPr>
          <p:cNvPr id="156" name="Google Shape;156;g1f1fe974521_0_364" descr="Don &amp; June Salvatori California Pharmacy Museum - Pharmacist John Pemberton  is credited with inventing Coca Cola on this date in 1886! | Facebook"/>
          <p:cNvPicPr preferRelativeResize="0"/>
          <p:nvPr/>
        </p:nvPicPr>
        <p:blipFill rotWithShape="1">
          <a:blip r:embed="rId4">
            <a:alphaModFix/>
          </a:blip>
          <a:srcRect/>
          <a:stretch/>
        </p:blipFill>
        <p:spPr>
          <a:xfrm>
            <a:off x="1007175" y="985450"/>
            <a:ext cx="9757650" cy="5082775"/>
          </a:xfrm>
          <a:prstGeom prst="rect">
            <a:avLst/>
          </a:prstGeom>
          <a:noFill/>
          <a:ln>
            <a:noFill/>
          </a:ln>
        </p:spPr>
      </p:pic>
      <p:sp>
        <p:nvSpPr>
          <p:cNvPr id="2" name="Marcador de pie de página 1">
            <a:extLst>
              <a:ext uri="{FF2B5EF4-FFF2-40B4-BE49-F238E27FC236}">
                <a16:creationId xmlns:a16="http://schemas.microsoft.com/office/drawing/2014/main" id="{BDC924F2-6BB1-3FE7-A439-86E3E9E31EEA}"/>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0"/>
        <p:cNvGrpSpPr/>
        <p:nvPr/>
      </p:nvGrpSpPr>
      <p:grpSpPr>
        <a:xfrm>
          <a:off x="0" y="0"/>
          <a:ext cx="0" cy="0"/>
          <a:chOff x="0" y="0"/>
          <a:chExt cx="0" cy="0"/>
        </a:xfrm>
      </p:grpSpPr>
      <p:pic>
        <p:nvPicPr>
          <p:cNvPr id="161" name="Google Shape;161;g1f1fe974521_0_443" descr="El triste final de John Pemberton, el inventor de Coca-Cola"/>
          <p:cNvPicPr preferRelativeResize="0"/>
          <p:nvPr/>
        </p:nvPicPr>
        <p:blipFill rotWithShape="1">
          <a:blip r:embed="rId4">
            <a:alphaModFix/>
          </a:blip>
          <a:srcRect/>
          <a:stretch/>
        </p:blipFill>
        <p:spPr>
          <a:xfrm>
            <a:off x="3445750" y="996450"/>
            <a:ext cx="4983425" cy="5460699"/>
          </a:xfrm>
          <a:prstGeom prst="rect">
            <a:avLst/>
          </a:prstGeom>
          <a:noFill/>
          <a:ln>
            <a:noFill/>
          </a:ln>
        </p:spPr>
      </p:pic>
      <p:pic>
        <p:nvPicPr>
          <p:cNvPr id="162" name="Google Shape;162;g1f1fe974521_0_443" descr="Dólar"/>
          <p:cNvPicPr preferRelativeResize="0"/>
          <p:nvPr/>
        </p:nvPicPr>
        <p:blipFill rotWithShape="1">
          <a:blip r:embed="rId5">
            <a:alphaModFix/>
          </a:blip>
          <a:srcRect/>
          <a:stretch/>
        </p:blipFill>
        <p:spPr>
          <a:xfrm>
            <a:off x="9298782" y="3155704"/>
            <a:ext cx="914400" cy="914400"/>
          </a:xfrm>
          <a:prstGeom prst="rect">
            <a:avLst/>
          </a:prstGeom>
          <a:noFill/>
          <a:ln>
            <a:noFill/>
          </a:ln>
        </p:spPr>
      </p:pic>
      <p:pic>
        <p:nvPicPr>
          <p:cNvPr id="163" name="Google Shape;163;g1f1fe974521_0_443" descr="Medicina"/>
          <p:cNvPicPr preferRelativeResize="0"/>
          <p:nvPr/>
        </p:nvPicPr>
        <p:blipFill rotWithShape="1">
          <a:blip r:embed="rId6">
            <a:alphaModFix/>
          </a:blip>
          <a:srcRect/>
          <a:stretch/>
        </p:blipFill>
        <p:spPr>
          <a:xfrm>
            <a:off x="1159564" y="2865782"/>
            <a:ext cx="1716157" cy="1716157"/>
          </a:xfrm>
          <a:prstGeom prst="rect">
            <a:avLst/>
          </a:prstGeom>
          <a:noFill/>
          <a:ln>
            <a:noFill/>
          </a:ln>
        </p:spPr>
      </p:pic>
      <p:sp>
        <p:nvSpPr>
          <p:cNvPr id="2" name="Marcador de pie de página 1">
            <a:extLst>
              <a:ext uri="{FF2B5EF4-FFF2-40B4-BE49-F238E27FC236}">
                <a16:creationId xmlns:a16="http://schemas.microsoft.com/office/drawing/2014/main" id="{04F322F9-0B99-ACE7-EC3F-ED161D0F8C1D}"/>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7"/>
        <p:cNvGrpSpPr/>
        <p:nvPr/>
      </p:nvGrpSpPr>
      <p:grpSpPr>
        <a:xfrm>
          <a:off x="0" y="0"/>
          <a:ext cx="0" cy="0"/>
          <a:chOff x="0" y="0"/>
          <a:chExt cx="0" cy="0"/>
        </a:xfrm>
      </p:grpSpPr>
      <p:pic>
        <p:nvPicPr>
          <p:cNvPr id="168" name="Google Shape;168;g1f1fe974521_0_524" descr="Cuántos intentos fallidos puede soportar la estructura de tu negocio? -  Joel Pinto Romero"/>
          <p:cNvPicPr preferRelativeResize="0"/>
          <p:nvPr/>
        </p:nvPicPr>
        <p:blipFill rotWithShape="1">
          <a:blip r:embed="rId4">
            <a:alphaModFix/>
          </a:blip>
          <a:srcRect/>
          <a:stretch/>
        </p:blipFill>
        <p:spPr>
          <a:xfrm>
            <a:off x="1301000" y="1192275"/>
            <a:ext cx="9532100" cy="4686600"/>
          </a:xfrm>
          <a:prstGeom prst="rect">
            <a:avLst/>
          </a:prstGeom>
          <a:noFill/>
          <a:ln>
            <a:noFill/>
          </a:ln>
        </p:spPr>
      </p:pic>
      <p:sp>
        <p:nvSpPr>
          <p:cNvPr id="2" name="Marcador de pie de página 1">
            <a:extLst>
              <a:ext uri="{FF2B5EF4-FFF2-40B4-BE49-F238E27FC236}">
                <a16:creationId xmlns:a16="http://schemas.microsoft.com/office/drawing/2014/main" id="{4AB5D1E0-854C-F4CA-9049-38C34A4ABE86}"/>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2"/>
        <p:cNvGrpSpPr/>
        <p:nvPr/>
      </p:nvGrpSpPr>
      <p:grpSpPr>
        <a:xfrm>
          <a:off x="0" y="0"/>
          <a:ext cx="0" cy="0"/>
          <a:chOff x="0" y="0"/>
          <a:chExt cx="0" cy="0"/>
        </a:xfrm>
      </p:grpSpPr>
      <p:pic>
        <p:nvPicPr>
          <p:cNvPr id="173" name="Google Shape;173;g1f1fe974521_0_603" descr="Cuatro Pasos Para Saber si tu Idea de Negocio es Buena - ActionCOACH María  Inés Morán"/>
          <p:cNvPicPr preferRelativeResize="0"/>
          <p:nvPr/>
        </p:nvPicPr>
        <p:blipFill rotWithShape="1">
          <a:blip r:embed="rId4">
            <a:alphaModFix/>
          </a:blip>
          <a:srcRect/>
          <a:stretch/>
        </p:blipFill>
        <p:spPr>
          <a:xfrm>
            <a:off x="2018912" y="1074875"/>
            <a:ext cx="8154175" cy="5400276"/>
          </a:xfrm>
          <a:prstGeom prst="rect">
            <a:avLst/>
          </a:prstGeom>
          <a:noFill/>
          <a:ln>
            <a:noFill/>
          </a:ln>
        </p:spPr>
      </p:pic>
      <p:sp>
        <p:nvSpPr>
          <p:cNvPr id="2" name="Marcador de pie de página 1">
            <a:extLst>
              <a:ext uri="{FF2B5EF4-FFF2-40B4-BE49-F238E27FC236}">
                <a16:creationId xmlns:a16="http://schemas.microsoft.com/office/drawing/2014/main" id="{B3AF9376-9C04-E89E-E72F-2DD382AACD66}"/>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pic>
        <p:nvPicPr>
          <p:cNvPr id="178" name="Google Shape;178;g1f1fe974521_0_682" descr="Científicos logran sintetizar cocaína a partir de una planta de tabaco  genéticamente modificada | Ciencia y Ecología | DW | 29.11.2022"/>
          <p:cNvPicPr preferRelativeResize="0"/>
          <p:nvPr/>
        </p:nvPicPr>
        <p:blipFill rotWithShape="1">
          <a:blip r:embed="rId4">
            <a:alphaModFix/>
          </a:blip>
          <a:srcRect/>
          <a:stretch/>
        </p:blipFill>
        <p:spPr>
          <a:xfrm>
            <a:off x="1558600" y="991717"/>
            <a:ext cx="8958469" cy="5033521"/>
          </a:xfrm>
          <a:prstGeom prst="rect">
            <a:avLst/>
          </a:prstGeom>
          <a:noFill/>
          <a:ln>
            <a:noFill/>
          </a:ln>
        </p:spPr>
      </p:pic>
      <p:sp>
        <p:nvSpPr>
          <p:cNvPr id="2" name="Marcador de pie de página 1">
            <a:extLst>
              <a:ext uri="{FF2B5EF4-FFF2-40B4-BE49-F238E27FC236}">
                <a16:creationId xmlns:a16="http://schemas.microsoft.com/office/drawing/2014/main" id="{613C1746-CC04-15EC-5D00-15786CFFCC2C}"/>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2"/>
        <p:cNvGrpSpPr/>
        <p:nvPr/>
      </p:nvGrpSpPr>
      <p:grpSpPr>
        <a:xfrm>
          <a:off x="0" y="0"/>
          <a:ext cx="0" cy="0"/>
          <a:chOff x="0" y="0"/>
          <a:chExt cx="0" cy="0"/>
        </a:xfrm>
      </p:grpSpPr>
      <p:pic>
        <p:nvPicPr>
          <p:cNvPr id="183" name="Google Shape;183;g1f1fe974521_0_761" descr="Coca Cola, la idea del billón de dólares"/>
          <p:cNvPicPr preferRelativeResize="0"/>
          <p:nvPr/>
        </p:nvPicPr>
        <p:blipFill rotWithShape="1">
          <a:blip r:embed="rId4">
            <a:alphaModFix/>
          </a:blip>
          <a:srcRect/>
          <a:stretch/>
        </p:blipFill>
        <p:spPr>
          <a:xfrm>
            <a:off x="3957625" y="1013826"/>
            <a:ext cx="4563475" cy="5478201"/>
          </a:xfrm>
          <a:prstGeom prst="rect">
            <a:avLst/>
          </a:prstGeom>
          <a:noFill/>
          <a:ln>
            <a:noFill/>
          </a:ln>
        </p:spPr>
      </p:pic>
      <p:sp>
        <p:nvSpPr>
          <p:cNvPr id="2" name="Marcador de pie de página 1">
            <a:extLst>
              <a:ext uri="{FF2B5EF4-FFF2-40B4-BE49-F238E27FC236}">
                <a16:creationId xmlns:a16="http://schemas.microsoft.com/office/drawing/2014/main" id="{92BD8449-001D-5E65-88B7-51EB914F1AA4}"/>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7"/>
        <p:cNvGrpSpPr/>
        <p:nvPr/>
      </p:nvGrpSpPr>
      <p:grpSpPr>
        <a:xfrm>
          <a:off x="0" y="0"/>
          <a:ext cx="0" cy="0"/>
          <a:chOff x="0" y="0"/>
          <a:chExt cx="0" cy="0"/>
        </a:xfrm>
      </p:grpSpPr>
      <p:pic>
        <p:nvPicPr>
          <p:cNvPr id="188" name="Google Shape;188;g1f1fe974521_0_840" descr="Coca-Cola, 130 años de historia y un valor de mercado superior a los 1.000  millones de dólares"/>
          <p:cNvPicPr preferRelativeResize="0"/>
          <p:nvPr/>
        </p:nvPicPr>
        <p:blipFill rotWithShape="1">
          <a:blip r:embed="rId4">
            <a:alphaModFix/>
          </a:blip>
          <a:srcRect/>
          <a:stretch/>
        </p:blipFill>
        <p:spPr>
          <a:xfrm>
            <a:off x="2015937" y="935500"/>
            <a:ext cx="8447325" cy="5263900"/>
          </a:xfrm>
          <a:prstGeom prst="rect">
            <a:avLst/>
          </a:prstGeom>
          <a:noFill/>
          <a:ln>
            <a:noFill/>
          </a:ln>
        </p:spPr>
      </p:pic>
      <p:sp>
        <p:nvSpPr>
          <p:cNvPr id="2" name="Marcador de pie de página 1">
            <a:extLst>
              <a:ext uri="{FF2B5EF4-FFF2-40B4-BE49-F238E27FC236}">
                <a16:creationId xmlns:a16="http://schemas.microsoft.com/office/drawing/2014/main" id="{198557AE-AAF7-0CDF-A8D2-9585BC13F333}"/>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193" name="Google Shape;193;g1f1fe974521_0_919" descr="La historia detrás de la evolución de la botella de Coca-Cola"/>
          <p:cNvPicPr preferRelativeResize="0"/>
          <p:nvPr/>
        </p:nvPicPr>
        <p:blipFill rotWithShape="1">
          <a:blip r:embed="rId4">
            <a:alphaModFix/>
          </a:blip>
          <a:srcRect/>
          <a:stretch/>
        </p:blipFill>
        <p:spPr>
          <a:xfrm>
            <a:off x="1836225" y="1059600"/>
            <a:ext cx="8281350" cy="5032075"/>
          </a:xfrm>
          <a:prstGeom prst="rect">
            <a:avLst/>
          </a:prstGeom>
          <a:noFill/>
          <a:ln>
            <a:noFill/>
          </a:ln>
        </p:spPr>
      </p:pic>
      <p:sp>
        <p:nvSpPr>
          <p:cNvPr id="2" name="Marcador de pie de página 1">
            <a:extLst>
              <a:ext uri="{FF2B5EF4-FFF2-40B4-BE49-F238E27FC236}">
                <a16:creationId xmlns:a16="http://schemas.microsoft.com/office/drawing/2014/main" id="{EB8F65BF-2D20-CAD4-B077-9348A29DF604}"/>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7"/>
        <p:cNvGrpSpPr/>
        <p:nvPr/>
      </p:nvGrpSpPr>
      <p:grpSpPr>
        <a:xfrm>
          <a:off x="0" y="0"/>
          <a:ext cx="0" cy="0"/>
          <a:chOff x="0" y="0"/>
          <a:chExt cx="0" cy="0"/>
        </a:xfrm>
      </p:grpSpPr>
      <p:pic>
        <p:nvPicPr>
          <p:cNvPr id="198" name="Google Shape;198;g1f1fe974521_0_998"/>
          <p:cNvPicPr preferRelativeResize="0"/>
          <p:nvPr/>
        </p:nvPicPr>
        <p:blipFill rotWithShape="1">
          <a:blip r:embed="rId4">
            <a:alphaModFix/>
          </a:blip>
          <a:srcRect/>
          <a:stretch/>
        </p:blipFill>
        <p:spPr>
          <a:xfrm>
            <a:off x="3849297" y="409161"/>
            <a:ext cx="4493412" cy="6039683"/>
          </a:xfrm>
          <a:prstGeom prst="rect">
            <a:avLst/>
          </a:prstGeom>
          <a:noFill/>
          <a:ln>
            <a:noFill/>
          </a:ln>
        </p:spPr>
      </p:pic>
      <p:sp>
        <p:nvSpPr>
          <p:cNvPr id="2" name="Marcador de pie de página 1">
            <a:extLst>
              <a:ext uri="{FF2B5EF4-FFF2-40B4-BE49-F238E27FC236}">
                <a16:creationId xmlns:a16="http://schemas.microsoft.com/office/drawing/2014/main" id="{4286AD6A-243C-CCF9-91ED-928E4CD905ED}"/>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2"/>
        <p:cNvGrpSpPr/>
        <p:nvPr/>
      </p:nvGrpSpPr>
      <p:grpSpPr>
        <a:xfrm>
          <a:off x="0" y="0"/>
          <a:ext cx="0" cy="0"/>
          <a:chOff x="0" y="0"/>
          <a:chExt cx="0" cy="0"/>
        </a:xfrm>
      </p:grpSpPr>
      <p:sp>
        <p:nvSpPr>
          <p:cNvPr id="203" name="Google Shape;203;g1f1fe974521_0_1077"/>
          <p:cNvSpPr txBox="1"/>
          <p:nvPr/>
        </p:nvSpPr>
        <p:spPr>
          <a:xfrm>
            <a:off x="118712" y="1939775"/>
            <a:ext cx="11762400" cy="3786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EC" sz="1600" b="1" i="0" u="none" strike="noStrike" cap="none">
                <a:solidFill>
                  <a:srgbClr val="212529"/>
                </a:solidFill>
                <a:latin typeface="Montserrat"/>
                <a:ea typeface="Montserrat"/>
                <a:cs typeface="Montserrat"/>
                <a:sym typeface="Montserrat"/>
              </a:rPr>
              <a:t>Proporcionará apoyo analítico a 190 centros productores en 37 países del continente americano.</a:t>
            </a:r>
            <a:br>
              <a:rPr lang="es-EC" sz="1600" b="1" i="0" u="none" strike="noStrike" cap="none">
                <a:solidFill>
                  <a:srgbClr val="212529"/>
                </a:solidFill>
                <a:latin typeface="Montserrat"/>
                <a:ea typeface="Montserrat"/>
                <a:cs typeface="Montserrat"/>
                <a:sym typeface="Montserrat"/>
              </a:rPr>
            </a:br>
            <a:endParaRPr sz="1600" b="1" i="0" u="none" strike="noStrike" cap="none">
              <a:solidFill>
                <a:srgbClr val="212529"/>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600"/>
              <a:buFont typeface="Arial"/>
              <a:buNone/>
            </a:pPr>
            <a:r>
              <a:rPr lang="es-EC" sz="1600" b="1" i="0" u="none" strike="noStrike" cap="none">
                <a:solidFill>
                  <a:srgbClr val="212529"/>
                </a:solidFill>
                <a:latin typeface="Montserrat"/>
                <a:ea typeface="Montserrat"/>
                <a:cs typeface="Montserrat"/>
                <a:sym typeface="Montserrat"/>
              </a:rPr>
              <a:t>Con sede en la Ciudad de México, Coca-Cola inauguró el Laboratorio de Servicios Analíticos para América, que en una extensión de </a:t>
            </a:r>
            <a:r>
              <a:rPr lang="es-EC" sz="1600" b="1" i="0" u="none" strike="noStrike" cap="none">
                <a:solidFill>
                  <a:srgbClr val="FF0000"/>
                </a:solidFill>
                <a:latin typeface="Montserrat"/>
                <a:ea typeface="Montserrat"/>
                <a:cs typeface="Montserrat"/>
                <a:sym typeface="Montserrat"/>
              </a:rPr>
              <a:t>2,800 m2 y con una inversión de ocho millones de dólares,</a:t>
            </a:r>
            <a:r>
              <a:rPr lang="es-EC" sz="1600" b="1" i="0" u="none" strike="noStrike" cap="none">
                <a:solidFill>
                  <a:srgbClr val="212529"/>
                </a:solidFill>
                <a:latin typeface="Montserrat"/>
                <a:ea typeface="Montserrat"/>
                <a:cs typeface="Montserrat"/>
                <a:sym typeface="Montserrat"/>
              </a:rPr>
              <a:t> dará apoyo a 190 centros productores en 37 países del continente, con la realización aproximada de seis mil 500 muestra al mes.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212529"/>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600"/>
              <a:buFont typeface="Arial"/>
              <a:buNone/>
            </a:pPr>
            <a:r>
              <a:rPr lang="es-EC" sz="1600" b="1" i="0" u="none" strike="noStrike" cap="none">
                <a:solidFill>
                  <a:srgbClr val="212529"/>
                </a:solidFill>
                <a:latin typeface="Montserrat"/>
                <a:ea typeface="Montserrat"/>
                <a:cs typeface="Montserrat"/>
                <a:sym typeface="Montserrat"/>
              </a:rPr>
              <a:t>Brian Smith, presidente de Coca-Cola de México, en compañía de Antonio Morales de la Peña, titular de la Procuraduría Federal del Consumidor (PROFECO), afirmó: “Con el nuevo Centro de Servicios Analíticos de Calidad Global, queremos avalar ante las autoridades que, desde México para América, estamos garantizando la protección al consumidor con el tangible respaldo de la más moderna tecnología para la investigación y análisis en todos nuestros ingredientes”.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s-EC" sz="1600" b="1" i="0" u="none" strike="noStrike" cap="none">
                <a:solidFill>
                  <a:srgbClr val="212529"/>
                </a:solidFill>
                <a:latin typeface="Montserrat"/>
                <a:ea typeface="Montserrat"/>
                <a:cs typeface="Montserrat"/>
                <a:sym typeface="Montserrat"/>
              </a:rPr>
              <a:t>La tecnología disponible permitirá incrementar sustancialmente su capacidad para analizar más muestras, y una mayor variedad de programas de monitoreo, así como la adición de equipos con detección de masas que brindan versatilidad y una gran exactitud, hasta identificar partes por trillón, en los resultados de todas las muestras, explicó Josefina Muñoz, directora del nuevo laboratorio.</a:t>
            </a:r>
            <a:endParaRPr sz="1400" b="0" i="0" u="none" strike="noStrike" cap="none">
              <a:solidFill>
                <a:srgbClr val="000000"/>
              </a:solidFill>
              <a:latin typeface="Arial"/>
              <a:ea typeface="Arial"/>
              <a:cs typeface="Arial"/>
              <a:sym typeface="Arial"/>
            </a:endParaRPr>
          </a:p>
        </p:txBody>
      </p:sp>
      <p:sp>
        <p:nvSpPr>
          <p:cNvPr id="204" name="Google Shape;204;g1f1fe974521_0_1077"/>
          <p:cNvSpPr txBox="1"/>
          <p:nvPr/>
        </p:nvSpPr>
        <p:spPr>
          <a:xfrm>
            <a:off x="2034196" y="913037"/>
            <a:ext cx="79314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s-EC" sz="2800" b="1" i="0" u="none" strike="noStrike" cap="none">
                <a:solidFill>
                  <a:srgbClr val="FF0000"/>
                </a:solidFill>
                <a:latin typeface="Montserrat"/>
                <a:ea typeface="Montserrat"/>
                <a:cs typeface="Montserrat"/>
                <a:sym typeface="Montserrat"/>
              </a:rPr>
              <a:t>Coca-Cola inauguró su Laboratorio de Servicios Analíticos</a:t>
            </a:r>
            <a:endParaRPr sz="1400" b="0" i="0" u="none" strike="noStrike" cap="none">
              <a:solidFill>
                <a:srgbClr val="000000"/>
              </a:solidFill>
              <a:latin typeface="Arial"/>
              <a:ea typeface="Arial"/>
              <a:cs typeface="Arial"/>
              <a:sym typeface="Arial"/>
            </a:endParaRPr>
          </a:p>
        </p:txBody>
      </p:sp>
      <p:sp>
        <p:nvSpPr>
          <p:cNvPr id="2" name="Marcador de pie de página 1">
            <a:extLst>
              <a:ext uri="{FF2B5EF4-FFF2-40B4-BE49-F238E27FC236}">
                <a16:creationId xmlns:a16="http://schemas.microsoft.com/office/drawing/2014/main" id="{CA05BFE1-054F-540C-71DE-064144133035}"/>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209" name="Google Shape;209;g1f1fe974521_0_1157"/>
          <p:cNvSpPr/>
          <p:nvPr/>
        </p:nvSpPr>
        <p:spPr>
          <a:xfrm>
            <a:off x="569175" y="2505670"/>
            <a:ext cx="11053800" cy="923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5400"/>
              <a:buFont typeface="Calibri"/>
              <a:buNone/>
            </a:pPr>
            <a:r>
              <a:rPr lang="es-EC" sz="5400" b="1" i="0" u="none" strike="noStrike" cap="none" dirty="0">
                <a:solidFill>
                  <a:schemeClr val="accent4"/>
                </a:solidFill>
                <a:latin typeface="Calibri"/>
                <a:ea typeface="Calibri"/>
                <a:cs typeface="Calibri"/>
                <a:sym typeface="Calibri"/>
              </a:rPr>
              <a:t>6. REQUISITOS RELATIVOS A </a:t>
            </a:r>
            <a:r>
              <a:rPr lang="es-EC" sz="5400" b="1" dirty="0">
                <a:solidFill>
                  <a:schemeClr val="accent4"/>
                </a:solidFill>
                <a:latin typeface="Calibri"/>
                <a:ea typeface="Calibri"/>
                <a:cs typeface="Calibri"/>
                <a:sym typeface="Calibri"/>
              </a:rPr>
              <a:t>LOS RECURSOS</a:t>
            </a:r>
            <a:endParaRPr sz="1800" b="0" i="0" u="none" strike="noStrike" cap="none" dirty="0">
              <a:solidFill>
                <a:schemeClr val="accent4"/>
              </a:solidFill>
              <a:latin typeface="Calibri"/>
              <a:ea typeface="Calibri"/>
              <a:cs typeface="Calibri"/>
              <a:sym typeface="Calibri"/>
            </a:endParaRPr>
          </a:p>
        </p:txBody>
      </p:sp>
      <p:pic>
        <p:nvPicPr>
          <p:cNvPr id="210" name="Google Shape;210;g1f1fe974521_0_1157" descr="Periódico"/>
          <p:cNvPicPr preferRelativeResize="0"/>
          <p:nvPr/>
        </p:nvPicPr>
        <p:blipFill rotWithShape="1">
          <a:blip r:embed="rId4">
            <a:alphaModFix/>
          </a:blip>
          <a:srcRect/>
          <a:stretch/>
        </p:blipFill>
        <p:spPr>
          <a:xfrm>
            <a:off x="5232595" y="4085114"/>
            <a:ext cx="1726809" cy="1726809"/>
          </a:xfrm>
          <a:prstGeom prst="rect">
            <a:avLst/>
          </a:prstGeom>
          <a:noFill/>
          <a:ln>
            <a:noFill/>
          </a:ln>
        </p:spPr>
      </p:pic>
      <p:sp>
        <p:nvSpPr>
          <p:cNvPr id="2" name="Marcador de pie de página 1">
            <a:extLst>
              <a:ext uri="{FF2B5EF4-FFF2-40B4-BE49-F238E27FC236}">
                <a16:creationId xmlns:a16="http://schemas.microsoft.com/office/drawing/2014/main" id="{5D10F791-D186-D62B-7CEC-1CD4CA5D3AB2}"/>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4"/>
        <p:cNvGrpSpPr/>
        <p:nvPr/>
      </p:nvGrpSpPr>
      <p:grpSpPr>
        <a:xfrm>
          <a:off x="0" y="0"/>
          <a:ext cx="0" cy="0"/>
          <a:chOff x="0" y="0"/>
          <a:chExt cx="0" cy="0"/>
        </a:xfrm>
      </p:grpSpPr>
      <p:sp>
        <p:nvSpPr>
          <p:cNvPr id="215" name="Google Shape;215;g1f1fe974521_0_1237"/>
          <p:cNvSpPr txBox="1">
            <a:spLocks noGrp="1"/>
          </p:cNvSpPr>
          <p:nvPr>
            <p:ph type="title"/>
          </p:nvPr>
        </p:nvSpPr>
        <p:spPr>
          <a:xfrm>
            <a:off x="472489" y="223209"/>
            <a:ext cx="3044400" cy="1001700"/>
          </a:xfrm>
          <a:prstGeom prst="rect">
            <a:avLst/>
          </a:prstGeom>
          <a:solidFill>
            <a:srgbClr val="FFF2CC"/>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B3835"/>
              </a:buClr>
              <a:buSzPct val="111110"/>
              <a:buFont typeface="Calibri"/>
              <a:buNone/>
            </a:pPr>
            <a:r>
              <a:rPr lang="es-EC">
                <a:solidFill>
                  <a:srgbClr val="3B3835"/>
                </a:solidFill>
                <a:latin typeface="Calibri"/>
                <a:ea typeface="Calibri"/>
                <a:cs typeface="Calibri"/>
                <a:sym typeface="Calibri"/>
              </a:rPr>
              <a:t>Organización</a:t>
            </a:r>
            <a:endParaRPr>
              <a:latin typeface="Calibri"/>
              <a:ea typeface="Calibri"/>
              <a:cs typeface="Calibri"/>
              <a:sym typeface="Calibri"/>
            </a:endParaRPr>
          </a:p>
        </p:txBody>
      </p:sp>
      <p:grpSp>
        <p:nvGrpSpPr>
          <p:cNvPr id="216" name="Google Shape;216;g1f1fe974521_0_1237"/>
          <p:cNvGrpSpPr/>
          <p:nvPr/>
        </p:nvGrpSpPr>
        <p:grpSpPr>
          <a:xfrm>
            <a:off x="2530652" y="916991"/>
            <a:ext cx="6805618" cy="5417723"/>
            <a:chOff x="661227" y="442"/>
            <a:chExt cx="6805618" cy="5417723"/>
          </a:xfrm>
        </p:grpSpPr>
        <p:sp>
          <p:nvSpPr>
            <p:cNvPr id="217" name="Google Shape;217;g1f1fe974521_0_1237"/>
            <p:cNvSpPr/>
            <p:nvPr/>
          </p:nvSpPr>
          <p:spPr>
            <a:xfrm>
              <a:off x="661227" y="442"/>
              <a:ext cx="6315000" cy="574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18" name="Google Shape;218;g1f1fe974521_0_1237"/>
            <p:cNvSpPr txBox="1"/>
            <p:nvPr/>
          </p:nvSpPr>
          <p:spPr>
            <a:xfrm>
              <a:off x="661227" y="442"/>
              <a:ext cx="6315000" cy="574200"/>
            </a:xfrm>
            <a:prstGeom prst="rect">
              <a:avLst/>
            </a:prstGeom>
            <a:noFill/>
            <a:ln>
              <a:noFill/>
            </a:ln>
          </p:spPr>
          <p:txBody>
            <a:bodyPr spcFirstLastPara="1" wrap="square" lIns="99050" tIns="99050" rIns="99050" bIns="99050" anchor="b" anchorCtr="0">
              <a:noAutofit/>
            </a:bodyPr>
            <a:lstStyle/>
            <a:p>
              <a:pPr marL="0" marR="0" lvl="0" indent="0" algn="l" rtl="0">
                <a:lnSpc>
                  <a:spcPct val="90000"/>
                </a:lnSpc>
                <a:spcBef>
                  <a:spcPts val="0"/>
                </a:spcBef>
                <a:spcAft>
                  <a:spcPts val="0"/>
                </a:spcAft>
                <a:buClr>
                  <a:schemeClr val="dk1"/>
                </a:buClr>
                <a:buSzPts val="2600"/>
                <a:buFont typeface="Calibri"/>
                <a:buNone/>
              </a:pPr>
              <a:endParaRPr sz="2600" b="0" i="0" u="none" strike="noStrike" cap="none">
                <a:solidFill>
                  <a:schemeClr val="dk1"/>
                </a:solidFill>
                <a:latin typeface="Calibri"/>
                <a:ea typeface="Calibri"/>
                <a:cs typeface="Calibri"/>
                <a:sym typeface="Calibri"/>
              </a:endParaRPr>
            </a:p>
          </p:txBody>
        </p:sp>
        <p:sp>
          <p:nvSpPr>
            <p:cNvPr id="219" name="Google Shape;219;g1f1fe974521_0_1237"/>
            <p:cNvSpPr/>
            <p:nvPr/>
          </p:nvSpPr>
          <p:spPr>
            <a:xfrm>
              <a:off x="661227" y="574540"/>
              <a:ext cx="1477800" cy="1169400"/>
            </a:xfrm>
            <a:prstGeom prst="chevron">
              <a:avLst>
                <a:gd name="adj" fmla="val 70610"/>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20" name="Google Shape;220;g1f1fe974521_0_1237"/>
            <p:cNvSpPr/>
            <p:nvPr/>
          </p:nvSpPr>
          <p:spPr>
            <a:xfrm>
              <a:off x="1548845" y="574540"/>
              <a:ext cx="1477800" cy="1169400"/>
            </a:xfrm>
            <a:prstGeom prst="chevron">
              <a:avLst>
                <a:gd name="adj" fmla="val 70610"/>
              </a:avLst>
            </a:prstGeom>
            <a:solidFill>
              <a:srgbClr val="57A3D3"/>
            </a:solidFill>
            <a:ln w="12700" cap="flat" cmpd="sng">
              <a:solidFill>
                <a:srgbClr val="57A3D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21" name="Google Shape;221;g1f1fe974521_0_1237"/>
            <p:cNvSpPr/>
            <p:nvPr/>
          </p:nvSpPr>
          <p:spPr>
            <a:xfrm>
              <a:off x="2437166" y="574540"/>
              <a:ext cx="1477800" cy="1169400"/>
            </a:xfrm>
            <a:prstGeom prst="chevron">
              <a:avLst>
                <a:gd name="adj" fmla="val 70610"/>
              </a:avLst>
            </a:prstGeom>
            <a:solidFill>
              <a:srgbClr val="56ADD1"/>
            </a:solidFill>
            <a:ln w="12700" cap="flat" cmpd="sng">
              <a:solidFill>
                <a:srgbClr val="56ADD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22" name="Google Shape;222;g1f1fe974521_0_1237"/>
            <p:cNvSpPr/>
            <p:nvPr/>
          </p:nvSpPr>
          <p:spPr>
            <a:xfrm>
              <a:off x="3324785" y="574540"/>
              <a:ext cx="1477800" cy="1169400"/>
            </a:xfrm>
            <a:prstGeom prst="chevron">
              <a:avLst>
                <a:gd name="adj" fmla="val 70610"/>
              </a:avLst>
            </a:prstGeom>
            <a:solidFill>
              <a:srgbClr val="54B8D0"/>
            </a:solidFill>
            <a:ln w="12700" cap="flat" cmpd="sng">
              <a:solidFill>
                <a:srgbClr val="54B8D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23" name="Google Shape;223;g1f1fe974521_0_1237"/>
            <p:cNvSpPr/>
            <p:nvPr/>
          </p:nvSpPr>
          <p:spPr>
            <a:xfrm>
              <a:off x="4213105" y="574540"/>
              <a:ext cx="1477800" cy="1169400"/>
            </a:xfrm>
            <a:prstGeom prst="chevron">
              <a:avLst>
                <a:gd name="adj" fmla="val 70610"/>
              </a:avLst>
            </a:prstGeom>
            <a:solidFill>
              <a:srgbClr val="53C1CE"/>
            </a:solidFill>
            <a:ln w="12700" cap="flat" cmpd="sng">
              <a:solidFill>
                <a:srgbClr val="53C1C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24" name="Google Shape;224;g1f1fe974521_0_1237"/>
            <p:cNvSpPr/>
            <p:nvPr/>
          </p:nvSpPr>
          <p:spPr>
            <a:xfrm>
              <a:off x="5100724" y="574540"/>
              <a:ext cx="1477800" cy="1169400"/>
            </a:xfrm>
            <a:prstGeom prst="chevron">
              <a:avLst>
                <a:gd name="adj" fmla="val 70610"/>
              </a:avLst>
            </a:prstGeom>
            <a:solidFill>
              <a:srgbClr val="52CBCC"/>
            </a:solidFill>
            <a:ln w="12700" cap="flat" cmpd="sng">
              <a:solidFill>
                <a:srgbClr val="52CBC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25" name="Google Shape;225;g1f1fe974521_0_1237"/>
            <p:cNvSpPr/>
            <p:nvPr/>
          </p:nvSpPr>
          <p:spPr>
            <a:xfrm>
              <a:off x="5989045" y="574540"/>
              <a:ext cx="1477800" cy="1169400"/>
            </a:xfrm>
            <a:prstGeom prst="chevron">
              <a:avLst>
                <a:gd name="adj" fmla="val 70610"/>
              </a:avLst>
            </a:prstGeom>
            <a:solidFill>
              <a:srgbClr val="51CABF"/>
            </a:solidFill>
            <a:ln w="12700" cap="flat" cmpd="sng">
              <a:solidFill>
                <a:srgbClr val="51CABF"/>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26" name="Google Shape;226;g1f1fe974521_0_1237"/>
            <p:cNvSpPr/>
            <p:nvPr/>
          </p:nvSpPr>
          <p:spPr>
            <a:xfrm>
              <a:off x="661227" y="691486"/>
              <a:ext cx="6397200" cy="935700"/>
            </a:xfrm>
            <a:prstGeom prst="rect">
              <a:avLst/>
            </a:prstGeom>
            <a:solidFill>
              <a:schemeClr val="lt1"/>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27" name="Google Shape;227;g1f1fe974521_0_1237"/>
            <p:cNvSpPr txBox="1"/>
            <p:nvPr/>
          </p:nvSpPr>
          <p:spPr>
            <a:xfrm>
              <a:off x="661227" y="691486"/>
              <a:ext cx="6397200" cy="9357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es-EC" sz="3600" b="0" i="0" u="none" strike="noStrike" cap="none">
                  <a:solidFill>
                    <a:schemeClr val="dk1"/>
                  </a:solidFill>
                  <a:latin typeface="Calibri"/>
                  <a:ea typeface="Calibri"/>
                  <a:cs typeface="Calibri"/>
                  <a:sym typeface="Calibri"/>
                </a:rPr>
                <a:t>Responsabilidad legal</a:t>
              </a:r>
              <a:endParaRPr sz="1800" b="0" i="0" u="none" strike="noStrike" cap="none">
                <a:solidFill>
                  <a:schemeClr val="dk1"/>
                </a:solidFill>
                <a:latin typeface="Calibri"/>
                <a:ea typeface="Calibri"/>
                <a:cs typeface="Calibri"/>
                <a:sym typeface="Calibri"/>
              </a:endParaRPr>
            </a:p>
          </p:txBody>
        </p:sp>
        <p:sp>
          <p:nvSpPr>
            <p:cNvPr id="228" name="Google Shape;228;g1f1fe974521_0_1237"/>
            <p:cNvSpPr/>
            <p:nvPr/>
          </p:nvSpPr>
          <p:spPr>
            <a:xfrm>
              <a:off x="661227" y="1837555"/>
              <a:ext cx="6315000" cy="574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29" name="Google Shape;229;g1f1fe974521_0_1237"/>
            <p:cNvSpPr txBox="1"/>
            <p:nvPr/>
          </p:nvSpPr>
          <p:spPr>
            <a:xfrm>
              <a:off x="661227" y="1837555"/>
              <a:ext cx="6315000" cy="574200"/>
            </a:xfrm>
            <a:prstGeom prst="rect">
              <a:avLst/>
            </a:prstGeom>
            <a:noFill/>
            <a:ln>
              <a:noFill/>
            </a:ln>
          </p:spPr>
          <p:txBody>
            <a:bodyPr spcFirstLastPara="1" wrap="square" lIns="99050" tIns="99050" rIns="99050" bIns="99050" anchor="b" anchorCtr="0">
              <a:noAutofit/>
            </a:bodyPr>
            <a:lstStyle/>
            <a:p>
              <a:pPr marL="0" marR="0" lvl="0" indent="0" algn="l" rtl="0">
                <a:lnSpc>
                  <a:spcPct val="90000"/>
                </a:lnSpc>
                <a:spcBef>
                  <a:spcPts val="0"/>
                </a:spcBef>
                <a:spcAft>
                  <a:spcPts val="0"/>
                </a:spcAft>
                <a:buClr>
                  <a:schemeClr val="dk1"/>
                </a:buClr>
                <a:buSzPts val="2600"/>
                <a:buFont typeface="Calibri"/>
                <a:buNone/>
              </a:pPr>
              <a:endParaRPr sz="2600" b="0" i="0" u="none" strike="noStrike" cap="none">
                <a:solidFill>
                  <a:schemeClr val="dk1"/>
                </a:solidFill>
                <a:latin typeface="Calibri"/>
                <a:ea typeface="Calibri"/>
                <a:cs typeface="Calibri"/>
                <a:sym typeface="Calibri"/>
              </a:endParaRPr>
            </a:p>
          </p:txBody>
        </p:sp>
        <p:sp>
          <p:nvSpPr>
            <p:cNvPr id="230" name="Google Shape;230;g1f1fe974521_0_1237"/>
            <p:cNvSpPr/>
            <p:nvPr/>
          </p:nvSpPr>
          <p:spPr>
            <a:xfrm>
              <a:off x="661227" y="2411653"/>
              <a:ext cx="1477800" cy="1169400"/>
            </a:xfrm>
            <a:prstGeom prst="chevron">
              <a:avLst>
                <a:gd name="adj" fmla="val 70610"/>
              </a:avLst>
            </a:prstGeom>
            <a:solidFill>
              <a:srgbClr val="4FC9B3"/>
            </a:solidFill>
            <a:ln w="12700" cap="flat" cmpd="sng">
              <a:solidFill>
                <a:srgbClr val="4FC9B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31" name="Google Shape;231;g1f1fe974521_0_1237"/>
            <p:cNvSpPr/>
            <p:nvPr/>
          </p:nvSpPr>
          <p:spPr>
            <a:xfrm>
              <a:off x="1548845" y="2411653"/>
              <a:ext cx="1477800" cy="1169400"/>
            </a:xfrm>
            <a:prstGeom prst="chevron">
              <a:avLst>
                <a:gd name="adj" fmla="val 70610"/>
              </a:avLst>
            </a:prstGeom>
            <a:solidFill>
              <a:srgbClr val="4EC7A5"/>
            </a:solidFill>
            <a:ln w="12700" cap="flat" cmpd="sng">
              <a:solidFill>
                <a:srgbClr val="4EC7A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32" name="Google Shape;232;g1f1fe974521_0_1237"/>
            <p:cNvSpPr/>
            <p:nvPr/>
          </p:nvSpPr>
          <p:spPr>
            <a:xfrm>
              <a:off x="2437166" y="2411653"/>
              <a:ext cx="1477800" cy="1169400"/>
            </a:xfrm>
            <a:prstGeom prst="chevron">
              <a:avLst>
                <a:gd name="adj" fmla="val 70610"/>
              </a:avLst>
            </a:prstGeom>
            <a:solidFill>
              <a:srgbClr val="4DC598"/>
            </a:solidFill>
            <a:ln w="12700" cap="flat" cmpd="sng">
              <a:solidFill>
                <a:srgbClr val="4DC598"/>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33" name="Google Shape;233;g1f1fe974521_0_1237"/>
            <p:cNvSpPr/>
            <p:nvPr/>
          </p:nvSpPr>
          <p:spPr>
            <a:xfrm>
              <a:off x="3324785" y="2411653"/>
              <a:ext cx="1477800" cy="1169400"/>
            </a:xfrm>
            <a:prstGeom prst="chevron">
              <a:avLst>
                <a:gd name="adj" fmla="val 70610"/>
              </a:avLst>
            </a:prstGeom>
            <a:solidFill>
              <a:srgbClr val="4CC38C"/>
            </a:solidFill>
            <a:ln w="12700" cap="flat" cmpd="sng">
              <a:solidFill>
                <a:srgbClr val="4CC38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34" name="Google Shape;234;g1f1fe974521_0_1237"/>
            <p:cNvSpPr/>
            <p:nvPr/>
          </p:nvSpPr>
          <p:spPr>
            <a:xfrm>
              <a:off x="4213105" y="2411653"/>
              <a:ext cx="1477800" cy="1169400"/>
            </a:xfrm>
            <a:prstGeom prst="chevron">
              <a:avLst>
                <a:gd name="adj" fmla="val 70610"/>
              </a:avLst>
            </a:prstGeom>
            <a:solidFill>
              <a:srgbClr val="4AC280"/>
            </a:solidFill>
            <a:ln w="12700" cap="flat" cmpd="sng">
              <a:solidFill>
                <a:srgbClr val="4AC28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35" name="Google Shape;235;g1f1fe974521_0_1237"/>
            <p:cNvSpPr/>
            <p:nvPr/>
          </p:nvSpPr>
          <p:spPr>
            <a:xfrm>
              <a:off x="5100724" y="2411653"/>
              <a:ext cx="1477800" cy="1169400"/>
            </a:xfrm>
            <a:prstGeom prst="chevron">
              <a:avLst>
                <a:gd name="adj" fmla="val 70610"/>
              </a:avLst>
            </a:prstGeom>
            <a:solidFill>
              <a:srgbClr val="49C073"/>
            </a:solidFill>
            <a:ln w="12700" cap="flat" cmpd="sng">
              <a:solidFill>
                <a:srgbClr val="49C07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36" name="Google Shape;236;g1f1fe974521_0_1237"/>
            <p:cNvSpPr/>
            <p:nvPr/>
          </p:nvSpPr>
          <p:spPr>
            <a:xfrm>
              <a:off x="5989045" y="2411653"/>
              <a:ext cx="1477800" cy="1169400"/>
            </a:xfrm>
            <a:prstGeom prst="chevron">
              <a:avLst>
                <a:gd name="adj" fmla="val 70610"/>
              </a:avLst>
            </a:prstGeom>
            <a:solidFill>
              <a:srgbClr val="48BE67"/>
            </a:solidFill>
            <a:ln w="12700" cap="flat" cmpd="sng">
              <a:solidFill>
                <a:srgbClr val="48BE67"/>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37" name="Google Shape;237;g1f1fe974521_0_1237"/>
            <p:cNvSpPr/>
            <p:nvPr/>
          </p:nvSpPr>
          <p:spPr>
            <a:xfrm>
              <a:off x="661227" y="2528599"/>
              <a:ext cx="6397200" cy="935700"/>
            </a:xfrm>
            <a:prstGeom prst="rect">
              <a:avLst/>
            </a:prstGeom>
            <a:solidFill>
              <a:schemeClr val="lt1"/>
            </a:solidFill>
            <a:ln w="12700" cap="flat" cmpd="sng">
              <a:solidFill>
                <a:srgbClr val="4CC38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38" name="Google Shape;238;g1f1fe974521_0_1237"/>
            <p:cNvSpPr txBox="1"/>
            <p:nvPr/>
          </p:nvSpPr>
          <p:spPr>
            <a:xfrm>
              <a:off x="661227" y="2528599"/>
              <a:ext cx="6397200" cy="9357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es-EC" sz="3600" b="0" i="0" u="none" strike="noStrike" cap="none">
                  <a:solidFill>
                    <a:schemeClr val="dk1"/>
                  </a:solidFill>
                  <a:latin typeface="Calibri"/>
                  <a:ea typeface="Calibri"/>
                  <a:cs typeface="Calibri"/>
                  <a:sym typeface="Calibri"/>
                </a:rPr>
                <a:t>Cumplir a satisfacción</a:t>
              </a:r>
              <a:endParaRPr sz="1800" b="0" i="0" u="none" strike="noStrike" cap="none">
                <a:solidFill>
                  <a:schemeClr val="dk1"/>
                </a:solidFill>
                <a:latin typeface="Calibri"/>
                <a:ea typeface="Calibri"/>
                <a:cs typeface="Calibri"/>
                <a:sym typeface="Calibri"/>
              </a:endParaRPr>
            </a:p>
          </p:txBody>
        </p:sp>
        <p:sp>
          <p:nvSpPr>
            <p:cNvPr id="239" name="Google Shape;239;g1f1fe974521_0_1237"/>
            <p:cNvSpPr/>
            <p:nvPr/>
          </p:nvSpPr>
          <p:spPr>
            <a:xfrm>
              <a:off x="661227" y="3674668"/>
              <a:ext cx="6315000" cy="574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40" name="Google Shape;240;g1f1fe974521_0_1237"/>
            <p:cNvSpPr txBox="1"/>
            <p:nvPr/>
          </p:nvSpPr>
          <p:spPr>
            <a:xfrm>
              <a:off x="661227" y="3674668"/>
              <a:ext cx="6315000" cy="574200"/>
            </a:xfrm>
            <a:prstGeom prst="rect">
              <a:avLst/>
            </a:prstGeom>
            <a:noFill/>
            <a:ln>
              <a:noFill/>
            </a:ln>
          </p:spPr>
          <p:txBody>
            <a:bodyPr spcFirstLastPara="1" wrap="square" lIns="99050" tIns="99050" rIns="99050" bIns="99050" anchor="b" anchorCtr="0">
              <a:noAutofit/>
            </a:bodyPr>
            <a:lstStyle/>
            <a:p>
              <a:pPr marL="0" marR="0" lvl="0" indent="0" algn="l" rtl="0">
                <a:lnSpc>
                  <a:spcPct val="90000"/>
                </a:lnSpc>
                <a:spcBef>
                  <a:spcPts val="0"/>
                </a:spcBef>
                <a:spcAft>
                  <a:spcPts val="0"/>
                </a:spcAft>
                <a:buClr>
                  <a:schemeClr val="dk1"/>
                </a:buClr>
                <a:buSzPts val="2600"/>
                <a:buFont typeface="Calibri"/>
                <a:buNone/>
              </a:pPr>
              <a:endParaRPr sz="2600" b="0" i="0" u="none" strike="noStrike" cap="none">
                <a:solidFill>
                  <a:schemeClr val="dk1"/>
                </a:solidFill>
                <a:latin typeface="Calibri"/>
                <a:ea typeface="Calibri"/>
                <a:cs typeface="Calibri"/>
                <a:sym typeface="Calibri"/>
              </a:endParaRPr>
            </a:p>
          </p:txBody>
        </p:sp>
        <p:sp>
          <p:nvSpPr>
            <p:cNvPr id="241" name="Google Shape;241;g1f1fe974521_0_1237"/>
            <p:cNvSpPr/>
            <p:nvPr/>
          </p:nvSpPr>
          <p:spPr>
            <a:xfrm>
              <a:off x="661227" y="4248765"/>
              <a:ext cx="1477800" cy="1169400"/>
            </a:xfrm>
            <a:prstGeom prst="chevron">
              <a:avLst>
                <a:gd name="adj" fmla="val 70610"/>
              </a:avLst>
            </a:prstGeom>
            <a:solidFill>
              <a:srgbClr val="47BC5A"/>
            </a:solidFill>
            <a:ln w="12700" cap="flat" cmpd="sng">
              <a:solidFill>
                <a:srgbClr val="47BC5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42" name="Google Shape;242;g1f1fe974521_0_1237"/>
            <p:cNvSpPr/>
            <p:nvPr/>
          </p:nvSpPr>
          <p:spPr>
            <a:xfrm>
              <a:off x="1548845" y="4248765"/>
              <a:ext cx="1477800" cy="1169400"/>
            </a:xfrm>
            <a:prstGeom prst="chevron">
              <a:avLst>
                <a:gd name="adj" fmla="val 70610"/>
              </a:avLst>
            </a:prstGeom>
            <a:solidFill>
              <a:srgbClr val="46BA4E"/>
            </a:solidFill>
            <a:ln w="12700" cap="flat" cmpd="sng">
              <a:solidFill>
                <a:srgbClr val="46BA4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43" name="Google Shape;243;g1f1fe974521_0_1237"/>
            <p:cNvSpPr/>
            <p:nvPr/>
          </p:nvSpPr>
          <p:spPr>
            <a:xfrm>
              <a:off x="2437166" y="4248765"/>
              <a:ext cx="1477800" cy="1169400"/>
            </a:xfrm>
            <a:prstGeom prst="chevron">
              <a:avLst>
                <a:gd name="adj" fmla="val 70610"/>
              </a:avLst>
            </a:prstGeom>
            <a:solidFill>
              <a:srgbClr val="49B845"/>
            </a:solidFill>
            <a:ln w="12700" cap="flat" cmpd="sng">
              <a:solidFill>
                <a:srgbClr val="49B84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44" name="Google Shape;244;g1f1fe974521_0_1237"/>
            <p:cNvSpPr/>
            <p:nvPr/>
          </p:nvSpPr>
          <p:spPr>
            <a:xfrm>
              <a:off x="3324785" y="4248765"/>
              <a:ext cx="1477800" cy="1169400"/>
            </a:xfrm>
            <a:prstGeom prst="chevron">
              <a:avLst>
                <a:gd name="adj" fmla="val 70610"/>
              </a:avLst>
            </a:prstGeom>
            <a:solidFill>
              <a:srgbClr val="53B545"/>
            </a:solidFill>
            <a:ln w="12700" cap="flat" cmpd="sng">
              <a:solidFill>
                <a:srgbClr val="53B54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45" name="Google Shape;245;g1f1fe974521_0_1237"/>
            <p:cNvSpPr/>
            <p:nvPr/>
          </p:nvSpPr>
          <p:spPr>
            <a:xfrm>
              <a:off x="4213105" y="4248765"/>
              <a:ext cx="1477800" cy="1169400"/>
            </a:xfrm>
            <a:prstGeom prst="chevron">
              <a:avLst>
                <a:gd name="adj" fmla="val 70610"/>
              </a:avLst>
            </a:prstGeom>
            <a:solidFill>
              <a:srgbClr val="5EB146"/>
            </a:solidFill>
            <a:ln w="12700" cap="flat" cmpd="sng">
              <a:solidFill>
                <a:srgbClr val="5EB1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46" name="Google Shape;246;g1f1fe974521_0_1237"/>
            <p:cNvSpPr/>
            <p:nvPr/>
          </p:nvSpPr>
          <p:spPr>
            <a:xfrm>
              <a:off x="5100724" y="4248765"/>
              <a:ext cx="1477800" cy="1169400"/>
            </a:xfrm>
            <a:prstGeom prst="chevron">
              <a:avLst>
                <a:gd name="adj" fmla="val 70610"/>
              </a:avLst>
            </a:prstGeom>
            <a:solidFill>
              <a:srgbClr val="66AE46"/>
            </a:solidFill>
            <a:ln w="12700" cap="flat" cmpd="sng">
              <a:solidFill>
                <a:srgbClr val="66AE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47" name="Google Shape;247;g1f1fe974521_0_1237"/>
            <p:cNvSpPr/>
            <p:nvPr/>
          </p:nvSpPr>
          <p:spPr>
            <a:xfrm>
              <a:off x="5989045" y="4248765"/>
              <a:ext cx="1477800" cy="1169400"/>
            </a:xfrm>
            <a:prstGeom prst="chevron">
              <a:avLst>
                <a:gd name="adj" fmla="val 70610"/>
              </a:avLst>
            </a:prstGeom>
            <a:solidFill>
              <a:srgbClr val="6FAB46"/>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48" name="Google Shape;248;g1f1fe974521_0_1237"/>
            <p:cNvSpPr/>
            <p:nvPr/>
          </p:nvSpPr>
          <p:spPr>
            <a:xfrm>
              <a:off x="661227" y="4365711"/>
              <a:ext cx="6397200" cy="935700"/>
            </a:xfrm>
            <a:prstGeom prst="rect">
              <a:avLst/>
            </a:prstGeom>
            <a:solidFill>
              <a:schemeClr val="lt1"/>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49" name="Google Shape;249;g1f1fe974521_0_1237"/>
            <p:cNvSpPr txBox="1"/>
            <p:nvPr/>
          </p:nvSpPr>
          <p:spPr>
            <a:xfrm>
              <a:off x="661227" y="4365711"/>
              <a:ext cx="6397200" cy="9357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es-EC" sz="3600" b="0" i="0" u="none" strike="noStrike" cap="none">
                  <a:solidFill>
                    <a:schemeClr val="dk1"/>
                  </a:solidFill>
                  <a:latin typeface="Calibri"/>
                  <a:ea typeface="Calibri"/>
                  <a:cs typeface="Calibri"/>
                  <a:sym typeface="Calibri"/>
                </a:rPr>
                <a:t>Interna y externamente</a:t>
              </a:r>
              <a:endParaRPr sz="1800" b="0" i="0" u="none" strike="noStrike" cap="none">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4C242B2F-147F-4600-79D8-19D500F9DD98}"/>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3"/>
        <p:cNvGrpSpPr/>
        <p:nvPr/>
      </p:nvGrpSpPr>
      <p:grpSpPr>
        <a:xfrm>
          <a:off x="0" y="0"/>
          <a:ext cx="0" cy="0"/>
          <a:chOff x="0" y="0"/>
          <a:chExt cx="0" cy="0"/>
        </a:xfrm>
      </p:grpSpPr>
      <p:sp>
        <p:nvSpPr>
          <p:cNvPr id="254" name="Google Shape;254;p17"/>
          <p:cNvSpPr txBox="1">
            <a:spLocks noGrp="1"/>
          </p:cNvSpPr>
          <p:nvPr>
            <p:ph type="title"/>
          </p:nvPr>
        </p:nvSpPr>
        <p:spPr>
          <a:xfrm>
            <a:off x="570914" y="407759"/>
            <a:ext cx="3044484" cy="1001575"/>
          </a:xfrm>
          <a:prstGeom prst="rect">
            <a:avLst/>
          </a:prstGeom>
          <a:solidFill>
            <a:srgbClr val="FFF2CC"/>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B3835"/>
              </a:buClr>
              <a:buSzPct val="111111"/>
              <a:buFont typeface="Calibri"/>
              <a:buNone/>
            </a:pPr>
            <a:r>
              <a:rPr lang="es-EC">
                <a:solidFill>
                  <a:srgbClr val="3B3835"/>
                </a:solidFill>
                <a:latin typeface="Calibri"/>
                <a:ea typeface="Calibri"/>
                <a:cs typeface="Calibri"/>
                <a:sym typeface="Calibri"/>
              </a:rPr>
              <a:t>Organización</a:t>
            </a:r>
            <a:endParaRPr>
              <a:latin typeface="Calibri"/>
              <a:ea typeface="Calibri"/>
              <a:cs typeface="Calibri"/>
              <a:sym typeface="Calibri"/>
            </a:endParaRPr>
          </a:p>
        </p:txBody>
      </p:sp>
      <p:pic>
        <p:nvPicPr>
          <p:cNvPr id="255" name="Google Shape;255;p17" descr="Martillo de juez"/>
          <p:cNvPicPr preferRelativeResize="0"/>
          <p:nvPr/>
        </p:nvPicPr>
        <p:blipFill rotWithShape="1">
          <a:blip r:embed="rId4">
            <a:alphaModFix/>
          </a:blip>
          <a:srcRect/>
          <a:stretch/>
        </p:blipFill>
        <p:spPr>
          <a:xfrm>
            <a:off x="8142849" y="1860453"/>
            <a:ext cx="914400" cy="914400"/>
          </a:xfrm>
          <a:prstGeom prst="rect">
            <a:avLst/>
          </a:prstGeom>
          <a:noFill/>
          <a:ln>
            <a:noFill/>
          </a:ln>
        </p:spPr>
      </p:pic>
      <p:pic>
        <p:nvPicPr>
          <p:cNvPr id="256" name="Google Shape;256;p17" descr="Conectado"/>
          <p:cNvPicPr preferRelativeResize="0"/>
          <p:nvPr/>
        </p:nvPicPr>
        <p:blipFill rotWithShape="1">
          <a:blip r:embed="rId5">
            <a:alphaModFix/>
          </a:blip>
          <a:srcRect/>
          <a:stretch/>
        </p:blipFill>
        <p:spPr>
          <a:xfrm>
            <a:off x="9563686" y="3310227"/>
            <a:ext cx="677594" cy="677594"/>
          </a:xfrm>
          <a:prstGeom prst="rect">
            <a:avLst/>
          </a:prstGeom>
          <a:noFill/>
          <a:ln>
            <a:noFill/>
          </a:ln>
        </p:spPr>
      </p:pic>
      <p:pic>
        <p:nvPicPr>
          <p:cNvPr id="257" name="Google Shape;257;p17" descr="Marca de verificación"/>
          <p:cNvPicPr preferRelativeResize="0"/>
          <p:nvPr/>
        </p:nvPicPr>
        <p:blipFill rotWithShape="1">
          <a:blip r:embed="rId6">
            <a:alphaModFix/>
          </a:blip>
          <a:srcRect/>
          <a:stretch/>
        </p:blipFill>
        <p:spPr>
          <a:xfrm>
            <a:off x="7804052" y="4695037"/>
            <a:ext cx="677594" cy="677594"/>
          </a:xfrm>
          <a:prstGeom prst="rect">
            <a:avLst/>
          </a:prstGeom>
          <a:noFill/>
          <a:ln>
            <a:noFill/>
          </a:ln>
        </p:spPr>
      </p:pic>
      <p:pic>
        <p:nvPicPr>
          <p:cNvPr id="258" name="Google Shape;258;p17"/>
          <p:cNvPicPr preferRelativeResize="0"/>
          <p:nvPr/>
        </p:nvPicPr>
        <p:blipFill rotWithShape="1">
          <a:blip r:embed="rId7">
            <a:alphaModFix/>
          </a:blip>
          <a:srcRect/>
          <a:stretch/>
        </p:blipFill>
        <p:spPr>
          <a:xfrm>
            <a:off x="4865069" y="1733423"/>
            <a:ext cx="6648226" cy="4292301"/>
          </a:xfrm>
          <a:prstGeom prst="rect">
            <a:avLst/>
          </a:prstGeom>
          <a:noFill/>
          <a:ln>
            <a:noFill/>
          </a:ln>
        </p:spPr>
      </p:pic>
      <p:grpSp>
        <p:nvGrpSpPr>
          <p:cNvPr id="259" name="Google Shape;259;p17"/>
          <p:cNvGrpSpPr/>
          <p:nvPr/>
        </p:nvGrpSpPr>
        <p:grpSpPr>
          <a:xfrm>
            <a:off x="1425638" y="693565"/>
            <a:ext cx="5859899" cy="5790547"/>
            <a:chOff x="1356228" y="2458"/>
            <a:chExt cx="5587774" cy="5413750"/>
          </a:xfrm>
        </p:grpSpPr>
        <p:sp>
          <p:nvSpPr>
            <p:cNvPr id="260" name="Google Shape;260;p17"/>
            <p:cNvSpPr/>
            <p:nvPr/>
          </p:nvSpPr>
          <p:spPr>
            <a:xfrm>
              <a:off x="2153508" y="625714"/>
              <a:ext cx="4167238" cy="4167238"/>
            </a:xfrm>
            <a:prstGeom prst="blockArc">
              <a:avLst>
                <a:gd name="adj1" fmla="val 10800000"/>
                <a:gd name="adj2" fmla="val 16200000"/>
                <a:gd name="adj3" fmla="val 4642"/>
              </a:avLst>
            </a:prstGeom>
            <a:solidFill>
              <a:srgbClr val="6FA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7"/>
            <p:cNvSpPr/>
            <p:nvPr/>
          </p:nvSpPr>
          <p:spPr>
            <a:xfrm>
              <a:off x="2153508" y="625714"/>
              <a:ext cx="4167238" cy="4167238"/>
            </a:xfrm>
            <a:prstGeom prst="blockArc">
              <a:avLst>
                <a:gd name="adj1" fmla="val 5400000"/>
                <a:gd name="adj2" fmla="val 10800000"/>
                <a:gd name="adj3" fmla="val 4642"/>
              </a:avLst>
            </a:prstGeom>
            <a:solidFill>
              <a:srgbClr val="48BD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7"/>
            <p:cNvSpPr/>
            <p:nvPr/>
          </p:nvSpPr>
          <p:spPr>
            <a:xfrm>
              <a:off x="2153508" y="625714"/>
              <a:ext cx="4167238" cy="4167238"/>
            </a:xfrm>
            <a:prstGeom prst="blockArc">
              <a:avLst>
                <a:gd name="adj1" fmla="val 0"/>
                <a:gd name="adj2" fmla="val 5400000"/>
                <a:gd name="adj3" fmla="val 4642"/>
              </a:avLst>
            </a:prstGeom>
            <a:solidFill>
              <a:srgbClr val="50C9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7"/>
            <p:cNvSpPr/>
            <p:nvPr/>
          </p:nvSpPr>
          <p:spPr>
            <a:xfrm>
              <a:off x="2153508" y="625714"/>
              <a:ext cx="4167238" cy="4167238"/>
            </a:xfrm>
            <a:prstGeom prst="blockArc">
              <a:avLst>
                <a:gd name="adj1" fmla="val 16200000"/>
                <a:gd name="adj2" fmla="val 0"/>
                <a:gd name="adj3" fmla="val 4642"/>
              </a:avLst>
            </a:prstGeom>
            <a:solidFill>
              <a:srgbClr val="599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7"/>
            <p:cNvSpPr/>
            <p:nvPr/>
          </p:nvSpPr>
          <p:spPr>
            <a:xfrm>
              <a:off x="3277682" y="1749888"/>
              <a:ext cx="1918890" cy="1918890"/>
            </a:xfrm>
            <a:prstGeom prst="ellipse">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7"/>
            <p:cNvSpPr txBox="1"/>
            <p:nvPr/>
          </p:nvSpPr>
          <p:spPr>
            <a:xfrm>
              <a:off x="3558697" y="2030903"/>
              <a:ext cx="1356860" cy="1356860"/>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es-EC" sz="2800" b="0" i="0" u="none" strike="noStrike" cap="none">
                  <a:solidFill>
                    <a:schemeClr val="lt1"/>
                  </a:solidFill>
                  <a:latin typeface="Calibri"/>
                  <a:ea typeface="Calibri"/>
                  <a:cs typeface="Calibri"/>
                  <a:sym typeface="Calibri"/>
                </a:rPr>
                <a:t>DEFINIR</a:t>
              </a:r>
              <a:endParaRPr/>
            </a:p>
          </p:txBody>
        </p:sp>
        <p:sp>
          <p:nvSpPr>
            <p:cNvPr id="266" name="Google Shape;266;p17"/>
            <p:cNvSpPr/>
            <p:nvPr/>
          </p:nvSpPr>
          <p:spPr>
            <a:xfrm>
              <a:off x="3481752" y="2458"/>
              <a:ext cx="1510750" cy="1343223"/>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7"/>
            <p:cNvSpPr txBox="1"/>
            <p:nvPr/>
          </p:nvSpPr>
          <p:spPr>
            <a:xfrm>
              <a:off x="3702996" y="199168"/>
              <a:ext cx="1068262" cy="949803"/>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es-EC" sz="1400" b="0" i="0" u="none" strike="noStrike" cap="none">
                  <a:solidFill>
                    <a:schemeClr val="lt1"/>
                  </a:solidFill>
                  <a:latin typeface="Calibri"/>
                  <a:ea typeface="Calibri"/>
                  <a:cs typeface="Calibri"/>
                  <a:sym typeface="Calibri"/>
                </a:rPr>
                <a:t>ESTRUCTURA</a:t>
              </a:r>
              <a:endParaRPr/>
            </a:p>
          </p:txBody>
        </p:sp>
        <p:sp>
          <p:nvSpPr>
            <p:cNvPr id="268" name="Google Shape;268;p17"/>
            <p:cNvSpPr/>
            <p:nvPr/>
          </p:nvSpPr>
          <p:spPr>
            <a:xfrm>
              <a:off x="5600779" y="2037721"/>
              <a:ext cx="1343223" cy="1343223"/>
            </a:xfrm>
            <a:prstGeom prst="ellipse">
              <a:avLst/>
            </a:prstGeom>
            <a:solidFill>
              <a:srgbClr val="50C9B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7"/>
            <p:cNvSpPr txBox="1"/>
            <p:nvPr/>
          </p:nvSpPr>
          <p:spPr>
            <a:xfrm>
              <a:off x="5797489" y="2234431"/>
              <a:ext cx="949803" cy="949803"/>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es-EC" sz="1400" b="0" i="0" u="none" strike="noStrike" cap="none">
                  <a:solidFill>
                    <a:schemeClr val="lt1"/>
                  </a:solidFill>
                  <a:latin typeface="Calibri"/>
                  <a:ea typeface="Calibri"/>
                  <a:cs typeface="Calibri"/>
                  <a:sym typeface="Calibri"/>
                </a:rPr>
                <a:t>GESTIÓN</a:t>
              </a:r>
              <a:endParaRPr/>
            </a:p>
          </p:txBody>
        </p:sp>
        <p:sp>
          <p:nvSpPr>
            <p:cNvPr id="270" name="Google Shape;270;p17"/>
            <p:cNvSpPr/>
            <p:nvPr/>
          </p:nvSpPr>
          <p:spPr>
            <a:xfrm>
              <a:off x="3565516" y="4072985"/>
              <a:ext cx="1343223" cy="1343223"/>
            </a:xfrm>
            <a:prstGeom prst="ellipse">
              <a:avLst/>
            </a:prstGeom>
            <a:solidFill>
              <a:srgbClr val="48BD6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7"/>
            <p:cNvSpPr txBox="1"/>
            <p:nvPr/>
          </p:nvSpPr>
          <p:spPr>
            <a:xfrm>
              <a:off x="3762226" y="4269695"/>
              <a:ext cx="949803" cy="949803"/>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es-EC" sz="1400" b="0" i="0" u="none" strike="noStrike" cap="none">
                  <a:solidFill>
                    <a:schemeClr val="lt1"/>
                  </a:solidFill>
                  <a:latin typeface="Calibri"/>
                  <a:ea typeface="Calibri"/>
                  <a:cs typeface="Calibri"/>
                  <a:sym typeface="Calibri"/>
                </a:rPr>
                <a:t>PERSONAL</a:t>
              </a:r>
              <a:endParaRPr/>
            </a:p>
          </p:txBody>
        </p:sp>
        <p:sp>
          <p:nvSpPr>
            <p:cNvPr id="272" name="Google Shape;272;p17"/>
            <p:cNvSpPr/>
            <p:nvPr/>
          </p:nvSpPr>
          <p:spPr>
            <a:xfrm>
              <a:off x="1356240" y="2037728"/>
              <a:ext cx="1565400" cy="1343100"/>
            </a:xfrm>
            <a:prstGeom prst="ellipse">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7"/>
            <p:cNvSpPr txBox="1"/>
            <p:nvPr/>
          </p:nvSpPr>
          <p:spPr>
            <a:xfrm>
              <a:off x="1356228" y="2234431"/>
              <a:ext cx="1439400" cy="9498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es-EC" sz="1400" b="0" i="0" u="none" strike="noStrike" cap="none">
                  <a:solidFill>
                    <a:schemeClr val="lt1"/>
                  </a:solidFill>
                  <a:latin typeface="Calibri"/>
                  <a:ea typeface="Calibri"/>
                  <a:cs typeface="Calibri"/>
                  <a:sym typeface="Calibri"/>
                </a:rPr>
                <a:t>PROCEDIMIENTOS</a:t>
              </a:r>
              <a:endParaRPr/>
            </a:p>
          </p:txBody>
        </p:sp>
      </p:grpSp>
      <p:sp>
        <p:nvSpPr>
          <p:cNvPr id="2" name="Marcador de pie de página 1">
            <a:extLst>
              <a:ext uri="{FF2B5EF4-FFF2-40B4-BE49-F238E27FC236}">
                <a16:creationId xmlns:a16="http://schemas.microsoft.com/office/drawing/2014/main" id="{1561305C-C62D-2286-C578-CC3ACF8560CD}"/>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7"/>
        <p:cNvGrpSpPr/>
        <p:nvPr/>
      </p:nvGrpSpPr>
      <p:grpSpPr>
        <a:xfrm>
          <a:off x="0" y="0"/>
          <a:ext cx="0" cy="0"/>
          <a:chOff x="0" y="0"/>
          <a:chExt cx="0" cy="0"/>
        </a:xfrm>
      </p:grpSpPr>
      <p:sp>
        <p:nvSpPr>
          <p:cNvPr id="278" name="Google Shape;278;g1f1fe974521_0_1350"/>
          <p:cNvSpPr txBox="1">
            <a:spLocks noGrp="1"/>
          </p:cNvSpPr>
          <p:nvPr>
            <p:ph type="title"/>
          </p:nvPr>
        </p:nvSpPr>
        <p:spPr>
          <a:xfrm>
            <a:off x="570914" y="407759"/>
            <a:ext cx="3044400" cy="1001700"/>
          </a:xfrm>
          <a:prstGeom prst="rect">
            <a:avLst/>
          </a:prstGeom>
          <a:solidFill>
            <a:srgbClr val="FFF2CC"/>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B3835"/>
              </a:buClr>
              <a:buSzPct val="111110"/>
              <a:buFont typeface="Calibri"/>
              <a:buNone/>
            </a:pPr>
            <a:r>
              <a:rPr lang="es-EC">
                <a:solidFill>
                  <a:srgbClr val="3B3835"/>
                </a:solidFill>
                <a:latin typeface="Calibri"/>
                <a:ea typeface="Calibri"/>
                <a:cs typeface="Calibri"/>
                <a:sym typeface="Calibri"/>
              </a:rPr>
              <a:t>Organización</a:t>
            </a:r>
            <a:endParaRPr>
              <a:latin typeface="Calibri"/>
              <a:ea typeface="Calibri"/>
              <a:cs typeface="Calibri"/>
              <a:sym typeface="Calibri"/>
            </a:endParaRPr>
          </a:p>
        </p:txBody>
      </p:sp>
      <p:pic>
        <p:nvPicPr>
          <p:cNvPr id="279" name="Google Shape;279;g1f1fe974521_0_1350" descr="Martillo de juez"/>
          <p:cNvPicPr preferRelativeResize="0"/>
          <p:nvPr/>
        </p:nvPicPr>
        <p:blipFill rotWithShape="1">
          <a:blip r:embed="rId4">
            <a:alphaModFix/>
          </a:blip>
          <a:srcRect/>
          <a:stretch/>
        </p:blipFill>
        <p:spPr>
          <a:xfrm>
            <a:off x="8142849" y="1860453"/>
            <a:ext cx="914400" cy="914400"/>
          </a:xfrm>
          <a:prstGeom prst="rect">
            <a:avLst/>
          </a:prstGeom>
          <a:noFill/>
          <a:ln>
            <a:noFill/>
          </a:ln>
        </p:spPr>
      </p:pic>
      <p:pic>
        <p:nvPicPr>
          <p:cNvPr id="280" name="Google Shape;280;g1f1fe974521_0_1350" descr="Marca de verificación"/>
          <p:cNvPicPr preferRelativeResize="0"/>
          <p:nvPr/>
        </p:nvPicPr>
        <p:blipFill rotWithShape="1">
          <a:blip r:embed="rId5">
            <a:alphaModFix/>
          </a:blip>
          <a:srcRect/>
          <a:stretch/>
        </p:blipFill>
        <p:spPr>
          <a:xfrm>
            <a:off x="7804052" y="4695037"/>
            <a:ext cx="677594" cy="677594"/>
          </a:xfrm>
          <a:prstGeom prst="rect">
            <a:avLst/>
          </a:prstGeom>
          <a:noFill/>
          <a:ln>
            <a:noFill/>
          </a:ln>
        </p:spPr>
      </p:pic>
      <p:sp>
        <p:nvSpPr>
          <p:cNvPr id="281" name="Google Shape;281;g1f1fe974521_0_1350"/>
          <p:cNvSpPr/>
          <p:nvPr/>
        </p:nvSpPr>
        <p:spPr>
          <a:xfrm rot="10800000">
            <a:off x="3849393" y="1486335"/>
            <a:ext cx="5206500" cy="2023500"/>
          </a:xfrm>
          <a:prstGeom prst="homePlate">
            <a:avLst>
              <a:gd name="adj" fmla="val 5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82" name="Google Shape;282;g1f1fe974521_0_1350"/>
          <p:cNvSpPr txBox="1"/>
          <p:nvPr/>
        </p:nvSpPr>
        <p:spPr>
          <a:xfrm>
            <a:off x="4355183" y="1486335"/>
            <a:ext cx="4700700" cy="2023500"/>
          </a:xfrm>
          <a:prstGeom prst="rect">
            <a:avLst/>
          </a:prstGeom>
          <a:noFill/>
          <a:ln>
            <a:noFill/>
          </a:ln>
        </p:spPr>
        <p:txBody>
          <a:bodyPr spcFirstLastPara="1" wrap="square" lIns="892300" tIns="156200" rIns="291575" bIns="156200" anchor="t" anchorCtr="0">
            <a:noAutofit/>
          </a:bodyPr>
          <a:lstStyle/>
          <a:p>
            <a:pPr marL="0" marR="0" lvl="0" indent="0" algn="l" rtl="0">
              <a:lnSpc>
                <a:spcPct val="90000"/>
              </a:lnSpc>
              <a:spcBef>
                <a:spcPts val="0"/>
              </a:spcBef>
              <a:spcAft>
                <a:spcPts val="0"/>
              </a:spcAft>
              <a:buClr>
                <a:schemeClr val="lt1"/>
              </a:buClr>
              <a:buSzPts val="4100"/>
              <a:buFont typeface="Calibri"/>
              <a:buNone/>
            </a:pPr>
            <a:r>
              <a:rPr lang="es-EC" sz="4100" b="0" i="0" u="none" strike="noStrike" cap="none">
                <a:solidFill>
                  <a:schemeClr val="lt1"/>
                </a:solidFill>
                <a:latin typeface="Calibri"/>
                <a:ea typeface="Calibri"/>
                <a:cs typeface="Calibri"/>
                <a:sym typeface="Calibri"/>
              </a:rPr>
              <a:t>INTERNO</a:t>
            </a:r>
            <a:endParaRPr sz="1800" b="0" i="0" u="none" strike="noStrike" cap="none">
              <a:solidFill>
                <a:schemeClr val="dk1"/>
              </a:solidFill>
              <a:latin typeface="Calibri"/>
              <a:ea typeface="Calibri"/>
              <a:cs typeface="Calibri"/>
              <a:sym typeface="Calibri"/>
            </a:endParaRPr>
          </a:p>
          <a:p>
            <a:pPr marL="285750" marR="0" lvl="1" indent="-285750" algn="l" rtl="0">
              <a:lnSpc>
                <a:spcPct val="90000"/>
              </a:lnSpc>
              <a:spcBef>
                <a:spcPts val="1435"/>
              </a:spcBef>
              <a:spcAft>
                <a:spcPts val="0"/>
              </a:spcAft>
              <a:buClr>
                <a:schemeClr val="lt1"/>
              </a:buClr>
              <a:buSzPts val="3200"/>
              <a:buFont typeface="Calibri"/>
              <a:buChar char="•"/>
            </a:pPr>
            <a:r>
              <a:rPr lang="es-EC" sz="3200" b="0" i="0" u="none" strike="noStrike" cap="none">
                <a:solidFill>
                  <a:schemeClr val="lt1"/>
                </a:solidFill>
                <a:latin typeface="Calibri"/>
                <a:ea typeface="Calibri"/>
                <a:cs typeface="Calibri"/>
                <a:sym typeface="Calibri"/>
              </a:rPr>
              <a:t>Evitar conflicto de intereses</a:t>
            </a:r>
            <a:endParaRPr sz="1800" b="0" i="0" u="none" strike="noStrike" cap="none">
              <a:solidFill>
                <a:schemeClr val="dk1"/>
              </a:solidFill>
              <a:latin typeface="Calibri"/>
              <a:ea typeface="Calibri"/>
              <a:cs typeface="Calibri"/>
              <a:sym typeface="Calibri"/>
            </a:endParaRPr>
          </a:p>
        </p:txBody>
      </p:sp>
      <p:sp>
        <p:nvSpPr>
          <p:cNvPr id="283" name="Google Shape;283;g1f1fe974521_0_1350"/>
          <p:cNvSpPr/>
          <p:nvPr/>
        </p:nvSpPr>
        <p:spPr>
          <a:xfrm>
            <a:off x="2693058" y="1612760"/>
            <a:ext cx="2023500" cy="2023500"/>
          </a:xfrm>
          <a:prstGeom prst="ellipse">
            <a:avLst/>
          </a:prstGeom>
          <a:blipFill rotWithShape="1">
            <a:blip r:embed="rId6">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84" name="Google Shape;284;g1f1fe974521_0_1350"/>
          <p:cNvSpPr/>
          <p:nvPr/>
        </p:nvSpPr>
        <p:spPr>
          <a:xfrm rot="10800000">
            <a:off x="3849393" y="4113865"/>
            <a:ext cx="5206500" cy="2023500"/>
          </a:xfrm>
          <a:prstGeom prst="homePlate">
            <a:avLst>
              <a:gd name="adj" fmla="val 50000"/>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85" name="Google Shape;285;g1f1fe974521_0_1350"/>
          <p:cNvSpPr txBox="1"/>
          <p:nvPr/>
        </p:nvSpPr>
        <p:spPr>
          <a:xfrm>
            <a:off x="4355183" y="4113865"/>
            <a:ext cx="4700700" cy="2023500"/>
          </a:xfrm>
          <a:prstGeom prst="rect">
            <a:avLst/>
          </a:prstGeom>
          <a:noFill/>
          <a:ln>
            <a:noFill/>
          </a:ln>
        </p:spPr>
        <p:txBody>
          <a:bodyPr spcFirstLastPara="1" wrap="square" lIns="892300" tIns="156200" rIns="291575" bIns="156200" anchor="t" anchorCtr="0">
            <a:noAutofit/>
          </a:bodyPr>
          <a:lstStyle/>
          <a:p>
            <a:pPr marL="0" marR="0" lvl="0" indent="0" algn="l" rtl="0">
              <a:lnSpc>
                <a:spcPct val="90000"/>
              </a:lnSpc>
              <a:spcBef>
                <a:spcPts val="0"/>
              </a:spcBef>
              <a:spcAft>
                <a:spcPts val="0"/>
              </a:spcAft>
              <a:buClr>
                <a:schemeClr val="lt1"/>
              </a:buClr>
              <a:buSzPts val="4100"/>
              <a:buFont typeface="Calibri"/>
              <a:buNone/>
            </a:pPr>
            <a:r>
              <a:rPr lang="es-EC" sz="4100" b="0" i="0" u="none" strike="noStrike" cap="none">
                <a:solidFill>
                  <a:schemeClr val="lt1"/>
                </a:solidFill>
                <a:latin typeface="Calibri"/>
                <a:ea typeface="Calibri"/>
                <a:cs typeface="Calibri"/>
                <a:sym typeface="Calibri"/>
              </a:rPr>
              <a:t>INTERNO</a:t>
            </a:r>
            <a:endParaRPr sz="1800" b="0" i="0" u="none" strike="noStrike" cap="none">
              <a:solidFill>
                <a:schemeClr val="dk1"/>
              </a:solidFill>
              <a:latin typeface="Calibri"/>
              <a:ea typeface="Calibri"/>
              <a:cs typeface="Calibri"/>
              <a:sym typeface="Calibri"/>
            </a:endParaRPr>
          </a:p>
          <a:p>
            <a:pPr marL="285750" marR="0" lvl="1" indent="-285750" algn="l" rtl="0">
              <a:lnSpc>
                <a:spcPct val="90000"/>
              </a:lnSpc>
              <a:spcBef>
                <a:spcPts val="1435"/>
              </a:spcBef>
              <a:spcAft>
                <a:spcPts val="0"/>
              </a:spcAft>
              <a:buClr>
                <a:schemeClr val="lt1"/>
              </a:buClr>
              <a:buSzPts val="3200"/>
              <a:buFont typeface="Calibri"/>
              <a:buChar char="•"/>
            </a:pPr>
            <a:r>
              <a:rPr lang="es-EC" sz="3200" b="0" i="0" u="none" strike="noStrike" cap="none">
                <a:solidFill>
                  <a:schemeClr val="lt1"/>
                </a:solidFill>
                <a:latin typeface="Calibri"/>
                <a:ea typeface="Calibri"/>
                <a:cs typeface="Calibri"/>
                <a:sym typeface="Calibri"/>
              </a:rPr>
              <a:t>Tercera parte = independencia</a:t>
            </a:r>
            <a:endParaRPr sz="1800" b="0" i="0" u="none" strike="noStrike" cap="none">
              <a:solidFill>
                <a:schemeClr val="dk1"/>
              </a:solidFill>
              <a:latin typeface="Calibri"/>
              <a:ea typeface="Calibri"/>
              <a:cs typeface="Calibri"/>
              <a:sym typeface="Calibri"/>
            </a:endParaRPr>
          </a:p>
        </p:txBody>
      </p:sp>
      <p:sp>
        <p:nvSpPr>
          <p:cNvPr id="286" name="Google Shape;286;g1f1fe974521_0_1350"/>
          <p:cNvSpPr/>
          <p:nvPr/>
        </p:nvSpPr>
        <p:spPr>
          <a:xfrm>
            <a:off x="2837558" y="4022065"/>
            <a:ext cx="2023500" cy="2023500"/>
          </a:xfrm>
          <a:prstGeom prst="ellipse">
            <a:avLst/>
          </a:prstGeom>
          <a:blipFill rotWithShape="1">
            <a:blip r:embed="rId7">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3F81AA39-F4C1-3AD9-AF42-326EBED601D5}"/>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0"/>
        <p:cNvGrpSpPr/>
        <p:nvPr/>
      </p:nvGrpSpPr>
      <p:grpSpPr>
        <a:xfrm>
          <a:off x="0" y="0"/>
          <a:ext cx="0" cy="0"/>
          <a:chOff x="0" y="0"/>
          <a:chExt cx="0" cy="0"/>
        </a:xfrm>
      </p:grpSpPr>
      <p:sp>
        <p:nvSpPr>
          <p:cNvPr id="291" name="Google Shape;291;g1f1fe974521_0_1437"/>
          <p:cNvSpPr txBox="1">
            <a:spLocks noGrp="1"/>
          </p:cNvSpPr>
          <p:nvPr>
            <p:ph type="title"/>
          </p:nvPr>
        </p:nvSpPr>
        <p:spPr>
          <a:xfrm>
            <a:off x="570914" y="407759"/>
            <a:ext cx="3044400" cy="1001700"/>
          </a:xfrm>
          <a:prstGeom prst="rect">
            <a:avLst/>
          </a:prstGeom>
          <a:solidFill>
            <a:srgbClr val="EDEDED"/>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Laboratorio</a:t>
            </a:r>
            <a:endParaRPr>
              <a:latin typeface="Calibri"/>
              <a:ea typeface="Calibri"/>
              <a:cs typeface="Calibri"/>
              <a:sym typeface="Calibri"/>
            </a:endParaRPr>
          </a:p>
        </p:txBody>
      </p:sp>
      <p:grpSp>
        <p:nvGrpSpPr>
          <p:cNvPr id="292" name="Google Shape;292;g1f1fe974521_0_1437"/>
          <p:cNvGrpSpPr/>
          <p:nvPr/>
        </p:nvGrpSpPr>
        <p:grpSpPr>
          <a:xfrm>
            <a:off x="3547858" y="34521"/>
            <a:ext cx="7483982" cy="6458673"/>
            <a:chOff x="1515214" y="233436"/>
            <a:chExt cx="6001108" cy="5575512"/>
          </a:xfrm>
        </p:grpSpPr>
        <p:sp>
          <p:nvSpPr>
            <p:cNvPr id="293" name="Google Shape;293;g1f1fe974521_0_1437"/>
            <p:cNvSpPr/>
            <p:nvPr/>
          </p:nvSpPr>
          <p:spPr>
            <a:xfrm>
              <a:off x="3204364" y="4894342"/>
              <a:ext cx="92100" cy="921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294" name="Google Shape;294;g1f1fe974521_0_1437"/>
            <p:cNvSpPr/>
            <p:nvPr/>
          </p:nvSpPr>
          <p:spPr>
            <a:xfrm>
              <a:off x="2999911" y="4977434"/>
              <a:ext cx="92100" cy="92100"/>
            </a:xfrm>
            <a:prstGeom prst="ellipse">
              <a:avLst/>
            </a:prstGeom>
            <a:solidFill>
              <a:srgbClr val="57A8D2"/>
            </a:solidFill>
            <a:ln w="12700" cap="flat" cmpd="sng">
              <a:solidFill>
                <a:srgbClr val="57A8D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295" name="Google Shape;295;g1f1fe974521_0_1437"/>
            <p:cNvSpPr/>
            <p:nvPr/>
          </p:nvSpPr>
          <p:spPr>
            <a:xfrm>
              <a:off x="2790944" y="5046124"/>
              <a:ext cx="92100" cy="92100"/>
            </a:xfrm>
            <a:prstGeom prst="ellipse">
              <a:avLst/>
            </a:prstGeom>
            <a:solidFill>
              <a:srgbClr val="55B6D0"/>
            </a:solidFill>
            <a:ln w="12700" cap="flat" cmpd="sng">
              <a:solidFill>
                <a:srgbClr val="55B6D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296" name="Google Shape;296;g1f1fe974521_0_1437"/>
            <p:cNvSpPr/>
            <p:nvPr/>
          </p:nvSpPr>
          <p:spPr>
            <a:xfrm>
              <a:off x="2578753" y="5099302"/>
              <a:ext cx="92100" cy="92100"/>
            </a:xfrm>
            <a:prstGeom prst="ellipse">
              <a:avLst/>
            </a:prstGeom>
            <a:solidFill>
              <a:srgbClr val="52C4CE"/>
            </a:solidFill>
            <a:ln w="12700" cap="flat" cmpd="sng">
              <a:solidFill>
                <a:srgbClr val="52C4C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297" name="Google Shape;297;g1f1fe974521_0_1437"/>
            <p:cNvSpPr/>
            <p:nvPr/>
          </p:nvSpPr>
          <p:spPr>
            <a:xfrm>
              <a:off x="4320144" y="4090012"/>
              <a:ext cx="92100" cy="92100"/>
            </a:xfrm>
            <a:prstGeom prst="ellipse">
              <a:avLst/>
            </a:prstGeom>
            <a:solidFill>
              <a:srgbClr val="51CBC3"/>
            </a:solidFill>
            <a:ln w="12700" cap="flat" cmpd="sng">
              <a:solidFill>
                <a:srgbClr val="51CBC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298" name="Google Shape;298;g1f1fe974521_0_1437"/>
            <p:cNvSpPr/>
            <p:nvPr/>
          </p:nvSpPr>
          <p:spPr>
            <a:xfrm>
              <a:off x="4158259" y="4253980"/>
              <a:ext cx="92100" cy="92100"/>
            </a:xfrm>
            <a:prstGeom prst="ellipse">
              <a:avLst/>
            </a:prstGeom>
            <a:solidFill>
              <a:srgbClr val="4FC8B1"/>
            </a:solidFill>
            <a:ln w="12700" cap="flat" cmpd="sng">
              <a:solidFill>
                <a:srgbClr val="4FC8B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299" name="Google Shape;299;g1f1fe974521_0_1437"/>
            <p:cNvSpPr/>
            <p:nvPr/>
          </p:nvSpPr>
          <p:spPr>
            <a:xfrm>
              <a:off x="4990258" y="3092908"/>
              <a:ext cx="92100" cy="92100"/>
            </a:xfrm>
            <a:prstGeom prst="ellipse">
              <a:avLst/>
            </a:prstGeom>
            <a:solidFill>
              <a:srgbClr val="4DC69E"/>
            </a:solidFill>
            <a:ln w="12700" cap="flat" cmpd="sng">
              <a:solidFill>
                <a:srgbClr val="4DC69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00" name="Google Shape;300;g1f1fe974521_0_1437"/>
            <p:cNvSpPr/>
            <p:nvPr/>
          </p:nvSpPr>
          <p:spPr>
            <a:xfrm>
              <a:off x="5350145" y="1878103"/>
              <a:ext cx="92100" cy="92100"/>
            </a:xfrm>
            <a:prstGeom prst="ellipse">
              <a:avLst/>
            </a:prstGeom>
            <a:solidFill>
              <a:srgbClr val="4CC38C"/>
            </a:solidFill>
            <a:ln w="12700" cap="flat" cmpd="sng">
              <a:solidFill>
                <a:srgbClr val="4CC38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01" name="Google Shape;301;g1f1fe974521_0_1437"/>
            <p:cNvSpPr/>
            <p:nvPr/>
          </p:nvSpPr>
          <p:spPr>
            <a:xfrm>
              <a:off x="5170202" y="441166"/>
              <a:ext cx="92100" cy="92100"/>
            </a:xfrm>
            <a:prstGeom prst="ellipse">
              <a:avLst/>
            </a:prstGeom>
            <a:solidFill>
              <a:srgbClr val="4AC17A"/>
            </a:solidFill>
            <a:ln w="12700" cap="flat" cmpd="sng">
              <a:solidFill>
                <a:srgbClr val="4AC17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02" name="Google Shape;302;g1f1fe974521_0_1437"/>
            <p:cNvSpPr/>
            <p:nvPr/>
          </p:nvSpPr>
          <p:spPr>
            <a:xfrm>
              <a:off x="5304353" y="337578"/>
              <a:ext cx="92100" cy="92100"/>
            </a:xfrm>
            <a:prstGeom prst="ellipse">
              <a:avLst/>
            </a:prstGeom>
            <a:solidFill>
              <a:srgbClr val="48BE68"/>
            </a:solidFill>
            <a:ln w="12700" cap="flat" cmpd="sng">
              <a:solidFill>
                <a:srgbClr val="48BE68"/>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03" name="Google Shape;303;g1f1fe974521_0_1437"/>
            <p:cNvSpPr/>
            <p:nvPr/>
          </p:nvSpPr>
          <p:spPr>
            <a:xfrm>
              <a:off x="5438505" y="233436"/>
              <a:ext cx="92100" cy="92100"/>
            </a:xfrm>
            <a:prstGeom prst="ellipse">
              <a:avLst/>
            </a:prstGeom>
            <a:solidFill>
              <a:srgbClr val="46BC57"/>
            </a:solidFill>
            <a:ln w="12700" cap="flat" cmpd="sng">
              <a:solidFill>
                <a:srgbClr val="46BC57"/>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04" name="Google Shape;304;g1f1fe974521_0_1437"/>
            <p:cNvSpPr/>
            <p:nvPr/>
          </p:nvSpPr>
          <p:spPr>
            <a:xfrm>
              <a:off x="5573302" y="337578"/>
              <a:ext cx="92100" cy="92100"/>
            </a:xfrm>
            <a:prstGeom prst="ellipse">
              <a:avLst/>
            </a:prstGeom>
            <a:solidFill>
              <a:srgbClr val="45B945"/>
            </a:solidFill>
            <a:ln w="12700" cap="flat" cmpd="sng">
              <a:solidFill>
                <a:srgbClr val="45B94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05" name="Google Shape;305;g1f1fe974521_0_1437"/>
            <p:cNvSpPr/>
            <p:nvPr/>
          </p:nvSpPr>
          <p:spPr>
            <a:xfrm>
              <a:off x="5707453" y="441166"/>
              <a:ext cx="92100" cy="92100"/>
            </a:xfrm>
            <a:prstGeom prst="ellipse">
              <a:avLst/>
            </a:prstGeom>
            <a:solidFill>
              <a:srgbClr val="55B445"/>
            </a:solidFill>
            <a:ln w="12700" cap="flat" cmpd="sng">
              <a:solidFill>
                <a:srgbClr val="55B44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06" name="Google Shape;306;g1f1fe974521_0_1437"/>
            <p:cNvSpPr/>
            <p:nvPr/>
          </p:nvSpPr>
          <p:spPr>
            <a:xfrm>
              <a:off x="5438505" y="452799"/>
              <a:ext cx="92100" cy="92100"/>
            </a:xfrm>
            <a:prstGeom prst="ellipse">
              <a:avLst/>
            </a:prstGeom>
            <a:solidFill>
              <a:srgbClr val="62B045"/>
            </a:solidFill>
            <a:ln w="12700" cap="flat" cmpd="sng">
              <a:solidFill>
                <a:srgbClr val="62B04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07" name="Google Shape;307;g1f1fe974521_0_1437"/>
            <p:cNvSpPr/>
            <p:nvPr/>
          </p:nvSpPr>
          <p:spPr>
            <a:xfrm>
              <a:off x="5438505" y="672162"/>
              <a:ext cx="92100" cy="92100"/>
            </a:xfrm>
            <a:prstGeom prst="ellipse">
              <a:avLst/>
            </a:prstGeom>
            <a:solidFill>
              <a:srgbClr val="6FAB46"/>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08" name="Google Shape;308;g1f1fe974521_0_1437"/>
            <p:cNvSpPr/>
            <p:nvPr/>
          </p:nvSpPr>
          <p:spPr>
            <a:xfrm>
              <a:off x="2066332" y="5276148"/>
              <a:ext cx="1987200" cy="53280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09" name="Google Shape;309;g1f1fe974521_0_1437"/>
            <p:cNvSpPr txBox="1"/>
            <p:nvPr/>
          </p:nvSpPr>
          <p:spPr>
            <a:xfrm>
              <a:off x="2092346" y="5302162"/>
              <a:ext cx="1935000" cy="480900"/>
            </a:xfrm>
            <a:prstGeom prst="rect">
              <a:avLst/>
            </a:prstGeom>
            <a:noFill/>
            <a:ln>
              <a:noFill/>
            </a:ln>
          </p:spPr>
          <p:txBody>
            <a:bodyPr spcFirstLastPara="1" wrap="square" lIns="420600" tIns="68575" rIns="68575" bIns="68575" anchor="ctr" anchorCtr="0">
              <a:noAutofit/>
            </a:bodyPr>
            <a:lstStyle/>
            <a:p>
              <a:pPr marL="0" marR="0" lvl="0" indent="0" algn="l" rtl="0">
                <a:lnSpc>
                  <a:spcPct val="90000"/>
                </a:lnSpc>
                <a:spcBef>
                  <a:spcPts val="0"/>
                </a:spcBef>
                <a:spcAft>
                  <a:spcPts val="0"/>
                </a:spcAft>
                <a:buClr>
                  <a:schemeClr val="lt1"/>
                </a:buClr>
                <a:buSzPts val="1800"/>
                <a:buFont typeface="Calibri"/>
                <a:buNone/>
              </a:pPr>
              <a:r>
                <a:rPr lang="es-EC" sz="2200" b="0" i="0" u="none" strike="noStrike" cap="none">
                  <a:solidFill>
                    <a:schemeClr val="lt1"/>
                  </a:solidFill>
                  <a:latin typeface="Calibri"/>
                  <a:ea typeface="Calibri"/>
                  <a:cs typeface="Calibri"/>
                  <a:sym typeface="Calibri"/>
                </a:rPr>
                <a:t>Gente - desvíos</a:t>
              </a:r>
              <a:endParaRPr sz="2200" b="0" i="0" u="none" strike="noStrike" cap="none">
                <a:solidFill>
                  <a:schemeClr val="dk1"/>
                </a:solidFill>
                <a:latin typeface="Calibri"/>
                <a:ea typeface="Calibri"/>
                <a:cs typeface="Calibri"/>
                <a:sym typeface="Calibri"/>
              </a:endParaRPr>
            </a:p>
          </p:txBody>
        </p:sp>
        <p:sp>
          <p:nvSpPr>
            <p:cNvPr id="310" name="Google Shape;310;g1f1fe974521_0_1437"/>
            <p:cNvSpPr/>
            <p:nvPr/>
          </p:nvSpPr>
          <p:spPr>
            <a:xfrm>
              <a:off x="1515214" y="4754054"/>
              <a:ext cx="921600" cy="921300"/>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11" name="Google Shape;311;g1f1fe974521_0_1437"/>
            <p:cNvSpPr/>
            <p:nvPr/>
          </p:nvSpPr>
          <p:spPr>
            <a:xfrm>
              <a:off x="3812238" y="4646311"/>
              <a:ext cx="1987200" cy="532800"/>
            </a:xfrm>
            <a:prstGeom prst="roundRect">
              <a:avLst>
                <a:gd name="adj" fmla="val 16667"/>
              </a:avLst>
            </a:prstGeom>
            <a:solidFill>
              <a:srgbClr val="52CBC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12" name="Google Shape;312;g1f1fe974521_0_1437"/>
            <p:cNvSpPr txBox="1"/>
            <p:nvPr/>
          </p:nvSpPr>
          <p:spPr>
            <a:xfrm>
              <a:off x="3838252" y="4672325"/>
              <a:ext cx="1935000" cy="480900"/>
            </a:xfrm>
            <a:prstGeom prst="rect">
              <a:avLst/>
            </a:prstGeom>
            <a:noFill/>
            <a:ln>
              <a:noFill/>
            </a:ln>
          </p:spPr>
          <p:txBody>
            <a:bodyPr spcFirstLastPara="1" wrap="square" lIns="420600"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s-EC" sz="1800" b="0" i="0" u="none" strike="noStrike" cap="none">
                  <a:solidFill>
                    <a:schemeClr val="lt1"/>
                  </a:solidFill>
                  <a:latin typeface="Calibri"/>
                  <a:ea typeface="Calibri"/>
                  <a:cs typeface="Calibri"/>
                  <a:sym typeface="Calibri"/>
                </a:rPr>
                <a:t>Gente - influencia</a:t>
              </a:r>
              <a:endParaRPr sz="2200" b="0" i="0" u="none" strike="noStrike" cap="none">
                <a:solidFill>
                  <a:schemeClr val="dk1"/>
                </a:solidFill>
                <a:latin typeface="Calibri"/>
                <a:ea typeface="Calibri"/>
                <a:cs typeface="Calibri"/>
                <a:sym typeface="Calibri"/>
              </a:endParaRPr>
            </a:p>
          </p:txBody>
        </p:sp>
        <p:sp>
          <p:nvSpPr>
            <p:cNvPr id="313" name="Google Shape;313;g1f1fe974521_0_1437"/>
            <p:cNvSpPr/>
            <p:nvPr/>
          </p:nvSpPr>
          <p:spPr>
            <a:xfrm>
              <a:off x="3261120" y="4124217"/>
              <a:ext cx="921600" cy="921300"/>
            </a:xfrm>
            <a:prstGeom prst="ellipse">
              <a:avLst/>
            </a:prstGeom>
            <a:blipFill rotWithShape="1">
              <a:blip r:embed="rId5">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14" name="Google Shape;314;g1f1fe974521_0_1437"/>
            <p:cNvSpPr/>
            <p:nvPr/>
          </p:nvSpPr>
          <p:spPr>
            <a:xfrm>
              <a:off x="4759040" y="3736177"/>
              <a:ext cx="1987200" cy="532800"/>
            </a:xfrm>
            <a:prstGeom prst="roundRect">
              <a:avLst>
                <a:gd name="adj" fmla="val 16667"/>
              </a:avLst>
            </a:prstGeom>
            <a:solidFill>
              <a:srgbClr val="4CC38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15" name="Google Shape;315;g1f1fe974521_0_1437"/>
            <p:cNvSpPr txBox="1"/>
            <p:nvPr/>
          </p:nvSpPr>
          <p:spPr>
            <a:xfrm>
              <a:off x="4785054" y="3762191"/>
              <a:ext cx="1935000" cy="480900"/>
            </a:xfrm>
            <a:prstGeom prst="rect">
              <a:avLst/>
            </a:prstGeom>
            <a:noFill/>
            <a:ln>
              <a:noFill/>
            </a:ln>
          </p:spPr>
          <p:txBody>
            <a:bodyPr spcFirstLastPara="1" wrap="square" lIns="420600" tIns="49525" rIns="49525" bIns="49525" anchor="ctr" anchorCtr="0">
              <a:noAutofit/>
            </a:bodyPr>
            <a:lstStyle/>
            <a:p>
              <a:pPr marL="0" marR="0" lvl="0" indent="0" algn="l" rtl="0">
                <a:lnSpc>
                  <a:spcPct val="90000"/>
                </a:lnSpc>
                <a:spcBef>
                  <a:spcPts val="0"/>
                </a:spcBef>
                <a:spcAft>
                  <a:spcPts val="0"/>
                </a:spcAft>
                <a:buClr>
                  <a:schemeClr val="lt1"/>
                </a:buClr>
                <a:buSzPts val="1300"/>
                <a:buFont typeface="Calibri"/>
                <a:buNone/>
              </a:pPr>
              <a:r>
                <a:rPr lang="es-EC" sz="1700" b="0" i="0" u="none" strike="noStrike" cap="none">
                  <a:solidFill>
                    <a:schemeClr val="lt1"/>
                  </a:solidFill>
                  <a:latin typeface="Calibri"/>
                  <a:ea typeface="Calibri"/>
                  <a:cs typeface="Calibri"/>
                  <a:sym typeface="Calibri"/>
                </a:rPr>
                <a:t>Políticas y procedimientos</a:t>
              </a:r>
              <a:endParaRPr sz="2200" b="0" i="0" u="none" strike="noStrike" cap="none">
                <a:solidFill>
                  <a:schemeClr val="dk1"/>
                </a:solidFill>
                <a:latin typeface="Calibri"/>
                <a:ea typeface="Calibri"/>
                <a:cs typeface="Calibri"/>
                <a:sym typeface="Calibri"/>
              </a:endParaRPr>
            </a:p>
          </p:txBody>
        </p:sp>
        <p:sp>
          <p:nvSpPr>
            <p:cNvPr id="316" name="Google Shape;316;g1f1fe974521_0_1437"/>
            <p:cNvSpPr/>
            <p:nvPr/>
          </p:nvSpPr>
          <p:spPr>
            <a:xfrm>
              <a:off x="4207921" y="3214082"/>
              <a:ext cx="921600" cy="921300"/>
            </a:xfrm>
            <a:prstGeom prst="ellipse">
              <a:avLst/>
            </a:prstGeom>
            <a:blipFill rotWithShape="1">
              <a:blip r:embed="rId6">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17" name="Google Shape;317;g1f1fe974521_0_1437"/>
            <p:cNvSpPr/>
            <p:nvPr/>
          </p:nvSpPr>
          <p:spPr>
            <a:xfrm>
              <a:off x="5253724" y="2566242"/>
              <a:ext cx="1987200" cy="532800"/>
            </a:xfrm>
            <a:prstGeom prst="roundRect">
              <a:avLst>
                <a:gd name="adj" fmla="val 16667"/>
              </a:avLst>
            </a:prstGeom>
            <a:solidFill>
              <a:srgbClr val="46BA4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18" name="Google Shape;318;g1f1fe974521_0_1437"/>
            <p:cNvSpPr txBox="1"/>
            <p:nvPr/>
          </p:nvSpPr>
          <p:spPr>
            <a:xfrm>
              <a:off x="5279738" y="2592256"/>
              <a:ext cx="1935000" cy="480900"/>
            </a:xfrm>
            <a:prstGeom prst="rect">
              <a:avLst/>
            </a:prstGeom>
            <a:noFill/>
            <a:ln>
              <a:noFill/>
            </a:ln>
          </p:spPr>
          <p:txBody>
            <a:bodyPr spcFirstLastPara="1" wrap="square" lIns="420600" tIns="49525" rIns="49525" bIns="49525" anchor="ctr" anchorCtr="0">
              <a:noAutofit/>
            </a:bodyPr>
            <a:lstStyle/>
            <a:p>
              <a:pPr marL="0" marR="0" lvl="0" indent="0" algn="l" rtl="0">
                <a:lnSpc>
                  <a:spcPct val="90000"/>
                </a:lnSpc>
                <a:spcBef>
                  <a:spcPts val="0"/>
                </a:spcBef>
                <a:spcAft>
                  <a:spcPts val="0"/>
                </a:spcAft>
                <a:buClr>
                  <a:schemeClr val="lt1"/>
                </a:buClr>
                <a:buSzPts val="1300"/>
                <a:buFont typeface="Calibri"/>
                <a:buNone/>
              </a:pPr>
              <a:r>
                <a:rPr lang="es-EC" sz="1700" b="0" i="0" u="none" strike="noStrike" cap="none">
                  <a:solidFill>
                    <a:schemeClr val="lt1"/>
                  </a:solidFill>
                  <a:latin typeface="Calibri"/>
                  <a:ea typeface="Calibri"/>
                  <a:cs typeface="Calibri"/>
                  <a:sym typeface="Calibri"/>
                </a:rPr>
                <a:t>Confidencialidad</a:t>
              </a:r>
              <a:endParaRPr sz="2200" b="0" i="0" u="none" strike="noStrike" cap="none">
                <a:solidFill>
                  <a:schemeClr val="dk1"/>
                </a:solidFill>
                <a:latin typeface="Calibri"/>
                <a:ea typeface="Calibri"/>
                <a:cs typeface="Calibri"/>
                <a:sym typeface="Calibri"/>
              </a:endParaRPr>
            </a:p>
          </p:txBody>
        </p:sp>
        <p:sp>
          <p:nvSpPr>
            <p:cNvPr id="319" name="Google Shape;319;g1f1fe974521_0_1437"/>
            <p:cNvSpPr/>
            <p:nvPr/>
          </p:nvSpPr>
          <p:spPr>
            <a:xfrm>
              <a:off x="4702606" y="2044147"/>
              <a:ext cx="921600" cy="921300"/>
            </a:xfrm>
            <a:prstGeom prst="ellipse">
              <a:avLst/>
            </a:prstGeom>
            <a:blipFill rotWithShape="1">
              <a:blip r:embed="rId7">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20" name="Google Shape;320;g1f1fe974521_0_1437"/>
            <p:cNvSpPr/>
            <p:nvPr/>
          </p:nvSpPr>
          <p:spPr>
            <a:xfrm>
              <a:off x="5529122" y="1375257"/>
              <a:ext cx="1987200" cy="532800"/>
            </a:xfrm>
            <a:prstGeom prst="roundRect">
              <a:avLst>
                <a:gd name="adj" fmla="val 16667"/>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sp>
          <p:nvSpPr>
            <p:cNvPr id="321" name="Google Shape;321;g1f1fe974521_0_1437"/>
            <p:cNvSpPr txBox="1"/>
            <p:nvPr/>
          </p:nvSpPr>
          <p:spPr>
            <a:xfrm>
              <a:off x="5555136" y="1401271"/>
              <a:ext cx="1935000" cy="480900"/>
            </a:xfrm>
            <a:prstGeom prst="rect">
              <a:avLst/>
            </a:prstGeom>
            <a:noFill/>
            <a:ln>
              <a:noFill/>
            </a:ln>
          </p:spPr>
          <p:txBody>
            <a:bodyPr spcFirstLastPara="1" wrap="square" lIns="420600" tIns="49525" rIns="49525" bIns="49525" anchor="ctr" anchorCtr="0">
              <a:noAutofit/>
            </a:bodyPr>
            <a:lstStyle/>
            <a:p>
              <a:pPr marL="0" marR="0" lvl="0" indent="0" algn="l" rtl="0">
                <a:lnSpc>
                  <a:spcPct val="90000"/>
                </a:lnSpc>
                <a:spcBef>
                  <a:spcPts val="0"/>
                </a:spcBef>
                <a:spcAft>
                  <a:spcPts val="0"/>
                </a:spcAft>
                <a:buClr>
                  <a:schemeClr val="lt1"/>
                </a:buClr>
                <a:buSzPts val="1300"/>
                <a:buFont typeface="Calibri"/>
                <a:buNone/>
              </a:pPr>
              <a:r>
                <a:rPr lang="es-EC" sz="1700" b="0" i="0" u="none" strike="noStrike" cap="none">
                  <a:solidFill>
                    <a:schemeClr val="lt1"/>
                  </a:solidFill>
                  <a:latin typeface="Calibri"/>
                  <a:ea typeface="Calibri"/>
                  <a:cs typeface="Calibri"/>
                  <a:sym typeface="Calibri"/>
                </a:rPr>
                <a:t>Ubicación y relaciones</a:t>
              </a:r>
              <a:endParaRPr sz="2200" b="0" i="0" u="none" strike="noStrike" cap="none">
                <a:solidFill>
                  <a:schemeClr val="dk1"/>
                </a:solidFill>
                <a:latin typeface="Calibri"/>
                <a:ea typeface="Calibri"/>
                <a:cs typeface="Calibri"/>
                <a:sym typeface="Calibri"/>
              </a:endParaRPr>
            </a:p>
          </p:txBody>
        </p:sp>
        <p:sp>
          <p:nvSpPr>
            <p:cNvPr id="322" name="Google Shape;322;g1f1fe974521_0_1437"/>
            <p:cNvSpPr/>
            <p:nvPr/>
          </p:nvSpPr>
          <p:spPr>
            <a:xfrm>
              <a:off x="4978004" y="853162"/>
              <a:ext cx="921600" cy="921300"/>
            </a:xfrm>
            <a:prstGeom prst="ellipse">
              <a:avLst/>
            </a:prstGeom>
            <a:blipFill rotWithShape="1">
              <a:blip r:embed="rId8">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2200" b="0" i="0" u="none" strike="noStrike" cap="none">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206B70AB-F3EB-8F3B-53A5-6587A4CAFD55}"/>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6"/>
        <p:cNvGrpSpPr/>
        <p:nvPr/>
      </p:nvGrpSpPr>
      <p:grpSpPr>
        <a:xfrm>
          <a:off x="0" y="0"/>
          <a:ext cx="0" cy="0"/>
          <a:chOff x="0" y="0"/>
          <a:chExt cx="0" cy="0"/>
        </a:xfrm>
      </p:grpSpPr>
      <p:sp>
        <p:nvSpPr>
          <p:cNvPr id="327" name="Google Shape;327;p20"/>
          <p:cNvSpPr txBox="1">
            <a:spLocks noGrp="1"/>
          </p:cNvSpPr>
          <p:nvPr>
            <p:ph type="title"/>
          </p:nvPr>
        </p:nvSpPr>
        <p:spPr>
          <a:xfrm>
            <a:off x="570914" y="407759"/>
            <a:ext cx="3044484" cy="1001575"/>
          </a:xfrm>
          <a:prstGeom prst="rect">
            <a:avLst/>
          </a:prstGeom>
          <a:solidFill>
            <a:srgbClr val="EDEDED"/>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Gente</a:t>
            </a:r>
            <a:endParaRPr>
              <a:latin typeface="Calibri"/>
              <a:ea typeface="Calibri"/>
              <a:cs typeface="Calibri"/>
              <a:sym typeface="Calibri"/>
            </a:endParaRPr>
          </a:p>
        </p:txBody>
      </p:sp>
      <p:pic>
        <p:nvPicPr>
          <p:cNvPr id="328" name="Google Shape;328;p20" descr="LABOTECH Equipos instrumentos y material de laboratorio en Ecuador"/>
          <p:cNvPicPr preferRelativeResize="0"/>
          <p:nvPr/>
        </p:nvPicPr>
        <p:blipFill rotWithShape="1">
          <a:blip r:embed="rId4">
            <a:alphaModFix/>
          </a:blip>
          <a:srcRect/>
          <a:stretch/>
        </p:blipFill>
        <p:spPr>
          <a:xfrm>
            <a:off x="4251012" y="1866369"/>
            <a:ext cx="3552900" cy="3610800"/>
          </a:xfrm>
          <a:prstGeom prst="ellipse">
            <a:avLst/>
          </a:prstGeom>
          <a:noFill/>
          <a:ln w="190500" cap="rnd" cmpd="sng">
            <a:solidFill>
              <a:srgbClr val="C8C6BD"/>
            </a:solidFill>
            <a:prstDash val="solid"/>
            <a:round/>
            <a:headEnd type="none" w="sm" len="sm"/>
            <a:tailEnd type="none" w="sm" len="sm"/>
          </a:ln>
          <a:effectLst>
            <a:outerShdw blurRad="127000" algn="bl" rotWithShape="0">
              <a:srgbClr val="000000"/>
            </a:outerShdw>
          </a:effectLst>
        </p:spPr>
      </p:pic>
      <p:grpSp>
        <p:nvGrpSpPr>
          <p:cNvPr id="329" name="Google Shape;329;p20"/>
          <p:cNvGrpSpPr/>
          <p:nvPr/>
        </p:nvGrpSpPr>
        <p:grpSpPr>
          <a:xfrm>
            <a:off x="2772591" y="1101051"/>
            <a:ext cx="6509854" cy="5541056"/>
            <a:chOff x="740591" y="385"/>
            <a:chExt cx="6509854" cy="5541056"/>
          </a:xfrm>
        </p:grpSpPr>
        <p:sp>
          <p:nvSpPr>
            <p:cNvPr id="330" name="Google Shape;330;p20"/>
            <p:cNvSpPr/>
            <p:nvPr/>
          </p:nvSpPr>
          <p:spPr>
            <a:xfrm>
              <a:off x="4704665" y="39140"/>
              <a:ext cx="1341437" cy="134143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0"/>
            <p:cNvSpPr txBox="1"/>
            <p:nvPr/>
          </p:nvSpPr>
          <p:spPr>
            <a:xfrm>
              <a:off x="4968490" y="39140"/>
              <a:ext cx="1341300" cy="13413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s-EC" sz="1800" b="0" i="0" u="none" strike="noStrike" cap="none">
                  <a:solidFill>
                    <a:schemeClr val="lt1"/>
                  </a:solidFill>
                  <a:latin typeface="Calibri"/>
                  <a:ea typeface="Calibri"/>
                  <a:cs typeface="Calibri"/>
                  <a:sym typeface="Calibri"/>
                </a:rPr>
                <a:t>Manejo SGL</a:t>
              </a:r>
              <a:endParaRPr>
                <a:solidFill>
                  <a:schemeClr val="lt1"/>
                </a:solidFill>
              </a:endParaRPr>
            </a:p>
          </p:txBody>
        </p:sp>
        <p:sp>
          <p:nvSpPr>
            <p:cNvPr id="332" name="Google Shape;332;p20"/>
            <p:cNvSpPr/>
            <p:nvPr/>
          </p:nvSpPr>
          <p:spPr>
            <a:xfrm>
              <a:off x="1549560" y="385"/>
              <a:ext cx="5028878" cy="5028878"/>
            </a:xfrm>
            <a:custGeom>
              <a:avLst/>
              <a:gdLst/>
              <a:ahLst/>
              <a:cxnLst/>
              <a:rect l="l" t="t" r="r" b="b"/>
              <a:pathLst>
                <a:path w="120000" h="120000" extrusionOk="0">
                  <a:moveTo>
                    <a:pt x="108085" y="31612"/>
                  </a:moveTo>
                  <a:lnTo>
                    <a:pt x="108085" y="31612"/>
                  </a:lnTo>
                  <a:cubicBezTo>
                    <a:pt x="112356" y="38846"/>
                    <a:pt x="114940" y="46951"/>
                    <a:pt x="115643" y="55322"/>
                  </a:cubicBezTo>
                  <a:lnTo>
                    <a:pt x="119789" y="55357"/>
                  </a:lnTo>
                  <a:lnTo>
                    <a:pt x="112717" y="60442"/>
                  </a:lnTo>
                  <a:lnTo>
                    <a:pt x="105227" y="55235"/>
                  </a:lnTo>
                  <a:lnTo>
                    <a:pt x="109371" y="55269"/>
                  </a:lnTo>
                  <a:cubicBezTo>
                    <a:pt x="108678" y="48036"/>
                    <a:pt x="106404" y="41043"/>
                    <a:pt x="102710" y="34785"/>
                  </a:cubicBezTo>
                  <a:close/>
                </a:path>
              </a:pathLst>
            </a:cu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0"/>
            <p:cNvSpPr/>
            <p:nvPr/>
          </p:nvSpPr>
          <p:spPr>
            <a:xfrm>
              <a:off x="5515145" y="2533541"/>
              <a:ext cx="1341437" cy="134143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0"/>
            <p:cNvSpPr txBox="1"/>
            <p:nvPr/>
          </p:nvSpPr>
          <p:spPr>
            <a:xfrm>
              <a:off x="5909145" y="2533616"/>
              <a:ext cx="1341300" cy="13413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s-EC" sz="1800" b="0" i="0" u="none" strike="noStrike" cap="none">
                  <a:solidFill>
                    <a:schemeClr val="lt1"/>
                  </a:solidFill>
                  <a:latin typeface="Calibri"/>
                  <a:ea typeface="Calibri"/>
                  <a:cs typeface="Calibri"/>
                  <a:sym typeface="Calibri"/>
                </a:rPr>
                <a:t>Identificación de desviaciones</a:t>
              </a:r>
              <a:endParaRPr>
                <a:solidFill>
                  <a:schemeClr val="lt1"/>
                </a:solidFill>
              </a:endParaRPr>
            </a:p>
          </p:txBody>
        </p:sp>
        <p:sp>
          <p:nvSpPr>
            <p:cNvPr id="335" name="Google Shape;335;p20"/>
            <p:cNvSpPr/>
            <p:nvPr/>
          </p:nvSpPr>
          <p:spPr>
            <a:xfrm>
              <a:off x="1549560" y="385"/>
              <a:ext cx="5028878" cy="5028878"/>
            </a:xfrm>
            <a:custGeom>
              <a:avLst/>
              <a:gdLst/>
              <a:ahLst/>
              <a:cxnLst/>
              <a:rect l="l" t="t" r="r" b="b"/>
              <a:pathLst>
                <a:path w="120000" h="120000" extrusionOk="0">
                  <a:moveTo>
                    <a:pt x="104263" y="94042"/>
                  </a:moveTo>
                  <a:lnTo>
                    <a:pt x="104263" y="94042"/>
                  </a:lnTo>
                  <a:cubicBezTo>
                    <a:pt x="98357" y="101722"/>
                    <a:pt x="90554" y="107732"/>
                    <a:pt x="81622" y="111483"/>
                  </a:cubicBezTo>
                  <a:lnTo>
                    <a:pt x="82869" y="115438"/>
                  </a:lnTo>
                  <a:lnTo>
                    <a:pt x="75849" y="110280"/>
                  </a:lnTo>
                  <a:lnTo>
                    <a:pt x="78491" y="101548"/>
                  </a:lnTo>
                  <a:lnTo>
                    <a:pt x="79737" y="105501"/>
                  </a:lnTo>
                  <a:cubicBezTo>
                    <a:pt x="87451" y="102155"/>
                    <a:pt x="94188" y="96902"/>
                    <a:pt x="99314" y="90237"/>
                  </a:cubicBezTo>
                  <a:close/>
                </a:path>
              </a:pathLst>
            </a:custGeom>
            <a:solidFill>
              <a:srgbClr val="52CBC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0"/>
            <p:cNvSpPr/>
            <p:nvPr/>
          </p:nvSpPr>
          <p:spPr>
            <a:xfrm>
              <a:off x="3393281" y="4075166"/>
              <a:ext cx="1341437" cy="134143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0"/>
            <p:cNvSpPr txBox="1"/>
            <p:nvPr/>
          </p:nvSpPr>
          <p:spPr>
            <a:xfrm>
              <a:off x="3393281" y="4200141"/>
              <a:ext cx="1341300" cy="13413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s-EC" sz="1800" b="0" i="0" u="none" strike="noStrike" cap="none">
                  <a:solidFill>
                    <a:schemeClr val="lt1"/>
                  </a:solidFill>
                  <a:latin typeface="Calibri"/>
                  <a:ea typeface="Calibri"/>
                  <a:cs typeface="Calibri"/>
                  <a:sym typeface="Calibri"/>
                </a:rPr>
                <a:t>Acciones preventivas</a:t>
              </a:r>
              <a:endParaRPr>
                <a:solidFill>
                  <a:schemeClr val="lt1"/>
                </a:solidFill>
              </a:endParaRPr>
            </a:p>
          </p:txBody>
        </p:sp>
        <p:sp>
          <p:nvSpPr>
            <p:cNvPr id="338" name="Google Shape;338;p20"/>
            <p:cNvSpPr/>
            <p:nvPr/>
          </p:nvSpPr>
          <p:spPr>
            <a:xfrm>
              <a:off x="1549560" y="385"/>
              <a:ext cx="5028878" cy="5028878"/>
            </a:xfrm>
            <a:custGeom>
              <a:avLst/>
              <a:gdLst/>
              <a:ahLst/>
              <a:cxnLst/>
              <a:rect l="l" t="t" r="r" b="b"/>
              <a:pathLst>
                <a:path w="120000" h="120000" extrusionOk="0">
                  <a:moveTo>
                    <a:pt x="43213" y="113257"/>
                  </a:moveTo>
                  <a:lnTo>
                    <a:pt x="43213" y="113257"/>
                  </a:lnTo>
                  <a:cubicBezTo>
                    <a:pt x="33973" y="110344"/>
                    <a:pt x="25651" y="105078"/>
                    <a:pt x="19062" y="97976"/>
                  </a:cubicBezTo>
                  <a:lnTo>
                    <a:pt x="15775" y="100503"/>
                  </a:lnTo>
                  <a:lnTo>
                    <a:pt x="18211" y="92140"/>
                  </a:lnTo>
                  <a:lnTo>
                    <a:pt x="27319" y="91625"/>
                  </a:lnTo>
                  <a:lnTo>
                    <a:pt x="24034" y="94152"/>
                  </a:lnTo>
                  <a:cubicBezTo>
                    <a:pt x="29824" y="100249"/>
                    <a:pt x="37070" y="104775"/>
                    <a:pt x="45090" y="107303"/>
                  </a:cubicBezTo>
                  <a:close/>
                </a:path>
              </a:pathLst>
            </a:custGeom>
            <a:solidFill>
              <a:srgbClr val="4CC38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0"/>
            <p:cNvSpPr/>
            <p:nvPr/>
          </p:nvSpPr>
          <p:spPr>
            <a:xfrm>
              <a:off x="1271416" y="2533541"/>
              <a:ext cx="1341437" cy="134143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0"/>
            <p:cNvSpPr txBox="1"/>
            <p:nvPr/>
          </p:nvSpPr>
          <p:spPr>
            <a:xfrm>
              <a:off x="740591" y="2533616"/>
              <a:ext cx="1341300" cy="13413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s-EC" sz="1800" b="0" i="0" u="none" strike="noStrike" cap="none">
                  <a:solidFill>
                    <a:schemeClr val="lt1"/>
                  </a:solidFill>
                  <a:latin typeface="Calibri"/>
                  <a:ea typeface="Calibri"/>
                  <a:cs typeface="Calibri"/>
                  <a:sym typeface="Calibri"/>
                </a:rPr>
                <a:t>Informar Alta dirección</a:t>
              </a:r>
              <a:endParaRPr>
                <a:solidFill>
                  <a:schemeClr val="lt1"/>
                </a:solidFill>
              </a:endParaRPr>
            </a:p>
          </p:txBody>
        </p:sp>
        <p:sp>
          <p:nvSpPr>
            <p:cNvPr id="341" name="Google Shape;341;p20"/>
            <p:cNvSpPr/>
            <p:nvPr/>
          </p:nvSpPr>
          <p:spPr>
            <a:xfrm>
              <a:off x="1549560" y="385"/>
              <a:ext cx="5028878" cy="5028878"/>
            </a:xfrm>
            <a:custGeom>
              <a:avLst/>
              <a:gdLst/>
              <a:ahLst/>
              <a:cxnLst/>
              <a:rect l="l" t="t" r="r" b="b"/>
              <a:pathLst>
                <a:path w="120000" h="120000" extrusionOk="0">
                  <a:moveTo>
                    <a:pt x="4162" y="60468"/>
                  </a:moveTo>
                  <a:lnTo>
                    <a:pt x="4162" y="60468"/>
                  </a:lnTo>
                  <a:cubicBezTo>
                    <a:pt x="4092" y="52068"/>
                    <a:pt x="5918" y="43760"/>
                    <a:pt x="9504" y="36163"/>
                  </a:cubicBezTo>
                  <a:lnTo>
                    <a:pt x="5934" y="34055"/>
                  </a:lnTo>
                  <a:lnTo>
                    <a:pt x="14603" y="33199"/>
                  </a:lnTo>
                  <a:lnTo>
                    <a:pt x="18474" y="41459"/>
                  </a:lnTo>
                  <a:lnTo>
                    <a:pt x="14905" y="39352"/>
                  </a:lnTo>
                  <a:lnTo>
                    <a:pt x="14905" y="39352"/>
                  </a:lnTo>
                  <a:cubicBezTo>
                    <a:pt x="11880" y="45959"/>
                    <a:pt x="10344" y="53150"/>
                    <a:pt x="10405" y="60416"/>
                  </a:cubicBezTo>
                  <a:close/>
                </a:path>
              </a:pathLst>
            </a:custGeom>
            <a:solidFill>
              <a:srgbClr val="46BA4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0"/>
            <p:cNvSpPr/>
            <p:nvPr/>
          </p:nvSpPr>
          <p:spPr>
            <a:xfrm>
              <a:off x="2081896" y="39140"/>
              <a:ext cx="1341437" cy="134143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0"/>
            <p:cNvSpPr txBox="1"/>
            <p:nvPr/>
          </p:nvSpPr>
          <p:spPr>
            <a:xfrm>
              <a:off x="1873596" y="390"/>
              <a:ext cx="1341300" cy="13413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s-EC" sz="1800" b="0" i="0" u="none" strike="noStrike" cap="none">
                  <a:solidFill>
                    <a:schemeClr val="lt1"/>
                  </a:solidFill>
                  <a:latin typeface="Calibri"/>
                  <a:ea typeface="Calibri"/>
                  <a:cs typeface="Calibri"/>
                  <a:sym typeface="Calibri"/>
                </a:rPr>
                <a:t>Asegurar eficacia</a:t>
              </a:r>
              <a:endParaRPr>
                <a:solidFill>
                  <a:schemeClr val="lt1"/>
                </a:solidFill>
              </a:endParaRPr>
            </a:p>
          </p:txBody>
        </p:sp>
        <p:sp>
          <p:nvSpPr>
            <p:cNvPr id="344" name="Google Shape;344;p20"/>
            <p:cNvSpPr/>
            <p:nvPr/>
          </p:nvSpPr>
          <p:spPr>
            <a:xfrm>
              <a:off x="1549560" y="385"/>
              <a:ext cx="5028878" cy="5028878"/>
            </a:xfrm>
            <a:custGeom>
              <a:avLst/>
              <a:gdLst/>
              <a:ahLst/>
              <a:cxnLst/>
              <a:rect l="l" t="t" r="r" b="b"/>
              <a:pathLst>
                <a:path w="120000" h="120000" extrusionOk="0">
                  <a:moveTo>
                    <a:pt x="43965" y="6512"/>
                  </a:moveTo>
                  <a:lnTo>
                    <a:pt x="43965" y="6512"/>
                  </a:lnTo>
                  <a:cubicBezTo>
                    <a:pt x="52750" y="3879"/>
                    <a:pt x="62048" y="3449"/>
                    <a:pt x="71039" y="5262"/>
                  </a:cubicBezTo>
                  <a:lnTo>
                    <a:pt x="72229" y="1291"/>
                  </a:lnTo>
                  <a:lnTo>
                    <a:pt x="75138" y="9502"/>
                  </a:lnTo>
                  <a:lnTo>
                    <a:pt x="68047" y="15241"/>
                  </a:lnTo>
                  <a:lnTo>
                    <a:pt x="69237" y="11271"/>
                  </a:lnTo>
                  <a:lnTo>
                    <a:pt x="69237" y="11271"/>
                  </a:lnTo>
                  <a:cubicBezTo>
                    <a:pt x="61426" y="9790"/>
                    <a:pt x="53373" y="10209"/>
                    <a:pt x="45758" y="12492"/>
                  </a:cubicBezTo>
                  <a:close/>
                </a:path>
              </a:pathLst>
            </a:cu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Marcador de pie de página 1">
            <a:extLst>
              <a:ext uri="{FF2B5EF4-FFF2-40B4-BE49-F238E27FC236}">
                <a16:creationId xmlns:a16="http://schemas.microsoft.com/office/drawing/2014/main" id="{DFEA370A-E4C4-2AB8-6DBC-38A20EA2C36E}"/>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8"/>
        <p:cNvGrpSpPr/>
        <p:nvPr/>
      </p:nvGrpSpPr>
      <p:grpSpPr>
        <a:xfrm>
          <a:off x="0" y="0"/>
          <a:ext cx="0" cy="0"/>
          <a:chOff x="0" y="0"/>
          <a:chExt cx="0" cy="0"/>
        </a:xfrm>
      </p:grpSpPr>
      <p:sp>
        <p:nvSpPr>
          <p:cNvPr id="349" name="Google Shape;349;g1f1fe974521_0_1547"/>
          <p:cNvSpPr txBox="1">
            <a:spLocks noGrp="1"/>
          </p:cNvSpPr>
          <p:nvPr>
            <p:ph type="title"/>
          </p:nvPr>
        </p:nvSpPr>
        <p:spPr>
          <a:xfrm>
            <a:off x="570914" y="407759"/>
            <a:ext cx="3044400" cy="1001700"/>
          </a:xfrm>
          <a:prstGeom prst="rect">
            <a:avLst/>
          </a:prstGeom>
          <a:solidFill>
            <a:srgbClr val="EDEDED"/>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Laboratorio</a:t>
            </a:r>
            <a:endParaRPr>
              <a:latin typeface="Calibri"/>
              <a:ea typeface="Calibri"/>
              <a:cs typeface="Calibri"/>
              <a:sym typeface="Calibri"/>
            </a:endParaRPr>
          </a:p>
        </p:txBody>
      </p:sp>
      <p:grpSp>
        <p:nvGrpSpPr>
          <p:cNvPr id="350" name="Google Shape;350;g1f1fe974521_0_1547"/>
          <p:cNvGrpSpPr/>
          <p:nvPr/>
        </p:nvGrpSpPr>
        <p:grpSpPr>
          <a:xfrm>
            <a:off x="3580222" y="1179224"/>
            <a:ext cx="5960657" cy="5418900"/>
            <a:chOff x="1083733" y="0"/>
            <a:chExt cx="5960657" cy="5418900"/>
          </a:xfrm>
        </p:grpSpPr>
        <p:sp>
          <p:nvSpPr>
            <p:cNvPr id="351" name="Google Shape;351;g1f1fe974521_0_1547"/>
            <p:cNvSpPr/>
            <p:nvPr/>
          </p:nvSpPr>
          <p:spPr>
            <a:xfrm rot="4396335">
              <a:off x="1397235" y="1078319"/>
              <a:ext cx="4677852" cy="3262261"/>
            </a:xfrm>
            <a:custGeom>
              <a:avLst/>
              <a:gdLst/>
              <a:ahLst/>
              <a:cxnLst/>
              <a:rect l="l" t="t" r="r" b="b"/>
              <a:pathLst>
                <a:path w="120000" h="120000" extrusionOk="0">
                  <a:moveTo>
                    <a:pt x="0" y="120000"/>
                  </a:moveTo>
                  <a:quadBezTo>
                    <a:pt x="20000" y="40000"/>
                    <a:pt x="93748" y="15000"/>
                  </a:quadBezTo>
                  <a:lnTo>
                    <a:pt x="92569" y="0"/>
                  </a:lnTo>
                  <a:lnTo>
                    <a:pt x="120000" y="18786"/>
                  </a:lnTo>
                  <a:lnTo>
                    <a:pt x="96465" y="49572"/>
                  </a:lnTo>
                  <a:lnTo>
                    <a:pt x="95286" y="34572"/>
                  </a:lnTo>
                  <a:quadBezTo>
                    <a:pt x="30000" y="44572"/>
                    <a:pt x="0" y="120000"/>
                  </a:quadBezTo>
                  <a:close/>
                </a:path>
              </a:pathLst>
            </a:cu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52" name="Google Shape;352;g1f1fe974521_0_1547"/>
            <p:cNvSpPr/>
            <p:nvPr/>
          </p:nvSpPr>
          <p:spPr>
            <a:xfrm>
              <a:off x="3149599" y="1504221"/>
              <a:ext cx="118200" cy="118200"/>
            </a:xfrm>
            <a:prstGeom prst="ellipse">
              <a:avLst/>
            </a:prstGeom>
            <a:solidFill>
              <a:srgbClr val="CFDEE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53" name="Google Shape;353;g1f1fe974521_0_1547"/>
            <p:cNvSpPr/>
            <p:nvPr/>
          </p:nvSpPr>
          <p:spPr>
            <a:xfrm>
              <a:off x="3958444" y="2156629"/>
              <a:ext cx="118200" cy="118200"/>
            </a:xfrm>
            <a:prstGeom prst="ellipse">
              <a:avLst/>
            </a:prstGeom>
            <a:solidFill>
              <a:srgbClr val="CFDEE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54" name="Google Shape;354;g1f1fe974521_0_1547"/>
            <p:cNvSpPr/>
            <p:nvPr/>
          </p:nvSpPr>
          <p:spPr>
            <a:xfrm>
              <a:off x="4564630" y="2919577"/>
              <a:ext cx="118200" cy="118200"/>
            </a:xfrm>
            <a:prstGeom prst="ellipse">
              <a:avLst/>
            </a:prstGeom>
            <a:solidFill>
              <a:srgbClr val="CFDEE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55" name="Google Shape;355;g1f1fe974521_0_1547"/>
            <p:cNvSpPr/>
            <p:nvPr/>
          </p:nvSpPr>
          <p:spPr>
            <a:xfrm>
              <a:off x="1083733" y="0"/>
              <a:ext cx="2205300" cy="867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56" name="Google Shape;356;g1f1fe974521_0_1547"/>
            <p:cNvSpPr txBox="1"/>
            <p:nvPr/>
          </p:nvSpPr>
          <p:spPr>
            <a:xfrm>
              <a:off x="1083733" y="0"/>
              <a:ext cx="2205300" cy="867000"/>
            </a:xfrm>
            <a:prstGeom prst="rect">
              <a:avLst/>
            </a:prstGeom>
            <a:noFill/>
            <a:ln>
              <a:noFill/>
            </a:ln>
          </p:spPr>
          <p:txBody>
            <a:bodyPr spcFirstLastPara="1" wrap="square" lIns="27925" tIns="27925" rIns="27925" bIns="27925" anchor="b" anchorCtr="0">
              <a:noAutofit/>
            </a:bodyPr>
            <a:lstStyle/>
            <a:p>
              <a:pPr marL="0" marR="0" lvl="0" indent="0" algn="ctr" rtl="0">
                <a:lnSpc>
                  <a:spcPct val="90000"/>
                </a:lnSpc>
                <a:spcBef>
                  <a:spcPts val="0"/>
                </a:spcBef>
                <a:spcAft>
                  <a:spcPts val="0"/>
                </a:spcAft>
                <a:buClr>
                  <a:schemeClr val="dk1"/>
                </a:buClr>
                <a:buSzPts val="2200"/>
                <a:buFont typeface="Calibri"/>
                <a:buNone/>
              </a:pPr>
              <a:r>
                <a:rPr lang="es-EC" sz="2200" b="0" i="0" u="none" strike="noStrike" cap="none">
                  <a:solidFill>
                    <a:schemeClr val="lt1"/>
                  </a:solidFill>
                  <a:latin typeface="Calibri"/>
                  <a:ea typeface="Calibri"/>
                  <a:cs typeface="Calibri"/>
                  <a:sym typeface="Calibri"/>
                </a:rPr>
                <a:t>Responsabilidades</a:t>
              </a:r>
              <a:endParaRPr sz="1800" b="0" i="0" u="none" strike="noStrike" cap="none">
                <a:solidFill>
                  <a:schemeClr val="lt1"/>
                </a:solidFill>
                <a:latin typeface="Calibri"/>
                <a:ea typeface="Calibri"/>
                <a:cs typeface="Calibri"/>
                <a:sym typeface="Calibri"/>
              </a:endParaRPr>
            </a:p>
          </p:txBody>
        </p:sp>
        <p:sp>
          <p:nvSpPr>
            <p:cNvPr id="357" name="Google Shape;357;g1f1fe974521_0_1547"/>
            <p:cNvSpPr/>
            <p:nvPr/>
          </p:nvSpPr>
          <p:spPr>
            <a:xfrm>
              <a:off x="3825578" y="1129792"/>
              <a:ext cx="3218700" cy="867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58" name="Google Shape;358;g1f1fe974521_0_1547"/>
            <p:cNvSpPr txBox="1"/>
            <p:nvPr/>
          </p:nvSpPr>
          <p:spPr>
            <a:xfrm>
              <a:off x="3825578" y="1129792"/>
              <a:ext cx="3218700" cy="867000"/>
            </a:xfrm>
            <a:prstGeom prst="rect">
              <a:avLst/>
            </a:prstGeom>
            <a:noFill/>
            <a:ln>
              <a:noFill/>
            </a:ln>
          </p:spPr>
          <p:txBody>
            <a:bodyPr spcFirstLastPara="1" wrap="square" lIns="27925" tIns="27925" rIns="27925" bIns="27925" anchor="ctr" anchorCtr="0">
              <a:noAutofit/>
            </a:bodyPr>
            <a:lstStyle/>
            <a:p>
              <a:pPr marL="0" marR="0" lvl="0" indent="0" algn="l" rtl="0">
                <a:lnSpc>
                  <a:spcPct val="90000"/>
                </a:lnSpc>
                <a:spcBef>
                  <a:spcPts val="0"/>
                </a:spcBef>
                <a:spcAft>
                  <a:spcPts val="0"/>
                </a:spcAft>
                <a:buClr>
                  <a:schemeClr val="dk1"/>
                </a:buClr>
                <a:buSzPts val="2200"/>
                <a:buFont typeface="Calibri"/>
                <a:buNone/>
              </a:pPr>
              <a:r>
                <a:rPr lang="es-EC" sz="2200" b="0" i="0" u="none" strike="noStrike" cap="none">
                  <a:solidFill>
                    <a:schemeClr val="lt1"/>
                  </a:solidFill>
                  <a:latin typeface="Calibri"/>
                  <a:ea typeface="Calibri"/>
                  <a:cs typeface="Calibri"/>
                  <a:sym typeface="Calibri"/>
                </a:rPr>
                <a:t>Supervisión</a:t>
              </a:r>
              <a:endParaRPr sz="1800" b="0" i="0" u="none" strike="noStrike" cap="none">
                <a:solidFill>
                  <a:schemeClr val="lt1"/>
                </a:solidFill>
                <a:latin typeface="Calibri"/>
                <a:ea typeface="Calibri"/>
                <a:cs typeface="Calibri"/>
                <a:sym typeface="Calibri"/>
              </a:endParaRPr>
            </a:p>
          </p:txBody>
        </p:sp>
        <p:sp>
          <p:nvSpPr>
            <p:cNvPr id="359" name="Google Shape;359;g1f1fe974521_0_1547"/>
            <p:cNvSpPr/>
            <p:nvPr/>
          </p:nvSpPr>
          <p:spPr>
            <a:xfrm>
              <a:off x="1083733" y="1782199"/>
              <a:ext cx="2562900" cy="867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60" name="Google Shape;360;g1f1fe974521_0_1547"/>
            <p:cNvSpPr txBox="1"/>
            <p:nvPr/>
          </p:nvSpPr>
          <p:spPr>
            <a:xfrm>
              <a:off x="1083733" y="1782199"/>
              <a:ext cx="2562900" cy="867000"/>
            </a:xfrm>
            <a:prstGeom prst="rect">
              <a:avLst/>
            </a:prstGeom>
            <a:noFill/>
            <a:ln>
              <a:noFill/>
            </a:ln>
          </p:spPr>
          <p:txBody>
            <a:bodyPr spcFirstLastPara="1" wrap="square" lIns="27925" tIns="27925" rIns="27925" bIns="27925" anchor="ctr" anchorCtr="0">
              <a:noAutofit/>
            </a:bodyPr>
            <a:lstStyle/>
            <a:p>
              <a:pPr marL="0" marR="0" lvl="0" indent="0" algn="r" rtl="0">
                <a:lnSpc>
                  <a:spcPct val="90000"/>
                </a:lnSpc>
                <a:spcBef>
                  <a:spcPts val="0"/>
                </a:spcBef>
                <a:spcAft>
                  <a:spcPts val="0"/>
                </a:spcAft>
                <a:buClr>
                  <a:schemeClr val="dk1"/>
                </a:buClr>
                <a:buSzPts val="2200"/>
                <a:buFont typeface="Calibri"/>
                <a:buNone/>
              </a:pPr>
              <a:r>
                <a:rPr lang="es-EC" sz="2200" b="0" i="0" u="none" strike="noStrike" cap="none">
                  <a:solidFill>
                    <a:schemeClr val="lt1"/>
                  </a:solidFill>
                  <a:latin typeface="Calibri"/>
                  <a:ea typeface="Calibri"/>
                  <a:cs typeface="Calibri"/>
                  <a:sym typeface="Calibri"/>
                </a:rPr>
                <a:t>Dirección técnica</a:t>
              </a:r>
              <a:endParaRPr sz="1800" b="0" i="0" u="none" strike="noStrike" cap="none">
                <a:solidFill>
                  <a:schemeClr val="lt1"/>
                </a:solidFill>
                <a:latin typeface="Calibri"/>
                <a:ea typeface="Calibri"/>
                <a:cs typeface="Calibri"/>
                <a:sym typeface="Calibri"/>
              </a:endParaRPr>
            </a:p>
          </p:txBody>
        </p:sp>
        <p:sp>
          <p:nvSpPr>
            <p:cNvPr id="361" name="Google Shape;361;g1f1fe974521_0_1547"/>
            <p:cNvSpPr/>
            <p:nvPr/>
          </p:nvSpPr>
          <p:spPr>
            <a:xfrm>
              <a:off x="5077290" y="2545147"/>
              <a:ext cx="1967100" cy="867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62" name="Google Shape;362;g1f1fe974521_0_1547"/>
            <p:cNvSpPr txBox="1"/>
            <p:nvPr/>
          </p:nvSpPr>
          <p:spPr>
            <a:xfrm>
              <a:off x="5077290" y="2545147"/>
              <a:ext cx="1967100" cy="867000"/>
            </a:xfrm>
            <a:prstGeom prst="rect">
              <a:avLst/>
            </a:prstGeom>
            <a:noFill/>
            <a:ln>
              <a:noFill/>
            </a:ln>
          </p:spPr>
          <p:txBody>
            <a:bodyPr spcFirstLastPara="1" wrap="square" lIns="27925" tIns="27925" rIns="27925" bIns="27925" anchor="ctr" anchorCtr="0">
              <a:noAutofit/>
            </a:bodyPr>
            <a:lstStyle/>
            <a:p>
              <a:pPr marL="0" marR="0" lvl="0" indent="0" algn="l" rtl="0">
                <a:lnSpc>
                  <a:spcPct val="90000"/>
                </a:lnSpc>
                <a:spcBef>
                  <a:spcPts val="0"/>
                </a:spcBef>
                <a:spcAft>
                  <a:spcPts val="0"/>
                </a:spcAft>
                <a:buClr>
                  <a:schemeClr val="dk1"/>
                </a:buClr>
                <a:buSzPts val="2200"/>
                <a:buFont typeface="Calibri"/>
                <a:buNone/>
              </a:pPr>
              <a:r>
                <a:rPr lang="es-EC" sz="2200" b="0" i="0" u="none" strike="noStrike" cap="none">
                  <a:solidFill>
                    <a:schemeClr val="lt1"/>
                  </a:solidFill>
                  <a:latin typeface="Calibri"/>
                  <a:ea typeface="Calibri"/>
                  <a:cs typeface="Calibri"/>
                  <a:sym typeface="Calibri"/>
                </a:rPr>
                <a:t>Responsable de calidad</a:t>
              </a:r>
              <a:endParaRPr sz="1800" b="0" i="0" u="none" strike="noStrike" cap="none">
                <a:solidFill>
                  <a:schemeClr val="lt1"/>
                </a:solidFill>
                <a:latin typeface="Calibri"/>
                <a:ea typeface="Calibri"/>
                <a:cs typeface="Calibri"/>
                <a:sym typeface="Calibri"/>
              </a:endParaRPr>
            </a:p>
          </p:txBody>
        </p:sp>
        <p:sp>
          <p:nvSpPr>
            <p:cNvPr id="363" name="Google Shape;363;g1f1fe974521_0_1547"/>
            <p:cNvSpPr/>
            <p:nvPr/>
          </p:nvSpPr>
          <p:spPr>
            <a:xfrm>
              <a:off x="4064000" y="4551680"/>
              <a:ext cx="2980200" cy="867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64" name="Google Shape;364;g1f1fe974521_0_1547"/>
            <p:cNvSpPr txBox="1"/>
            <p:nvPr/>
          </p:nvSpPr>
          <p:spPr>
            <a:xfrm>
              <a:off x="4064000" y="4551680"/>
              <a:ext cx="2980200" cy="867000"/>
            </a:xfrm>
            <a:prstGeom prst="rect">
              <a:avLst/>
            </a:prstGeom>
            <a:noFill/>
            <a:ln>
              <a:noFill/>
            </a:ln>
          </p:spPr>
          <p:txBody>
            <a:bodyPr spcFirstLastPara="1" wrap="square" lIns="27925" tIns="27925" rIns="27925" bIns="27925" anchor="t" anchorCtr="0">
              <a:noAutofit/>
            </a:bodyPr>
            <a:lstStyle/>
            <a:p>
              <a:pPr marL="0" marR="0" lvl="0" indent="0" algn="ctr" rtl="0">
                <a:lnSpc>
                  <a:spcPct val="90000"/>
                </a:lnSpc>
                <a:spcBef>
                  <a:spcPts val="0"/>
                </a:spcBef>
                <a:spcAft>
                  <a:spcPts val="0"/>
                </a:spcAft>
                <a:buClr>
                  <a:schemeClr val="dk1"/>
                </a:buClr>
                <a:buSzPts val="2200"/>
                <a:buFont typeface="Calibri"/>
                <a:buNone/>
              </a:pPr>
              <a:r>
                <a:rPr lang="es-EC" sz="2200" b="0" i="0" u="none" strike="noStrike" cap="none">
                  <a:solidFill>
                    <a:schemeClr val="lt1"/>
                  </a:solidFill>
                  <a:latin typeface="Calibri"/>
                  <a:ea typeface="Calibri"/>
                  <a:cs typeface="Calibri"/>
                  <a:sym typeface="Calibri"/>
                </a:rPr>
                <a:t>Sustitutos</a:t>
              </a:r>
              <a:endParaRPr sz="1800" b="0" i="0" u="none" strike="noStrike" cap="none">
                <a:solidFill>
                  <a:schemeClr val="lt1"/>
                </a:solidFill>
                <a:latin typeface="Calibri"/>
                <a:ea typeface="Calibri"/>
                <a:cs typeface="Calibri"/>
                <a:sym typeface="Calibri"/>
              </a:endParaRPr>
            </a:p>
          </p:txBody>
        </p:sp>
      </p:grpSp>
      <p:pic>
        <p:nvPicPr>
          <p:cNvPr id="365" name="Google Shape;365;g1f1fe974521_0_1547" descr="Gatear"/>
          <p:cNvPicPr preferRelativeResize="0"/>
          <p:nvPr/>
        </p:nvPicPr>
        <p:blipFill rotWithShape="1">
          <a:blip r:embed="rId4">
            <a:alphaModFix/>
          </a:blip>
          <a:srcRect/>
          <a:stretch/>
        </p:blipFill>
        <p:spPr>
          <a:xfrm>
            <a:off x="1294228" y="3368897"/>
            <a:ext cx="914400" cy="914400"/>
          </a:xfrm>
          <a:prstGeom prst="rect">
            <a:avLst/>
          </a:prstGeom>
          <a:noFill/>
          <a:ln>
            <a:noFill/>
          </a:ln>
        </p:spPr>
      </p:pic>
      <p:pic>
        <p:nvPicPr>
          <p:cNvPr id="366" name="Google Shape;366;g1f1fe974521_0_1547" descr="Caminar"/>
          <p:cNvPicPr preferRelativeResize="0"/>
          <p:nvPr/>
        </p:nvPicPr>
        <p:blipFill rotWithShape="1">
          <a:blip r:embed="rId5">
            <a:alphaModFix/>
          </a:blip>
          <a:srcRect/>
          <a:stretch/>
        </p:blipFill>
        <p:spPr>
          <a:xfrm>
            <a:off x="3272442" y="4237837"/>
            <a:ext cx="914400" cy="914400"/>
          </a:xfrm>
          <a:prstGeom prst="rect">
            <a:avLst/>
          </a:prstGeom>
          <a:noFill/>
          <a:ln>
            <a:noFill/>
          </a:ln>
        </p:spPr>
      </p:pic>
      <p:pic>
        <p:nvPicPr>
          <p:cNvPr id="367" name="Google Shape;367;g1f1fe974521_0_1547" descr="Ejecutar"/>
          <p:cNvPicPr preferRelativeResize="0"/>
          <p:nvPr/>
        </p:nvPicPr>
        <p:blipFill rotWithShape="1">
          <a:blip r:embed="rId6">
            <a:alphaModFix/>
          </a:blip>
          <a:srcRect/>
          <a:stretch/>
        </p:blipFill>
        <p:spPr>
          <a:xfrm>
            <a:off x="5877360" y="5096021"/>
            <a:ext cx="914400" cy="914400"/>
          </a:xfrm>
          <a:prstGeom prst="rect">
            <a:avLst/>
          </a:prstGeom>
          <a:noFill/>
          <a:ln>
            <a:noFill/>
          </a:ln>
        </p:spPr>
      </p:pic>
      <p:pic>
        <p:nvPicPr>
          <p:cNvPr id="368" name="Google Shape;368;g1f1fe974521_0_1547" descr="Usuarios"/>
          <p:cNvPicPr preferRelativeResize="0"/>
          <p:nvPr/>
        </p:nvPicPr>
        <p:blipFill rotWithShape="1">
          <a:blip r:embed="rId7">
            <a:alphaModFix/>
          </a:blip>
          <a:srcRect/>
          <a:stretch/>
        </p:blipFill>
        <p:spPr>
          <a:xfrm>
            <a:off x="9784080" y="1256501"/>
            <a:ext cx="914400" cy="914400"/>
          </a:xfrm>
          <a:prstGeom prst="rect">
            <a:avLst/>
          </a:prstGeom>
          <a:noFill/>
          <a:ln>
            <a:noFill/>
          </a:ln>
        </p:spPr>
      </p:pic>
      <p:sp>
        <p:nvSpPr>
          <p:cNvPr id="369" name="Google Shape;369;g1f1fe974521_0_1547"/>
          <p:cNvSpPr txBox="1"/>
          <p:nvPr/>
        </p:nvSpPr>
        <p:spPr>
          <a:xfrm>
            <a:off x="9512886" y="2072662"/>
            <a:ext cx="17724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70C0"/>
              </a:buClr>
              <a:buSzPts val="1800"/>
              <a:buFont typeface="Calibri"/>
              <a:buNone/>
            </a:pPr>
            <a:r>
              <a:rPr lang="es-EC" sz="1800" b="0" i="0" u="none" strike="noStrike" cap="none">
                <a:solidFill>
                  <a:srgbClr val="FFF2CC"/>
                </a:solidFill>
                <a:latin typeface="Calibri"/>
                <a:ea typeface="Calibri"/>
                <a:cs typeface="Calibri"/>
                <a:sym typeface="Calibri"/>
              </a:rPr>
              <a:t>ALTA DIRECCIÓN </a:t>
            </a:r>
            <a:endParaRPr sz="1800" b="0" i="0" u="none" strike="noStrike" cap="none">
              <a:solidFill>
                <a:srgbClr val="FFF2CC"/>
              </a:solidFill>
              <a:latin typeface="Calibri"/>
              <a:ea typeface="Calibri"/>
              <a:cs typeface="Calibri"/>
              <a:sym typeface="Calibri"/>
            </a:endParaRPr>
          </a:p>
          <a:p>
            <a:pPr marL="0" marR="0" lvl="0" indent="0" algn="l" rtl="0">
              <a:lnSpc>
                <a:spcPct val="100000"/>
              </a:lnSpc>
              <a:spcBef>
                <a:spcPts val="0"/>
              </a:spcBef>
              <a:spcAft>
                <a:spcPts val="0"/>
              </a:spcAft>
              <a:buClr>
                <a:srgbClr val="0070C0"/>
              </a:buClr>
              <a:buSzPts val="1800"/>
              <a:buFont typeface="Calibri"/>
              <a:buNone/>
            </a:pPr>
            <a:r>
              <a:rPr lang="es-EC" sz="1800" b="0" i="0" u="none" strike="noStrike" cap="none">
                <a:solidFill>
                  <a:srgbClr val="FFF2CC"/>
                </a:solidFill>
                <a:latin typeface="Calibri"/>
                <a:ea typeface="Calibri"/>
                <a:cs typeface="Calibri"/>
                <a:sym typeface="Calibri"/>
              </a:rPr>
              <a:t>Comunicación</a:t>
            </a:r>
            <a:endParaRPr sz="1800" b="0" i="0" u="none" strike="noStrike" cap="none">
              <a:solidFill>
                <a:srgbClr val="FFF2CC"/>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446C784F-14BD-BA08-8AFD-DCDE84E6CD75}"/>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3"/>
        <p:cNvGrpSpPr/>
        <p:nvPr/>
      </p:nvGrpSpPr>
      <p:grpSpPr>
        <a:xfrm>
          <a:off x="0" y="0"/>
          <a:ext cx="0" cy="0"/>
          <a:chOff x="0" y="0"/>
          <a:chExt cx="0" cy="0"/>
        </a:xfrm>
      </p:grpSpPr>
      <p:sp>
        <p:nvSpPr>
          <p:cNvPr id="374" name="Google Shape;374;g1f1fe974521_0_1646"/>
          <p:cNvSpPr txBox="1">
            <a:spLocks noGrp="1"/>
          </p:cNvSpPr>
          <p:nvPr>
            <p:ph type="title"/>
          </p:nvPr>
        </p:nvSpPr>
        <p:spPr>
          <a:xfrm>
            <a:off x="201814" y="407759"/>
            <a:ext cx="4817100" cy="1001700"/>
          </a:xfrm>
          <a:prstGeom prst="rect">
            <a:avLst/>
          </a:prstGeom>
          <a:solidFill>
            <a:srgbClr val="E1EFD8"/>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Sistema de gestión</a:t>
            </a:r>
            <a:endParaRPr>
              <a:latin typeface="Calibri"/>
              <a:ea typeface="Calibri"/>
              <a:cs typeface="Calibri"/>
              <a:sym typeface="Calibri"/>
            </a:endParaRPr>
          </a:p>
        </p:txBody>
      </p:sp>
      <p:sp>
        <p:nvSpPr>
          <p:cNvPr id="375" name="Google Shape;375;g1f1fe974521_0_1646"/>
          <p:cNvSpPr/>
          <p:nvPr/>
        </p:nvSpPr>
        <p:spPr>
          <a:xfrm>
            <a:off x="2294229" y="1600399"/>
            <a:ext cx="484500" cy="978300"/>
          </a:xfrm>
          <a:prstGeom prst="downArrow">
            <a:avLst>
              <a:gd name="adj1" fmla="val 50000"/>
              <a:gd name="adj2" fmla="val 50000"/>
            </a:avLst>
          </a:prstGeom>
          <a:solidFill>
            <a:srgbClr val="5EB14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76" name="Google Shape;376;g1f1fe974521_0_1646"/>
          <p:cNvSpPr txBox="1"/>
          <p:nvPr/>
        </p:nvSpPr>
        <p:spPr>
          <a:xfrm>
            <a:off x="1284882" y="2725778"/>
            <a:ext cx="2481900" cy="1001700"/>
          </a:xfrm>
          <a:prstGeom prst="rect">
            <a:avLst/>
          </a:prstGeom>
          <a:solidFill>
            <a:srgbClr val="E1EFD8"/>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B3835"/>
              </a:buClr>
              <a:buSzPts val="4400"/>
              <a:buFont typeface="Calibri"/>
              <a:buNone/>
            </a:pPr>
            <a:r>
              <a:rPr lang="es-EC" sz="4400" b="0" i="0" u="none" strike="noStrike" cap="none">
                <a:solidFill>
                  <a:srgbClr val="3B3835"/>
                </a:solidFill>
                <a:latin typeface="Calibri"/>
                <a:ea typeface="Calibri"/>
                <a:cs typeface="Calibri"/>
                <a:sym typeface="Calibri"/>
              </a:rPr>
              <a:t>Alcance</a:t>
            </a:r>
            <a:endParaRPr sz="4400" b="0" i="0" u="none" strike="noStrike" cap="none">
              <a:solidFill>
                <a:schemeClr val="dk1"/>
              </a:solidFill>
              <a:latin typeface="Calibri"/>
              <a:ea typeface="Calibri"/>
              <a:cs typeface="Calibri"/>
              <a:sym typeface="Calibri"/>
            </a:endParaRPr>
          </a:p>
        </p:txBody>
      </p:sp>
      <p:pic>
        <p:nvPicPr>
          <p:cNvPr id="377" name="Google Shape;377;g1f1fe974521_0_1646" descr="Fábrica"/>
          <p:cNvPicPr preferRelativeResize="0"/>
          <p:nvPr/>
        </p:nvPicPr>
        <p:blipFill rotWithShape="1">
          <a:blip r:embed="rId4">
            <a:alphaModFix/>
          </a:blip>
          <a:srcRect/>
          <a:stretch/>
        </p:blipFill>
        <p:spPr>
          <a:xfrm>
            <a:off x="4876204" y="1983897"/>
            <a:ext cx="1741480" cy="1741480"/>
          </a:xfrm>
          <a:prstGeom prst="rect">
            <a:avLst/>
          </a:prstGeom>
          <a:noFill/>
          <a:ln>
            <a:noFill/>
          </a:ln>
        </p:spPr>
      </p:pic>
      <p:sp>
        <p:nvSpPr>
          <p:cNvPr id="378" name="Google Shape;378;g1f1fe974521_0_1646"/>
          <p:cNvSpPr/>
          <p:nvPr/>
        </p:nvSpPr>
        <p:spPr>
          <a:xfrm>
            <a:off x="7752791" y="2365312"/>
            <a:ext cx="677700" cy="211500"/>
          </a:xfrm>
          <a:prstGeom prst="stripedRightArrow">
            <a:avLst>
              <a:gd name="adj1" fmla="val 50000"/>
              <a:gd name="adj2" fmla="val 50000"/>
            </a:avLst>
          </a:prstGeom>
          <a:gradFill>
            <a:gsLst>
              <a:gs pos="0">
                <a:srgbClr val="B4D4A5"/>
              </a:gs>
              <a:gs pos="50000">
                <a:srgbClr val="A8CD97"/>
              </a:gs>
              <a:gs pos="100000">
                <a:srgbClr val="9BC985"/>
              </a:gs>
            </a:gsLst>
            <a:lin ang="5400012"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79" name="Google Shape;379;g1f1fe974521_0_1646"/>
          <p:cNvSpPr/>
          <p:nvPr/>
        </p:nvSpPr>
        <p:spPr>
          <a:xfrm>
            <a:off x="7743522" y="2938821"/>
            <a:ext cx="677700" cy="211500"/>
          </a:xfrm>
          <a:prstGeom prst="stripedRightArrow">
            <a:avLst>
              <a:gd name="adj1" fmla="val 50000"/>
              <a:gd name="adj2" fmla="val 50000"/>
            </a:avLst>
          </a:prstGeom>
          <a:gradFill>
            <a:gsLst>
              <a:gs pos="0">
                <a:srgbClr val="B4D4A5"/>
              </a:gs>
              <a:gs pos="50000">
                <a:srgbClr val="A8CD97"/>
              </a:gs>
              <a:gs pos="100000">
                <a:srgbClr val="9BC985"/>
              </a:gs>
            </a:gsLst>
            <a:lin ang="5400012"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0" name="Google Shape;380;g1f1fe974521_0_1646"/>
          <p:cNvSpPr/>
          <p:nvPr/>
        </p:nvSpPr>
        <p:spPr>
          <a:xfrm>
            <a:off x="7727110" y="3502275"/>
            <a:ext cx="677700" cy="211500"/>
          </a:xfrm>
          <a:prstGeom prst="stripedRightArrow">
            <a:avLst>
              <a:gd name="adj1" fmla="val 50000"/>
              <a:gd name="adj2" fmla="val 50000"/>
            </a:avLst>
          </a:prstGeom>
          <a:gradFill>
            <a:gsLst>
              <a:gs pos="0">
                <a:srgbClr val="B4D4A5"/>
              </a:gs>
              <a:gs pos="50000">
                <a:srgbClr val="A8CD97"/>
              </a:gs>
              <a:gs pos="100000">
                <a:srgbClr val="9BC985"/>
              </a:gs>
            </a:gsLst>
            <a:lin ang="5400012"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1" name="Google Shape;381;g1f1fe974521_0_1646"/>
          <p:cNvSpPr txBox="1"/>
          <p:nvPr/>
        </p:nvSpPr>
        <p:spPr>
          <a:xfrm>
            <a:off x="8604884" y="2327234"/>
            <a:ext cx="1648200" cy="1477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s-EC" sz="1800" b="0" i="0" u="none" strike="noStrike" cap="none">
                <a:solidFill>
                  <a:schemeClr val="lt1"/>
                </a:solidFill>
                <a:latin typeface="Calibri"/>
                <a:ea typeface="Calibri"/>
                <a:cs typeface="Calibri"/>
                <a:sym typeface="Calibri"/>
              </a:rPr>
              <a:t>Políticas</a:t>
            </a: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r>
              <a:rPr lang="es-EC" sz="1800" b="0" i="0" u="none" strike="noStrike" cap="none">
                <a:solidFill>
                  <a:schemeClr val="lt1"/>
                </a:solidFill>
                <a:latin typeface="Calibri"/>
                <a:ea typeface="Calibri"/>
                <a:cs typeface="Calibri"/>
                <a:sym typeface="Calibri"/>
              </a:rPr>
              <a:t>Procedimientos</a:t>
            </a: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r>
              <a:rPr lang="es-EC" sz="1800" b="0" i="0" u="none" strike="noStrike" cap="none">
                <a:solidFill>
                  <a:schemeClr val="lt1"/>
                </a:solidFill>
                <a:latin typeface="Calibri"/>
                <a:ea typeface="Calibri"/>
                <a:cs typeface="Calibri"/>
                <a:sym typeface="Calibri"/>
              </a:rPr>
              <a:t>Instrucciones</a:t>
            </a:r>
            <a:endParaRPr sz="1800" b="0" i="0" u="none" strike="noStrike" cap="none">
              <a:solidFill>
                <a:schemeClr val="lt1"/>
              </a:solidFill>
              <a:latin typeface="Calibri"/>
              <a:ea typeface="Calibri"/>
              <a:cs typeface="Calibri"/>
              <a:sym typeface="Calibri"/>
            </a:endParaRPr>
          </a:p>
        </p:txBody>
      </p:sp>
      <p:pic>
        <p:nvPicPr>
          <p:cNvPr id="382" name="Google Shape;382;g1f1fe974521_0_1646" descr="Cabeza con engranajes"/>
          <p:cNvPicPr preferRelativeResize="0"/>
          <p:nvPr/>
        </p:nvPicPr>
        <p:blipFill rotWithShape="1">
          <a:blip r:embed="rId5">
            <a:alphaModFix/>
          </a:blip>
          <a:srcRect/>
          <a:stretch/>
        </p:blipFill>
        <p:spPr>
          <a:xfrm>
            <a:off x="10390012" y="2693003"/>
            <a:ext cx="914400" cy="914400"/>
          </a:xfrm>
          <a:prstGeom prst="rect">
            <a:avLst/>
          </a:prstGeom>
          <a:noFill/>
          <a:ln>
            <a:noFill/>
          </a:ln>
        </p:spPr>
      </p:pic>
      <p:sp>
        <p:nvSpPr>
          <p:cNvPr id="2" name="Marcador de pie de página 1">
            <a:extLst>
              <a:ext uri="{FF2B5EF4-FFF2-40B4-BE49-F238E27FC236}">
                <a16:creationId xmlns:a16="http://schemas.microsoft.com/office/drawing/2014/main" id="{EF9E1586-3DFD-92E7-0710-24B8B9F9C4CC}"/>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6"/>
        <p:cNvGrpSpPr/>
        <p:nvPr/>
      </p:nvGrpSpPr>
      <p:grpSpPr>
        <a:xfrm>
          <a:off x="0" y="0"/>
          <a:ext cx="0" cy="0"/>
          <a:chOff x="0" y="0"/>
          <a:chExt cx="0" cy="0"/>
        </a:xfrm>
      </p:grpSpPr>
      <p:sp>
        <p:nvSpPr>
          <p:cNvPr id="387" name="Google Shape;387;g1f1fe974521_0_1733"/>
          <p:cNvSpPr txBox="1">
            <a:spLocks noGrp="1"/>
          </p:cNvSpPr>
          <p:nvPr>
            <p:ph type="title"/>
          </p:nvPr>
        </p:nvSpPr>
        <p:spPr>
          <a:xfrm>
            <a:off x="570914" y="1550759"/>
            <a:ext cx="4817100" cy="1001700"/>
          </a:xfrm>
          <a:prstGeom prst="rect">
            <a:avLst/>
          </a:prstGeom>
          <a:solidFill>
            <a:srgbClr val="E1EFD8"/>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Sistema de gestión</a:t>
            </a:r>
            <a:endParaRPr>
              <a:latin typeface="Calibri"/>
              <a:ea typeface="Calibri"/>
              <a:cs typeface="Calibri"/>
              <a:sym typeface="Calibri"/>
            </a:endParaRPr>
          </a:p>
        </p:txBody>
      </p:sp>
      <p:sp>
        <p:nvSpPr>
          <p:cNvPr id="388" name="Google Shape;388;g1f1fe974521_0_1733"/>
          <p:cNvSpPr/>
          <p:nvPr/>
        </p:nvSpPr>
        <p:spPr>
          <a:xfrm>
            <a:off x="2737104" y="2743399"/>
            <a:ext cx="484500" cy="978300"/>
          </a:xfrm>
          <a:prstGeom prst="downArrow">
            <a:avLst>
              <a:gd name="adj1" fmla="val 50000"/>
              <a:gd name="adj2"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89" name="Google Shape;389;g1f1fe974521_0_1733"/>
          <p:cNvSpPr txBox="1"/>
          <p:nvPr/>
        </p:nvSpPr>
        <p:spPr>
          <a:xfrm>
            <a:off x="1738532" y="3747053"/>
            <a:ext cx="2481900" cy="1001700"/>
          </a:xfrm>
          <a:prstGeom prst="rect">
            <a:avLst/>
          </a:prstGeom>
          <a:solidFill>
            <a:srgbClr val="E1EFD8"/>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B3835"/>
              </a:buClr>
              <a:buSzPts val="4400"/>
              <a:buFont typeface="Calibri"/>
              <a:buNone/>
            </a:pPr>
            <a:r>
              <a:rPr lang="es-EC" sz="4400" b="0" i="0" u="none" strike="noStrike" cap="none">
                <a:solidFill>
                  <a:srgbClr val="3B3835"/>
                </a:solidFill>
                <a:latin typeface="Calibri"/>
                <a:ea typeface="Calibri"/>
                <a:cs typeface="Calibri"/>
                <a:sym typeface="Calibri"/>
              </a:rPr>
              <a:t>Alcance</a:t>
            </a:r>
            <a:endParaRPr sz="4400" b="0" i="0" u="none" strike="noStrike" cap="none">
              <a:solidFill>
                <a:schemeClr val="dk1"/>
              </a:solidFill>
              <a:latin typeface="Calibri"/>
              <a:ea typeface="Calibri"/>
              <a:cs typeface="Calibri"/>
              <a:sym typeface="Calibri"/>
            </a:endParaRPr>
          </a:p>
        </p:txBody>
      </p:sp>
      <p:sp>
        <p:nvSpPr>
          <p:cNvPr id="390" name="Google Shape;390;g1f1fe974521_0_1733"/>
          <p:cNvSpPr txBox="1"/>
          <p:nvPr/>
        </p:nvSpPr>
        <p:spPr>
          <a:xfrm>
            <a:off x="6031028" y="1600403"/>
            <a:ext cx="5464200" cy="341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chemeClr val="lt1"/>
                </a:solidFill>
                <a:latin typeface="Roboto"/>
                <a:ea typeface="Roboto"/>
                <a:cs typeface="Roboto"/>
                <a:sym typeface="Roboto"/>
              </a:rPr>
              <a:t>2. ALCANCE El sistema de gestión de calidad aplica a la prestación del servicio a terceros de análisis de alcalinidad, dureza, calcio, hierro, nitritos, pH, cloruros, conductividad, sulfatos, color, nitratos, ortofosfatos y amonio bajo norma Standard Methods en aguas potables, realizados en las instalaciones de Mol Labs, dando cumplimiento a las normas NTC-ISO 17025:2005. El laboratorio no hace subcontratación de análisis (4.5 de ISO 17025) y no se hace responsable del muestreo para los análisis. (5.7 de ISO 17025). Por tanto los numerales señalados se excluyen.</a:t>
            </a:r>
            <a:endParaRPr sz="1800" b="0" i="0" u="none" strike="noStrike" cap="none">
              <a:solidFill>
                <a:schemeClr val="lt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A4B97F2C-E22E-01A9-E2F6-5959FE30CB57}"/>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4"/>
        <p:cNvGrpSpPr/>
        <p:nvPr/>
      </p:nvGrpSpPr>
      <p:grpSpPr>
        <a:xfrm>
          <a:off x="0" y="0"/>
          <a:ext cx="0" cy="0"/>
          <a:chOff x="0" y="0"/>
          <a:chExt cx="0" cy="0"/>
        </a:xfrm>
      </p:grpSpPr>
      <p:sp>
        <p:nvSpPr>
          <p:cNvPr id="395" name="Google Shape;395;g1f1fe974521_0_1815"/>
          <p:cNvSpPr txBox="1">
            <a:spLocks noGrp="1"/>
          </p:cNvSpPr>
          <p:nvPr>
            <p:ph type="title"/>
          </p:nvPr>
        </p:nvSpPr>
        <p:spPr>
          <a:xfrm>
            <a:off x="245789" y="777284"/>
            <a:ext cx="4817100" cy="1001700"/>
          </a:xfrm>
          <a:prstGeom prst="rect">
            <a:avLst/>
          </a:prstGeom>
          <a:solidFill>
            <a:srgbClr val="E1EFD8"/>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Sistema de gestión</a:t>
            </a:r>
            <a:endParaRPr>
              <a:latin typeface="Calibri"/>
              <a:ea typeface="Calibri"/>
              <a:cs typeface="Calibri"/>
              <a:sym typeface="Calibri"/>
            </a:endParaRPr>
          </a:p>
        </p:txBody>
      </p:sp>
      <p:sp>
        <p:nvSpPr>
          <p:cNvPr id="396" name="Google Shape;396;g1f1fe974521_0_1815"/>
          <p:cNvSpPr/>
          <p:nvPr/>
        </p:nvSpPr>
        <p:spPr>
          <a:xfrm>
            <a:off x="1733118" y="1838268"/>
            <a:ext cx="2492700" cy="923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5400"/>
              <a:buFont typeface="Calibri"/>
              <a:buNone/>
            </a:pPr>
            <a:r>
              <a:rPr lang="es-EC" sz="5400" b="0" i="0" u="none" strike="noStrike" cap="none">
                <a:solidFill>
                  <a:srgbClr val="FFF2CC"/>
                </a:solidFill>
                <a:latin typeface="Calibri"/>
                <a:ea typeface="Calibri"/>
                <a:cs typeface="Calibri"/>
                <a:sym typeface="Calibri"/>
              </a:rPr>
              <a:t>Políticas</a:t>
            </a:r>
            <a:endParaRPr sz="1800" b="0" i="0" u="none" strike="noStrike" cap="none">
              <a:solidFill>
                <a:srgbClr val="FFF2CC"/>
              </a:solidFill>
              <a:latin typeface="Calibri"/>
              <a:ea typeface="Calibri"/>
              <a:cs typeface="Calibri"/>
              <a:sym typeface="Calibri"/>
            </a:endParaRPr>
          </a:p>
        </p:txBody>
      </p:sp>
      <p:sp>
        <p:nvSpPr>
          <p:cNvPr id="397" name="Google Shape;397;g1f1fe974521_0_1815"/>
          <p:cNvSpPr/>
          <p:nvPr/>
        </p:nvSpPr>
        <p:spPr>
          <a:xfrm>
            <a:off x="2737104" y="2821023"/>
            <a:ext cx="484500" cy="978300"/>
          </a:xfrm>
          <a:prstGeom prst="downArrow">
            <a:avLst>
              <a:gd name="adj1" fmla="val 50000"/>
              <a:gd name="adj2" fmla="val 50000"/>
            </a:avLst>
          </a:prstGeom>
          <a:gradFill>
            <a:gsLst>
              <a:gs pos="0">
                <a:srgbClr val="FFDC9B"/>
              </a:gs>
              <a:gs pos="50000">
                <a:srgbClr val="FFD68D"/>
              </a:gs>
              <a:gs pos="100000">
                <a:srgbClr val="FFD478"/>
              </a:gs>
            </a:gsLst>
            <a:lin ang="5400012"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pic>
        <p:nvPicPr>
          <p:cNvPr id="398" name="Google Shape;398;g1f1fe974521_0_1815" descr="Fragmento de película"/>
          <p:cNvPicPr preferRelativeResize="0"/>
          <p:nvPr/>
        </p:nvPicPr>
        <p:blipFill rotWithShape="1">
          <a:blip r:embed="rId4">
            <a:alphaModFix/>
          </a:blip>
          <a:srcRect/>
          <a:stretch/>
        </p:blipFill>
        <p:spPr>
          <a:xfrm>
            <a:off x="2513916" y="4022548"/>
            <a:ext cx="914400" cy="914400"/>
          </a:xfrm>
          <a:prstGeom prst="rect">
            <a:avLst/>
          </a:prstGeom>
          <a:noFill/>
          <a:ln>
            <a:noFill/>
          </a:ln>
        </p:spPr>
      </p:pic>
      <p:sp>
        <p:nvSpPr>
          <p:cNvPr id="399" name="Google Shape;399;g1f1fe974521_0_1815"/>
          <p:cNvSpPr txBox="1"/>
          <p:nvPr/>
        </p:nvSpPr>
        <p:spPr>
          <a:xfrm>
            <a:off x="2242391" y="5033834"/>
            <a:ext cx="14574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200"/>
              <a:buFont typeface="Calibri"/>
              <a:buNone/>
            </a:pPr>
            <a:r>
              <a:rPr lang="es-EC" sz="3200" b="0" i="0" u="none" strike="noStrike" cap="none">
                <a:solidFill>
                  <a:schemeClr val="dk1"/>
                </a:solidFill>
                <a:latin typeface="Calibri"/>
                <a:ea typeface="Calibri"/>
                <a:cs typeface="Calibri"/>
                <a:sym typeface="Calibri"/>
              </a:rPr>
              <a:t>Manual</a:t>
            </a:r>
            <a:endParaRPr sz="1800" b="0" i="0" u="none" strike="noStrike" cap="none">
              <a:solidFill>
                <a:schemeClr val="dk1"/>
              </a:solidFill>
              <a:latin typeface="Calibri"/>
              <a:ea typeface="Calibri"/>
              <a:cs typeface="Calibri"/>
              <a:sym typeface="Calibri"/>
            </a:endParaRPr>
          </a:p>
        </p:txBody>
      </p:sp>
      <p:sp>
        <p:nvSpPr>
          <p:cNvPr id="400" name="Google Shape;400;g1f1fe974521_0_1815"/>
          <p:cNvSpPr/>
          <p:nvPr/>
        </p:nvSpPr>
        <p:spPr>
          <a:xfrm rot="-5400000">
            <a:off x="4472623" y="1884543"/>
            <a:ext cx="484500" cy="978300"/>
          </a:xfrm>
          <a:prstGeom prst="downArrow">
            <a:avLst>
              <a:gd name="adj1" fmla="val 50000"/>
              <a:gd name="adj2" fmla="val 50000"/>
            </a:avLst>
          </a:prstGeom>
          <a:gradFill>
            <a:gsLst>
              <a:gs pos="0">
                <a:srgbClr val="FFDC9B"/>
              </a:gs>
              <a:gs pos="50000">
                <a:srgbClr val="FFD68D"/>
              </a:gs>
              <a:gs pos="100000">
                <a:srgbClr val="FFD478"/>
              </a:gs>
            </a:gsLst>
            <a:lin ang="5400012"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01" name="Google Shape;401;g1f1fe974521_0_1815"/>
          <p:cNvSpPr txBox="1"/>
          <p:nvPr/>
        </p:nvSpPr>
        <p:spPr>
          <a:xfrm>
            <a:off x="6233075" y="1946787"/>
            <a:ext cx="4010100" cy="19395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lt1"/>
              </a:buClr>
              <a:buSzPts val="2400"/>
              <a:buFont typeface="Arial"/>
              <a:buChar char="•"/>
            </a:pPr>
            <a:r>
              <a:rPr lang="es-EC" sz="2400" b="0" i="0" u="none" strike="noStrike" cap="none">
                <a:solidFill>
                  <a:schemeClr val="lt1"/>
                </a:solidFill>
                <a:latin typeface="Calibri"/>
                <a:ea typeface="Calibri"/>
                <a:cs typeface="Calibri"/>
                <a:sym typeface="Calibri"/>
              </a:rPr>
              <a:t>Compromiso de la dirección</a:t>
            </a:r>
            <a:endParaRPr sz="1800" b="0"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chemeClr val="lt1"/>
              </a:buClr>
              <a:buSzPts val="2400"/>
              <a:buFont typeface="Arial"/>
              <a:buChar char="•"/>
            </a:pPr>
            <a:r>
              <a:rPr lang="es-EC" sz="2400" b="0" i="0" u="none" strike="noStrike" cap="none">
                <a:solidFill>
                  <a:schemeClr val="lt1"/>
                </a:solidFill>
                <a:latin typeface="Calibri"/>
                <a:ea typeface="Calibri"/>
                <a:cs typeface="Calibri"/>
                <a:sym typeface="Calibri"/>
              </a:rPr>
              <a:t>Tipo de servicio</a:t>
            </a:r>
            <a:endParaRPr sz="1800" b="0"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chemeClr val="lt1"/>
              </a:buClr>
              <a:buSzPts val="2400"/>
              <a:buFont typeface="Arial"/>
              <a:buChar char="•"/>
            </a:pPr>
            <a:r>
              <a:rPr lang="es-EC" sz="2400" b="0" i="0" u="none" strike="noStrike" cap="none">
                <a:solidFill>
                  <a:schemeClr val="lt1"/>
                </a:solidFill>
                <a:latin typeface="Calibri"/>
                <a:ea typeface="Calibri"/>
                <a:cs typeface="Calibri"/>
                <a:sym typeface="Calibri"/>
              </a:rPr>
              <a:t>Propósito</a:t>
            </a:r>
            <a:endParaRPr sz="1800" b="0"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chemeClr val="lt1"/>
              </a:buClr>
              <a:buSzPts val="2400"/>
              <a:buFont typeface="Arial"/>
              <a:buChar char="•"/>
            </a:pPr>
            <a:r>
              <a:rPr lang="es-EC" sz="2400" b="0" i="0" u="none" strike="noStrike" cap="none">
                <a:solidFill>
                  <a:schemeClr val="lt1"/>
                </a:solidFill>
                <a:latin typeface="Calibri"/>
                <a:ea typeface="Calibri"/>
                <a:cs typeface="Calibri"/>
                <a:sym typeface="Calibri"/>
              </a:rPr>
              <a:t>Gente</a:t>
            </a:r>
            <a:endParaRPr sz="1800" b="0"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chemeClr val="lt1"/>
              </a:buClr>
              <a:buSzPts val="2400"/>
              <a:buFont typeface="Arial"/>
              <a:buChar char="•"/>
            </a:pPr>
            <a:r>
              <a:rPr lang="es-EC" sz="2400" b="0" i="0" u="none" strike="noStrike" cap="none">
                <a:solidFill>
                  <a:schemeClr val="lt1"/>
                </a:solidFill>
                <a:latin typeface="Calibri"/>
                <a:ea typeface="Calibri"/>
                <a:cs typeface="Calibri"/>
                <a:sym typeface="Calibri"/>
              </a:rPr>
              <a:t>Mejora continua</a:t>
            </a:r>
            <a:endParaRPr sz="1800" b="0" i="0" u="none" strike="noStrike" cap="none">
              <a:solidFill>
                <a:schemeClr val="lt1"/>
              </a:solidFill>
              <a:latin typeface="Calibri"/>
              <a:ea typeface="Calibri"/>
              <a:cs typeface="Calibri"/>
              <a:sym typeface="Calibri"/>
            </a:endParaRPr>
          </a:p>
        </p:txBody>
      </p:sp>
      <p:pic>
        <p:nvPicPr>
          <p:cNvPr id="402" name="Google Shape;402;g1f1fe974521_0_1815" descr="Ir en bicicleta con personas"/>
          <p:cNvPicPr preferRelativeResize="0"/>
          <p:nvPr/>
        </p:nvPicPr>
        <p:blipFill rotWithShape="1">
          <a:blip r:embed="rId5">
            <a:alphaModFix/>
          </a:blip>
          <a:srcRect/>
          <a:stretch/>
        </p:blipFill>
        <p:spPr>
          <a:xfrm>
            <a:off x="5882340" y="4264538"/>
            <a:ext cx="2593467" cy="2593467"/>
          </a:xfrm>
          <a:prstGeom prst="rect">
            <a:avLst/>
          </a:prstGeom>
          <a:noFill/>
          <a:ln>
            <a:noFill/>
          </a:ln>
        </p:spPr>
      </p:pic>
      <p:sp>
        <p:nvSpPr>
          <p:cNvPr id="2" name="Marcador de pie de página 1">
            <a:extLst>
              <a:ext uri="{FF2B5EF4-FFF2-40B4-BE49-F238E27FC236}">
                <a16:creationId xmlns:a16="http://schemas.microsoft.com/office/drawing/2014/main" id="{80C547CB-DD1F-D5A4-970A-6676D8BE7AC9}"/>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6"/>
        <p:cNvGrpSpPr/>
        <p:nvPr/>
      </p:nvGrpSpPr>
      <p:grpSpPr>
        <a:xfrm>
          <a:off x="0" y="0"/>
          <a:ext cx="0" cy="0"/>
          <a:chOff x="0" y="0"/>
          <a:chExt cx="0" cy="0"/>
        </a:xfrm>
      </p:grpSpPr>
      <p:sp>
        <p:nvSpPr>
          <p:cNvPr id="407" name="Google Shape;407;g1f1fe974521_0_1901"/>
          <p:cNvSpPr txBox="1">
            <a:spLocks noGrp="1"/>
          </p:cNvSpPr>
          <p:nvPr>
            <p:ph type="title"/>
          </p:nvPr>
        </p:nvSpPr>
        <p:spPr>
          <a:xfrm>
            <a:off x="59345" y="508032"/>
            <a:ext cx="4817100" cy="1001700"/>
          </a:xfrm>
          <a:prstGeom prst="rect">
            <a:avLst/>
          </a:prstGeom>
          <a:solidFill>
            <a:srgbClr val="E1EFD8"/>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Sistema de gestión</a:t>
            </a:r>
            <a:endParaRPr>
              <a:latin typeface="Calibri"/>
              <a:ea typeface="Calibri"/>
              <a:cs typeface="Calibri"/>
              <a:sym typeface="Calibri"/>
            </a:endParaRPr>
          </a:p>
        </p:txBody>
      </p:sp>
      <p:pic>
        <p:nvPicPr>
          <p:cNvPr id="408" name="Google Shape;408;g1f1fe974521_0_1901" descr="Martillo de juez"/>
          <p:cNvPicPr preferRelativeResize="0"/>
          <p:nvPr/>
        </p:nvPicPr>
        <p:blipFill rotWithShape="1">
          <a:blip r:embed="rId4">
            <a:alphaModFix/>
          </a:blip>
          <a:srcRect/>
          <a:stretch/>
        </p:blipFill>
        <p:spPr>
          <a:xfrm>
            <a:off x="8142849" y="1860453"/>
            <a:ext cx="914400" cy="914400"/>
          </a:xfrm>
          <a:prstGeom prst="rect">
            <a:avLst/>
          </a:prstGeom>
          <a:noFill/>
          <a:ln>
            <a:noFill/>
          </a:ln>
        </p:spPr>
      </p:pic>
      <p:pic>
        <p:nvPicPr>
          <p:cNvPr id="409" name="Google Shape;409;g1f1fe974521_0_1901" descr="Conectado"/>
          <p:cNvPicPr preferRelativeResize="0"/>
          <p:nvPr/>
        </p:nvPicPr>
        <p:blipFill rotWithShape="1">
          <a:blip r:embed="rId5">
            <a:alphaModFix/>
          </a:blip>
          <a:srcRect/>
          <a:stretch/>
        </p:blipFill>
        <p:spPr>
          <a:xfrm>
            <a:off x="9563686" y="3310227"/>
            <a:ext cx="677594" cy="677594"/>
          </a:xfrm>
          <a:prstGeom prst="rect">
            <a:avLst/>
          </a:prstGeom>
          <a:noFill/>
          <a:ln>
            <a:noFill/>
          </a:ln>
        </p:spPr>
      </p:pic>
      <p:pic>
        <p:nvPicPr>
          <p:cNvPr id="410" name="Google Shape;410;g1f1fe974521_0_1901" descr="Marca de verificación"/>
          <p:cNvPicPr preferRelativeResize="0"/>
          <p:nvPr/>
        </p:nvPicPr>
        <p:blipFill rotWithShape="1">
          <a:blip r:embed="rId6">
            <a:alphaModFix/>
          </a:blip>
          <a:srcRect/>
          <a:stretch/>
        </p:blipFill>
        <p:spPr>
          <a:xfrm>
            <a:off x="7804052" y="4695037"/>
            <a:ext cx="677594" cy="677594"/>
          </a:xfrm>
          <a:prstGeom prst="rect">
            <a:avLst/>
          </a:prstGeom>
          <a:noFill/>
          <a:ln>
            <a:noFill/>
          </a:ln>
        </p:spPr>
      </p:pic>
      <p:sp>
        <p:nvSpPr>
          <p:cNvPr id="411" name="Google Shape;411;g1f1fe974521_0_1901"/>
          <p:cNvSpPr/>
          <p:nvPr/>
        </p:nvSpPr>
        <p:spPr>
          <a:xfrm>
            <a:off x="1525106" y="3122628"/>
            <a:ext cx="2473800" cy="923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5400"/>
              <a:buFont typeface="Calibri"/>
              <a:buNone/>
            </a:pPr>
            <a:r>
              <a:rPr lang="es-EC" sz="5400" b="0" i="0" u="none" strike="noStrike" cap="none">
                <a:solidFill>
                  <a:schemeClr val="accent4"/>
                </a:solidFill>
                <a:latin typeface="Calibri"/>
                <a:ea typeface="Calibri"/>
                <a:cs typeface="Calibri"/>
                <a:sym typeface="Calibri"/>
              </a:rPr>
              <a:t>Ejemplo</a:t>
            </a:r>
            <a:endParaRPr sz="1800" b="0" i="0" u="none" strike="noStrike" cap="none">
              <a:solidFill>
                <a:schemeClr val="accent4"/>
              </a:solidFill>
              <a:latin typeface="Calibri"/>
              <a:ea typeface="Calibri"/>
              <a:cs typeface="Calibri"/>
              <a:sym typeface="Calibri"/>
            </a:endParaRPr>
          </a:p>
        </p:txBody>
      </p:sp>
      <p:pic>
        <p:nvPicPr>
          <p:cNvPr id="412" name="Google Shape;412;g1f1fe974521_0_1901"/>
          <p:cNvPicPr preferRelativeResize="0"/>
          <p:nvPr/>
        </p:nvPicPr>
        <p:blipFill rotWithShape="1">
          <a:blip r:embed="rId7">
            <a:alphaModFix/>
          </a:blip>
          <a:srcRect/>
          <a:stretch/>
        </p:blipFill>
        <p:spPr>
          <a:xfrm>
            <a:off x="5018293" y="1099175"/>
            <a:ext cx="7163508" cy="5372631"/>
          </a:xfrm>
          <a:prstGeom prst="rect">
            <a:avLst/>
          </a:prstGeom>
          <a:noFill/>
          <a:ln>
            <a:noFill/>
          </a:ln>
        </p:spPr>
      </p:pic>
      <p:sp>
        <p:nvSpPr>
          <p:cNvPr id="2" name="Marcador de pie de página 1">
            <a:extLst>
              <a:ext uri="{FF2B5EF4-FFF2-40B4-BE49-F238E27FC236}">
                <a16:creationId xmlns:a16="http://schemas.microsoft.com/office/drawing/2014/main" id="{E87DC142-B96D-6CBF-DD30-13420A6CB429}"/>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6"/>
        <p:cNvGrpSpPr/>
        <p:nvPr/>
      </p:nvGrpSpPr>
      <p:grpSpPr>
        <a:xfrm>
          <a:off x="0" y="0"/>
          <a:ext cx="0" cy="0"/>
          <a:chOff x="0" y="0"/>
          <a:chExt cx="0" cy="0"/>
        </a:xfrm>
      </p:grpSpPr>
      <p:sp>
        <p:nvSpPr>
          <p:cNvPr id="417" name="Google Shape;417;g1f1fe974521_0_1985"/>
          <p:cNvSpPr txBox="1">
            <a:spLocks noGrp="1"/>
          </p:cNvSpPr>
          <p:nvPr>
            <p:ph type="title"/>
          </p:nvPr>
        </p:nvSpPr>
        <p:spPr>
          <a:xfrm>
            <a:off x="317695" y="1099770"/>
            <a:ext cx="4817100" cy="1001700"/>
          </a:xfrm>
          <a:prstGeom prst="rect">
            <a:avLst/>
          </a:prstGeom>
          <a:solidFill>
            <a:srgbClr val="FBE4D4"/>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Alta dirección</a:t>
            </a:r>
            <a:endParaRPr>
              <a:latin typeface="Calibri"/>
              <a:ea typeface="Calibri"/>
              <a:cs typeface="Calibri"/>
              <a:sym typeface="Calibri"/>
            </a:endParaRPr>
          </a:p>
        </p:txBody>
      </p:sp>
      <p:grpSp>
        <p:nvGrpSpPr>
          <p:cNvPr id="418" name="Google Shape;418;g1f1fe974521_0_1985"/>
          <p:cNvGrpSpPr/>
          <p:nvPr/>
        </p:nvGrpSpPr>
        <p:grpSpPr>
          <a:xfrm>
            <a:off x="5452402" y="1213207"/>
            <a:ext cx="5055097" cy="4851059"/>
            <a:chOff x="0" y="0"/>
            <a:chExt cx="5055097" cy="4851059"/>
          </a:xfrm>
        </p:grpSpPr>
        <p:sp>
          <p:nvSpPr>
            <p:cNvPr id="419" name="Google Shape;419;g1f1fe974521_0_1985"/>
            <p:cNvSpPr/>
            <p:nvPr/>
          </p:nvSpPr>
          <p:spPr>
            <a:xfrm>
              <a:off x="0" y="0"/>
              <a:ext cx="5055000" cy="15159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20" name="Google Shape;420;g1f1fe974521_0_1985"/>
            <p:cNvSpPr txBox="1"/>
            <p:nvPr/>
          </p:nvSpPr>
          <p:spPr>
            <a:xfrm>
              <a:off x="1162597" y="0"/>
              <a:ext cx="3892500" cy="1515900"/>
            </a:xfrm>
            <a:prstGeom prst="rect">
              <a:avLst/>
            </a:prstGeom>
            <a:noFill/>
            <a:ln>
              <a:noFill/>
            </a:ln>
          </p:spPr>
          <p:txBody>
            <a:bodyPr spcFirstLastPara="1" wrap="square" lIns="114300" tIns="114300" rIns="114300" bIns="114300" anchor="t" anchorCtr="0">
              <a:noAutofit/>
            </a:bodyPr>
            <a:lstStyle/>
            <a:p>
              <a:pPr marL="0" marR="0" lvl="0" indent="0" algn="l" rtl="0">
                <a:lnSpc>
                  <a:spcPct val="90000"/>
                </a:lnSpc>
                <a:spcBef>
                  <a:spcPts val="0"/>
                </a:spcBef>
                <a:spcAft>
                  <a:spcPts val="0"/>
                </a:spcAft>
                <a:buClr>
                  <a:schemeClr val="lt1"/>
                </a:buClr>
                <a:buSzPts val="3000"/>
                <a:buFont typeface="Calibri"/>
                <a:buNone/>
              </a:pPr>
              <a:r>
                <a:rPr lang="es-EC" sz="3000" b="0" i="0" u="none" strike="noStrike" cap="none">
                  <a:solidFill>
                    <a:schemeClr val="lt1"/>
                  </a:solidFill>
                  <a:latin typeface="Calibri"/>
                  <a:ea typeface="Calibri"/>
                  <a:cs typeface="Calibri"/>
                  <a:sym typeface="Calibri"/>
                </a:rPr>
                <a:t>Evidencias</a:t>
              </a:r>
              <a:endParaRPr sz="1800" b="0" i="0" u="none" strike="noStrike" cap="none">
                <a:solidFill>
                  <a:schemeClr val="dk1"/>
                </a:solidFill>
                <a:latin typeface="Calibri"/>
                <a:ea typeface="Calibri"/>
                <a:cs typeface="Calibri"/>
                <a:sym typeface="Calibri"/>
              </a:endParaRPr>
            </a:p>
            <a:p>
              <a:pPr marL="228600" marR="0" lvl="1" indent="-228600" algn="l" rtl="0">
                <a:lnSpc>
                  <a:spcPct val="90000"/>
                </a:lnSpc>
                <a:spcBef>
                  <a:spcPts val="1050"/>
                </a:spcBef>
                <a:spcAft>
                  <a:spcPts val="0"/>
                </a:spcAft>
                <a:buClr>
                  <a:schemeClr val="lt1"/>
                </a:buClr>
                <a:buSzPts val="2300"/>
                <a:buFont typeface="Calibri"/>
                <a:buChar char="•"/>
              </a:pPr>
              <a:r>
                <a:rPr lang="es-EC" sz="2300" b="0" i="0" u="none" strike="noStrike" cap="none">
                  <a:solidFill>
                    <a:schemeClr val="lt1"/>
                  </a:solidFill>
                  <a:latin typeface="Calibri"/>
                  <a:ea typeface="Calibri"/>
                  <a:cs typeface="Calibri"/>
                  <a:sym typeface="Calibri"/>
                </a:rPr>
                <a:t>Implementar</a:t>
              </a:r>
              <a:endParaRPr sz="1800" b="0" i="0" u="none" strike="noStrike" cap="none">
                <a:solidFill>
                  <a:schemeClr val="dk1"/>
                </a:solidFill>
                <a:latin typeface="Calibri"/>
                <a:ea typeface="Calibri"/>
                <a:cs typeface="Calibri"/>
                <a:sym typeface="Calibri"/>
              </a:endParaRPr>
            </a:p>
            <a:p>
              <a:pPr marL="228600" marR="0" lvl="1" indent="-228600" algn="l" rtl="0">
                <a:lnSpc>
                  <a:spcPct val="90000"/>
                </a:lnSpc>
                <a:spcBef>
                  <a:spcPts val="345"/>
                </a:spcBef>
                <a:spcAft>
                  <a:spcPts val="0"/>
                </a:spcAft>
                <a:buClr>
                  <a:schemeClr val="lt1"/>
                </a:buClr>
                <a:buSzPts val="2300"/>
                <a:buFont typeface="Calibri"/>
                <a:buChar char="•"/>
              </a:pPr>
              <a:r>
                <a:rPr lang="es-EC" sz="2300" b="0" i="0" u="none" strike="noStrike" cap="none">
                  <a:solidFill>
                    <a:schemeClr val="lt1"/>
                  </a:solidFill>
                  <a:latin typeface="Calibri"/>
                  <a:ea typeface="Calibri"/>
                  <a:cs typeface="Calibri"/>
                  <a:sym typeface="Calibri"/>
                </a:rPr>
                <a:t>Mejorar</a:t>
              </a:r>
              <a:endParaRPr sz="1800" b="0" i="0" u="none" strike="noStrike" cap="none">
                <a:solidFill>
                  <a:schemeClr val="dk1"/>
                </a:solidFill>
                <a:latin typeface="Calibri"/>
                <a:ea typeface="Calibri"/>
                <a:cs typeface="Calibri"/>
                <a:sym typeface="Calibri"/>
              </a:endParaRPr>
            </a:p>
          </p:txBody>
        </p:sp>
        <p:sp>
          <p:nvSpPr>
            <p:cNvPr id="421" name="Google Shape;421;g1f1fe974521_0_1985"/>
            <p:cNvSpPr/>
            <p:nvPr/>
          </p:nvSpPr>
          <p:spPr>
            <a:xfrm>
              <a:off x="151598" y="151598"/>
              <a:ext cx="1011000" cy="1212900"/>
            </a:xfrm>
            <a:prstGeom prst="roundRect">
              <a:avLst>
                <a:gd name="adj" fmla="val 10000"/>
              </a:avLst>
            </a:prstGeom>
            <a:blipFill rotWithShape="1">
              <a:blip r:embed="rId4">
                <a:alphaModFix/>
              </a:blip>
              <a:stretch>
                <a:fillRect l="-9999" r="-998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22" name="Google Shape;422;g1f1fe974521_0_1985"/>
            <p:cNvSpPr/>
            <p:nvPr/>
          </p:nvSpPr>
          <p:spPr>
            <a:xfrm>
              <a:off x="0" y="1667579"/>
              <a:ext cx="5055000" cy="1515900"/>
            </a:xfrm>
            <a:prstGeom prst="roundRect">
              <a:avLst>
                <a:gd name="adj" fmla="val 10000"/>
              </a:avLst>
            </a:prstGeom>
            <a:solidFill>
              <a:srgbClr val="4CC38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23" name="Google Shape;423;g1f1fe974521_0_1985"/>
            <p:cNvSpPr txBox="1"/>
            <p:nvPr/>
          </p:nvSpPr>
          <p:spPr>
            <a:xfrm>
              <a:off x="1162597" y="1667579"/>
              <a:ext cx="3892500" cy="1515900"/>
            </a:xfrm>
            <a:prstGeom prst="rect">
              <a:avLst/>
            </a:prstGeom>
            <a:noFill/>
            <a:ln>
              <a:noFill/>
            </a:ln>
          </p:spPr>
          <p:txBody>
            <a:bodyPr spcFirstLastPara="1" wrap="square" lIns="114300" tIns="114300" rIns="114300" bIns="114300" anchor="t" anchorCtr="0">
              <a:noAutofit/>
            </a:bodyPr>
            <a:lstStyle/>
            <a:p>
              <a:pPr marL="0" marR="0" lvl="0" indent="0" algn="l" rtl="0">
                <a:lnSpc>
                  <a:spcPct val="90000"/>
                </a:lnSpc>
                <a:spcBef>
                  <a:spcPts val="0"/>
                </a:spcBef>
                <a:spcAft>
                  <a:spcPts val="0"/>
                </a:spcAft>
                <a:buClr>
                  <a:schemeClr val="lt1"/>
                </a:buClr>
                <a:buSzPts val="3000"/>
                <a:buFont typeface="Calibri"/>
                <a:buNone/>
              </a:pPr>
              <a:r>
                <a:rPr lang="es-EC" sz="3000" b="0" i="0" u="none" strike="noStrike" cap="none">
                  <a:solidFill>
                    <a:schemeClr val="lt1"/>
                  </a:solidFill>
                  <a:latin typeface="Calibri"/>
                  <a:ea typeface="Calibri"/>
                  <a:cs typeface="Calibri"/>
                  <a:sym typeface="Calibri"/>
                </a:rPr>
                <a:t>Comunicar</a:t>
              </a:r>
              <a:endParaRPr sz="1800" b="0" i="0" u="none" strike="noStrike" cap="none">
                <a:solidFill>
                  <a:schemeClr val="dk1"/>
                </a:solidFill>
                <a:latin typeface="Calibri"/>
                <a:ea typeface="Calibri"/>
                <a:cs typeface="Calibri"/>
                <a:sym typeface="Calibri"/>
              </a:endParaRPr>
            </a:p>
            <a:p>
              <a:pPr marL="228600" marR="0" lvl="1" indent="-228600" algn="l" rtl="0">
                <a:lnSpc>
                  <a:spcPct val="90000"/>
                </a:lnSpc>
                <a:spcBef>
                  <a:spcPts val="1050"/>
                </a:spcBef>
                <a:spcAft>
                  <a:spcPts val="0"/>
                </a:spcAft>
                <a:buClr>
                  <a:schemeClr val="lt1"/>
                </a:buClr>
                <a:buSzPts val="2300"/>
                <a:buFont typeface="Calibri"/>
                <a:buChar char="•"/>
              </a:pPr>
              <a:r>
                <a:rPr lang="es-EC" sz="2300" b="0" i="0" u="none" strike="noStrike" cap="none">
                  <a:solidFill>
                    <a:schemeClr val="lt1"/>
                  </a:solidFill>
                  <a:latin typeface="Calibri"/>
                  <a:ea typeface="Calibri"/>
                  <a:cs typeface="Calibri"/>
                  <a:sym typeface="Calibri"/>
                </a:rPr>
                <a:t>Requisitos de cliente</a:t>
              </a:r>
              <a:endParaRPr sz="1800" b="0" i="0" u="none" strike="noStrike" cap="none">
                <a:solidFill>
                  <a:schemeClr val="dk1"/>
                </a:solidFill>
                <a:latin typeface="Calibri"/>
                <a:ea typeface="Calibri"/>
                <a:cs typeface="Calibri"/>
                <a:sym typeface="Calibri"/>
              </a:endParaRPr>
            </a:p>
            <a:p>
              <a:pPr marL="228600" marR="0" lvl="1" indent="-82550" algn="l" rtl="0">
                <a:lnSpc>
                  <a:spcPct val="90000"/>
                </a:lnSpc>
                <a:spcBef>
                  <a:spcPts val="345"/>
                </a:spcBef>
                <a:spcAft>
                  <a:spcPts val="0"/>
                </a:spcAft>
                <a:buClr>
                  <a:schemeClr val="dk1"/>
                </a:buClr>
                <a:buSzPts val="2300"/>
                <a:buFont typeface="Calibri"/>
                <a:buNone/>
              </a:pPr>
              <a:endParaRPr sz="2300" b="0" i="0" u="none" strike="noStrike" cap="none">
                <a:solidFill>
                  <a:schemeClr val="lt1"/>
                </a:solidFill>
                <a:latin typeface="Calibri"/>
                <a:ea typeface="Calibri"/>
                <a:cs typeface="Calibri"/>
                <a:sym typeface="Calibri"/>
              </a:endParaRPr>
            </a:p>
          </p:txBody>
        </p:sp>
        <p:sp>
          <p:nvSpPr>
            <p:cNvPr id="424" name="Google Shape;424;g1f1fe974521_0_1985"/>
            <p:cNvSpPr/>
            <p:nvPr/>
          </p:nvSpPr>
          <p:spPr>
            <a:xfrm>
              <a:off x="151598" y="1819177"/>
              <a:ext cx="1011000" cy="1212900"/>
            </a:xfrm>
            <a:prstGeom prst="roundRect">
              <a:avLst>
                <a:gd name="adj" fmla="val 10000"/>
              </a:avLst>
            </a:prstGeom>
            <a:blipFill rotWithShape="1">
              <a:blip r:embed="rId5">
                <a:alphaModFix/>
              </a:blip>
              <a:stretch>
                <a:fillRect l="-9999" r="-998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25" name="Google Shape;425;g1f1fe974521_0_1985"/>
            <p:cNvSpPr/>
            <p:nvPr/>
          </p:nvSpPr>
          <p:spPr>
            <a:xfrm>
              <a:off x="0" y="3335159"/>
              <a:ext cx="5055000" cy="1515900"/>
            </a:xfrm>
            <a:prstGeom prst="roundRect">
              <a:avLst>
                <a:gd name="adj" fmla="val 10000"/>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26" name="Google Shape;426;g1f1fe974521_0_1985"/>
            <p:cNvSpPr txBox="1"/>
            <p:nvPr/>
          </p:nvSpPr>
          <p:spPr>
            <a:xfrm>
              <a:off x="1162597" y="3335159"/>
              <a:ext cx="3892500" cy="1515900"/>
            </a:xfrm>
            <a:prstGeom prst="rect">
              <a:avLst/>
            </a:prstGeom>
            <a:noFill/>
            <a:ln>
              <a:noFill/>
            </a:ln>
          </p:spPr>
          <p:txBody>
            <a:bodyPr spcFirstLastPara="1" wrap="square" lIns="114300" tIns="114300" rIns="114300" bIns="114300" anchor="t" anchorCtr="0">
              <a:noAutofit/>
            </a:bodyPr>
            <a:lstStyle/>
            <a:p>
              <a:pPr marL="0" marR="0" lvl="0" indent="0" algn="l" rtl="0">
                <a:lnSpc>
                  <a:spcPct val="90000"/>
                </a:lnSpc>
                <a:spcBef>
                  <a:spcPts val="0"/>
                </a:spcBef>
                <a:spcAft>
                  <a:spcPts val="0"/>
                </a:spcAft>
                <a:buClr>
                  <a:schemeClr val="lt1"/>
                </a:buClr>
                <a:buSzPts val="3000"/>
                <a:buFont typeface="Calibri"/>
                <a:buNone/>
              </a:pPr>
              <a:r>
                <a:rPr lang="es-EC" sz="3000" b="0" i="0" u="none" strike="noStrike" cap="none">
                  <a:solidFill>
                    <a:schemeClr val="lt1"/>
                  </a:solidFill>
                  <a:latin typeface="Calibri"/>
                  <a:ea typeface="Calibri"/>
                  <a:cs typeface="Calibri"/>
                  <a:sym typeface="Calibri"/>
                </a:rPr>
                <a:t>Garantizar</a:t>
              </a:r>
              <a:endParaRPr sz="1800" b="0" i="0" u="none" strike="noStrike" cap="none">
                <a:solidFill>
                  <a:schemeClr val="dk1"/>
                </a:solidFill>
                <a:latin typeface="Calibri"/>
                <a:ea typeface="Calibri"/>
                <a:cs typeface="Calibri"/>
                <a:sym typeface="Calibri"/>
              </a:endParaRPr>
            </a:p>
            <a:p>
              <a:pPr marL="228600" marR="0" lvl="1" indent="-228600" algn="l" rtl="0">
                <a:lnSpc>
                  <a:spcPct val="90000"/>
                </a:lnSpc>
                <a:spcBef>
                  <a:spcPts val="1050"/>
                </a:spcBef>
                <a:spcAft>
                  <a:spcPts val="0"/>
                </a:spcAft>
                <a:buClr>
                  <a:schemeClr val="lt1"/>
                </a:buClr>
                <a:buSzPts val="2300"/>
                <a:buFont typeface="Calibri"/>
                <a:buChar char="•"/>
              </a:pPr>
              <a:r>
                <a:rPr lang="es-EC" sz="2300" b="0" i="0" u="none" strike="noStrike" cap="none">
                  <a:solidFill>
                    <a:schemeClr val="lt1"/>
                  </a:solidFill>
                  <a:latin typeface="Calibri"/>
                  <a:ea typeface="Calibri"/>
                  <a:cs typeface="Calibri"/>
                  <a:sym typeface="Calibri"/>
                </a:rPr>
                <a:t>Integridad del manual</a:t>
              </a:r>
              <a:endParaRPr sz="1800" b="0" i="0" u="none" strike="noStrike" cap="none">
                <a:solidFill>
                  <a:schemeClr val="dk1"/>
                </a:solidFill>
                <a:latin typeface="Calibri"/>
                <a:ea typeface="Calibri"/>
                <a:cs typeface="Calibri"/>
                <a:sym typeface="Calibri"/>
              </a:endParaRPr>
            </a:p>
            <a:p>
              <a:pPr marL="228600" marR="0" lvl="1" indent="-228600" algn="l" rtl="0">
                <a:lnSpc>
                  <a:spcPct val="90000"/>
                </a:lnSpc>
                <a:spcBef>
                  <a:spcPts val="345"/>
                </a:spcBef>
                <a:spcAft>
                  <a:spcPts val="0"/>
                </a:spcAft>
                <a:buClr>
                  <a:schemeClr val="lt1"/>
                </a:buClr>
                <a:buSzPts val="2300"/>
                <a:buFont typeface="Calibri"/>
                <a:buChar char="•"/>
              </a:pPr>
              <a:r>
                <a:rPr lang="es-EC" sz="2300" b="0" i="0" u="none" strike="noStrike" cap="none">
                  <a:solidFill>
                    <a:schemeClr val="lt1"/>
                  </a:solidFill>
                  <a:latin typeface="Calibri"/>
                  <a:ea typeface="Calibri"/>
                  <a:cs typeface="Calibri"/>
                  <a:sym typeface="Calibri"/>
                </a:rPr>
                <a:t>Control de cambios</a:t>
              </a:r>
              <a:endParaRPr sz="1800" b="0" i="0" u="none" strike="noStrike" cap="none">
                <a:solidFill>
                  <a:schemeClr val="dk1"/>
                </a:solidFill>
                <a:latin typeface="Calibri"/>
                <a:ea typeface="Calibri"/>
                <a:cs typeface="Calibri"/>
                <a:sym typeface="Calibri"/>
              </a:endParaRPr>
            </a:p>
          </p:txBody>
        </p:sp>
        <p:sp>
          <p:nvSpPr>
            <p:cNvPr id="427" name="Google Shape;427;g1f1fe974521_0_1985"/>
            <p:cNvSpPr/>
            <p:nvPr/>
          </p:nvSpPr>
          <p:spPr>
            <a:xfrm>
              <a:off x="151598" y="3486757"/>
              <a:ext cx="1011000" cy="1212900"/>
            </a:xfrm>
            <a:prstGeom prst="roundRect">
              <a:avLst>
                <a:gd name="adj" fmla="val 10000"/>
              </a:avLst>
            </a:prstGeom>
            <a:blipFill rotWithShape="1">
              <a:blip r:embed="rId6">
                <a:alphaModFix/>
              </a:blip>
              <a:stretch>
                <a:fillRect l="-9999" r="-998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A477A9F5-C9DF-F21C-1CF6-EA83BCFE94FE}"/>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432" name="Google Shape;432;p27"/>
          <p:cNvPicPr preferRelativeResize="0"/>
          <p:nvPr/>
        </p:nvPicPr>
        <p:blipFill rotWithShape="1">
          <a:blip r:embed="rId3">
            <a:alphaModFix/>
          </a:blip>
          <a:srcRect/>
          <a:stretch/>
        </p:blipFill>
        <p:spPr>
          <a:xfrm>
            <a:off x="0" y="-144916"/>
            <a:ext cx="12192000" cy="6858038"/>
          </a:xfrm>
          <a:prstGeom prst="rect">
            <a:avLst/>
          </a:prstGeom>
          <a:noFill/>
          <a:ln>
            <a:noFill/>
          </a:ln>
        </p:spPr>
      </p:pic>
      <p:sp>
        <p:nvSpPr>
          <p:cNvPr id="433" name="Google Shape;433;p27"/>
          <p:cNvSpPr/>
          <p:nvPr/>
        </p:nvSpPr>
        <p:spPr>
          <a:xfrm>
            <a:off x="5627077" y="5050302"/>
            <a:ext cx="45719" cy="45719"/>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434" name="Google Shape;434;p27"/>
          <p:cNvSpPr txBox="1"/>
          <p:nvPr/>
        </p:nvSpPr>
        <p:spPr>
          <a:xfrm>
            <a:off x="2093156" y="4726689"/>
            <a:ext cx="277191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Cumplimiento de requisitos</a:t>
            </a:r>
            <a:endParaRPr sz="1800">
              <a:solidFill>
                <a:schemeClr val="dk1"/>
              </a:solidFill>
              <a:latin typeface="Calibri"/>
              <a:ea typeface="Calibri"/>
              <a:cs typeface="Calibri"/>
              <a:sym typeface="Calibri"/>
            </a:endParaRPr>
          </a:p>
        </p:txBody>
      </p:sp>
      <p:pic>
        <p:nvPicPr>
          <p:cNvPr id="435" name="Google Shape;435;p27" descr="Qué es Kahoot y para qué sirve?"/>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2" name="Marcador de pie de página 1">
            <a:extLst>
              <a:ext uri="{FF2B5EF4-FFF2-40B4-BE49-F238E27FC236}">
                <a16:creationId xmlns:a16="http://schemas.microsoft.com/office/drawing/2014/main" id="{3961D792-E8D9-1E24-692D-549B6C57B878}"/>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1310</Words>
  <Application>Microsoft Office PowerPoint</Application>
  <PresentationFormat>Panorámica</PresentationFormat>
  <Paragraphs>118</Paragraphs>
  <Slides>27</Slides>
  <Notes>27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27</vt:i4>
      </vt:variant>
    </vt:vector>
  </HeadingPairs>
  <TitlesOfParts>
    <vt:vector size="32" baseType="lpstr">
      <vt:lpstr>Roboto</vt:lpstr>
      <vt:lpstr>Montserrat</vt:lpstr>
      <vt:lpstr>Calibri</vt:lpstr>
      <vt:lpstr>Arial</vt:lpstr>
      <vt:lpstr>Tema de Office</vt:lpstr>
      <vt:lpstr> ISO 17025:2018</vt:lpstr>
      <vt:lpstr>CONSIDERACIONES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Organización</vt:lpstr>
      <vt:lpstr>Organización</vt:lpstr>
      <vt:lpstr>Organización</vt:lpstr>
      <vt:lpstr>Laboratorio</vt:lpstr>
      <vt:lpstr>Gente</vt:lpstr>
      <vt:lpstr>Laboratorio</vt:lpstr>
      <vt:lpstr>Sistema de gestión</vt:lpstr>
      <vt:lpstr>Sistema de gestión</vt:lpstr>
      <vt:lpstr>Sistema de gestión</vt:lpstr>
      <vt:lpstr>Sistema de gestión</vt:lpstr>
      <vt:lpstr>Alta dirección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ISO 17025:2018</dc:title>
  <dc:creator>Paulina Arias</dc:creator>
  <cp:lastModifiedBy>ACADEMICO</cp:lastModifiedBy>
  <cp:revision>2</cp:revision>
  <dcterms:created xsi:type="dcterms:W3CDTF">2023-05-06T21:29:31Z</dcterms:created>
  <dcterms:modified xsi:type="dcterms:W3CDTF">2024-06-25T16:57:45Z</dcterms:modified>
</cp:coreProperties>
</file>