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</p:sldIdLst>
  <p:sldSz cx="12192000" cy="6858000"/>
  <p:notesSz cx="6858000" cy="9144000"/>
  <p:embeddedFontLst>
    <p:embeddedFont>
      <p:font typeface="Roboto" panose="02000000000000000000" pitchFamily="2" charset="0"/>
      <p:regular r:id="rId104"/>
      <p:bold r:id="rId105"/>
      <p:italic r:id="rId106"/>
      <p:boldItalic r:id="rId10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1" roundtripDataSignature="AMtx7mgDqw7bRe8ykH1ijlOuvPn4fSjg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AD8FE08-BF74-4491-B3ED-AAEB6CF92D37}">
  <a:tblStyle styleId="{3AD8FE08-BF74-4491-B3ED-AAEB6CF92D3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14" autoAdjust="0"/>
  </p:normalViewPr>
  <p:slideViewPr>
    <p:cSldViewPr snapToGrid="0">
      <p:cViewPr varScale="1">
        <p:scale>
          <a:sx n="103" d="100"/>
          <a:sy n="103" d="100"/>
        </p:scale>
        <p:origin x="87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font" Target="fonts/font4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3.fntdata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1fdf6d8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93" name="Google Shape;93;g1f1fdf6d8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1fdf6d822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0" name="Google Shape;100;g1f1fdf6d822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f1fdf6d822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5" name="Google Shape;105;g1f1fdf6d822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f1fdf6d822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12" name="Google Shape;112;g1f1fdf6d822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1fdf6d822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17" name="Google Shape;117;g1f1fdf6d822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1fdf6d822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24" name="Google Shape;124;g1f1fdf6d822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f1fdf6d822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f1fdf6d822_0_4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1f1fdf6d822_0_4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f1fdf6d822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37" name="Google Shape;137;g1f1fdf6d822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86" name="Google Shape;18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09" name="Google Shape;2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33" name="Google Shape;2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48" name="Google Shape;24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69" name="Google Shape;2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86" name="Google Shape;2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1" name="Google Shape;3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f1fdf6d822_0_6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7" name="Google Shape;327;g1f1fdf6d822_0_6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f1fdf6d822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45" name="Google Shape;345;g1f1fdf6d822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59" name="Google Shape;35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f1fdf6d822_0_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78" name="Google Shape;378;g1f1fdf6d822_0_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f1fdf6d822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99" name="Google Shape;399;g1f1fdf6d822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f1fdf6d822_0_10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24" name="Google Shape;424;g1f1fdf6d822_0_10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f1fdf6d822_0_1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36" name="Google Shape;436;g1f1fdf6d822_0_1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f1fdf6d822_0_1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59" name="Google Shape;459;g1f1fdf6d822_0_1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f1fdf6d822_0_1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82" name="Google Shape;482;g1f1fdf6d822_0_1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01" name="Google Shape;50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18" name="Google Shape;5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f1fdf6d822_0_1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38" name="Google Shape;538;g1f1fdf6d822_0_1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1f1fdf6d822_0_1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44" name="Google Shape;544;g1f1fdf6d822_0_1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1f1fdf6d822_0_1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83" name="Google Shape;583;g1f1fdf6d822_0_1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f1fdf6d822_0_18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98" name="Google Shape;598;g1f1fdf6d822_0_18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1f1fdf6d822_0_19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34" name="Google Shape;634;g1f1fdf6d822_0_19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1f1fdf6d822_0_20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59" name="Google Shape;659;g1f1fdf6d822_0_20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1f1fdf6d822_0_2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72" name="Google Shape;672;g1f1fdf6d822_0_2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f1fdf6d822_0_2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84" name="Google Shape;684;g1f1fdf6d822_0_2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1f1fdf6d822_0_2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94" name="Google Shape;694;g1f1fdf6d822_0_2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f1fdf6d822_0_2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09" name="Google Shape;709;g1f1fdf6d822_0_2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1f1fdf6d822_0_2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35" name="Google Shape;735;g1f1fdf6d822_0_2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1f1fdf6d822_0_26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43" name="Google Shape;743;g1f1fdf6d822_0_2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1f1fdf6d822_0_2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71" name="Google Shape;771;g1f1fdf6d822_0_2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1f1fdf6d822_0_2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98" name="Google Shape;798;g1f1fdf6d822_0_2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1f1fdf6d822_0_2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18" name="Google Shape;818;g1f1fdf6d822_0_2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1f1fdf6d822_0_3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40" name="Google Shape;840;g1f1fdf6d822_0_3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1f1fdf6d822_0_3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73" name="Google Shape;873;g1f1fdf6d822_0_3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1f1fdf6d822_0_3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90" name="Google Shape;890;g1f1fdf6d822_0_3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1f1fdf6d822_0_3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907" name="Google Shape;907;g1f1fdf6d822_0_3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1f1fdf6d822_0_3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14" name="Google Shape;914;g1f1fdf6d822_0_3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f1fdf6d822_0_3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1" name="Google Shape;931;g1f1fdf6d822_0_3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1f1fdf6d822_0_3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48" name="Google Shape;948;g1f1fdf6d822_0_3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1f1fdf6d822_0_3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68" name="Google Shape;968;g1f1fdf6d822_0_3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1f1fdf6d822_0_37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74" name="Google Shape;974;g1f1fdf6d822_0_3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1f1fdf6d822_0_3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80" name="Google Shape;980;g1f1fdf6d822_0_3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1f1fdf6d822_0_39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86" name="Google Shape;986;g1f1fdf6d822_0_3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1f1fdf6d822_0_40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93" name="Google Shape;993;g1f1fdf6d822_0_4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1f1fdf6d822_0_4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18" name="Google Shape;1018;g1f1fdf6d822_0_4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1f1fdf6d822_0_4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31" name="Google Shape;1031;g1f1fdf6d822_0_4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1f1fdf6d822_0_4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59" name="Google Shape;1059;g1f1fdf6d822_0_4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1f1fdf6d822_0_4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79" name="Google Shape;1079;g1f1fdf6d822_0_4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1f1fdf6d822_0_4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00" name="Google Shape;1100;g1f1fdf6d822_0_4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1f1fdf6d822_0_4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25" name="Google Shape;1125;g1f1fdf6d822_0_4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1f1fdf6d822_0_46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155" name="Google Shape;1155;g1f1fdf6d822_0_4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f1fdf6d822_0_4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61" name="Google Shape;1161;g1f1fdf6d822_0_4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1f1fdf6d822_0_48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90" name="Google Shape;1190;g1f1fdf6d822_0_4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1f1fdf6d822_0_49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08" name="Google Shape;1208;g1f1fdf6d822_0_49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g1f1fdf6d822_0_5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30" name="Google Shape;1230;g1f1fdf6d822_0_5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1f1fdf6d822_0_5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51" name="Google Shape;1251;g1f1fdf6d822_0_5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1f1fdf6d822_0_5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87" name="Google Shape;1287;g1f1fdf6d822_0_5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g1f1fdf6d822_0_5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00" name="Google Shape;1300;g1f1fdf6d822_0_5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g1f1fdf6d822_0_5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13" name="Google Shape;1313;g1f1fdf6d822_0_5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1f1fdf6d822_0_5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46" name="Google Shape;1346;g1f1fdf6d822_0_5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g1f1fdf6d822_0_5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84" name="Google Shape;1384;g1f1fdf6d822_0_5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g1f1fdf6d822_0_57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10" name="Google Shape;1410;g1f1fdf6d822_0_5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1f1fdf6d822_0_5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25" name="Google Shape;1425;g1f1fdf6d822_0_5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1f1fdf6d822_0_59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43" name="Google Shape;1443;g1f1fdf6d822_0_5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1f1fdf6d822_0_60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53" name="Google Shape;1453;g1f1fdf6d822_0_60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1f1fdf6d822_0_6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66" name="Google Shape;1466;g1f1fdf6d822_0_6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g1f1fdf6d822_0_6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83" name="Google Shape;1483;g1f1fdf6d822_0_6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g1f1fdf6d822_0_6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12" name="Google Shape;1512;g1f1fdf6d822_0_6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1f1fdf6d822_0_6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47" name="Google Shape;1547;g1f1fdf6d822_0_6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g1f1fdf6d822_0_6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68" name="Google Shape;1568;g1f1fdf6d822_0_6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g1f1fdf6d822_0_6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75" name="Google Shape;1575;g1f1fdf6d822_0_6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1f1fdf6d822_0_6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99" name="Google Shape;1599;g1f1fdf6d822_0_6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g1f1fdf6d822_0_67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07" name="Google Shape;1607;g1f1fdf6d822_0_67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g1f1fdf6d822_0_6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22" name="Google Shape;1622;g1f1fdf6d822_0_6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g1f1fdf6d822_0_69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37" name="Google Shape;1637;g1f1fdf6d822_0_69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g1f1fdf6d822_0_70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58" name="Google Shape;1658;g1f1fdf6d822_0_70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1f1fdf6d822_0_7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65" name="Google Shape;1665;g1f1fdf6d822_0_7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1f1fdf6d822_0_7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72" name="Google Shape;1672;g1f1fdf6d822_0_7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g1f1fdf6d822_0_7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79" name="Google Shape;1679;g1f1fdf6d822_0_7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g1f1fdf6d822_0_7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94" name="Google Shape;1694;g1f1fdf6d822_0_7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g1f1fdf6d822_0_74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10" name="Google Shape;1710;g1f1fdf6d822_0_74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" name="Google Shape;1715;g1f1fdf6d822_0_7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16" name="Google Shape;1716;g1f1fdf6d822_0_7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g1f1fdf6d822_0_7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22" name="Google Shape;1722;g1f1fdf6d822_0_7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g1f1fdf6d822_0_7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46" name="Google Shape;1746;g1f1fdf6d822_0_7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1f1fdf6d822_0_78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86" name="Google Shape;1786;g1f1fdf6d822_0_78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g1f1fdf6d822_0_79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16" name="Google Shape;1816;g1f1fdf6d822_0_79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g1f1fdf6d822_0_80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37" name="Google Shape;1837;g1f1fdf6d822_0_80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g1f1fdf6d822_0_8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60" name="Google Shape;1860;g1f1fdf6d822_0_8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g1f1fdf6d822_0_8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67" name="Google Shape;1867;g1f1fdf6d822_0_8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g1f1fdf6d822_0_8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874" name="Google Shape;1874;g1f1fdf6d822_0_8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03"/>
          <p:cNvSpPr txBox="1">
            <a:spLocks noGrp="1"/>
          </p:cNvSpPr>
          <p:nvPr>
            <p:ph type="ftr" idx="11"/>
          </p:nvPr>
        </p:nvSpPr>
        <p:spPr>
          <a:xfrm>
            <a:off x="2325188" y="6492875"/>
            <a:ext cx="73935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4" name="Google Shape;24;p10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" name="Google Shape;26;p104"/>
          <p:cNvSpPr txBox="1">
            <a:spLocks noGrp="1"/>
          </p:cNvSpPr>
          <p:nvPr>
            <p:ph type="ftr" idx="11"/>
          </p:nvPr>
        </p:nvSpPr>
        <p:spPr>
          <a:xfrm>
            <a:off x="2464526" y="6466749"/>
            <a:ext cx="701910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0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2" name="Google Shape;32;p105"/>
          <p:cNvSpPr txBox="1">
            <a:spLocks noGrp="1"/>
          </p:cNvSpPr>
          <p:nvPr>
            <p:ph type="ftr" idx="11"/>
          </p:nvPr>
        </p:nvSpPr>
        <p:spPr>
          <a:xfrm>
            <a:off x="2429692" y="6492875"/>
            <a:ext cx="71061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106"/>
          <p:cNvSpPr txBox="1">
            <a:spLocks noGrp="1"/>
          </p:cNvSpPr>
          <p:nvPr>
            <p:ph type="ftr" idx="11"/>
          </p:nvPr>
        </p:nvSpPr>
        <p:spPr>
          <a:xfrm>
            <a:off x="2534194" y="6399893"/>
            <a:ext cx="69146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0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5" name="Google Shape;45;p107"/>
          <p:cNvSpPr txBox="1">
            <a:spLocks noGrp="1"/>
          </p:cNvSpPr>
          <p:nvPr>
            <p:ph type="ftr" idx="11"/>
          </p:nvPr>
        </p:nvSpPr>
        <p:spPr>
          <a:xfrm>
            <a:off x="2479765" y="6492875"/>
            <a:ext cx="70800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0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0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10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08"/>
          <p:cNvSpPr txBox="1">
            <a:spLocks noGrp="1"/>
          </p:cNvSpPr>
          <p:nvPr>
            <p:ph type="ftr" idx="11"/>
          </p:nvPr>
        </p:nvSpPr>
        <p:spPr>
          <a:xfrm>
            <a:off x="2474957" y="6492875"/>
            <a:ext cx="704523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9"/>
          <p:cNvSpPr txBox="1">
            <a:spLocks noGrp="1"/>
          </p:cNvSpPr>
          <p:nvPr>
            <p:ph type="ftr" idx="11"/>
          </p:nvPr>
        </p:nvSpPr>
        <p:spPr>
          <a:xfrm>
            <a:off x="2368731" y="6492875"/>
            <a:ext cx="71584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0"/>
          <p:cNvSpPr txBox="1">
            <a:spLocks noGrp="1"/>
          </p:cNvSpPr>
          <p:nvPr>
            <p:ph type="ftr" idx="11"/>
          </p:nvPr>
        </p:nvSpPr>
        <p:spPr>
          <a:xfrm>
            <a:off x="2560320" y="6492875"/>
            <a:ext cx="68013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11"/>
          <p:cNvSpPr txBox="1">
            <a:spLocks noGrp="1"/>
          </p:cNvSpPr>
          <p:nvPr>
            <p:ph type="ftr" idx="11"/>
          </p:nvPr>
        </p:nvSpPr>
        <p:spPr>
          <a:xfrm>
            <a:off x="2508068" y="6458041"/>
            <a:ext cx="70365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2"/>
          <p:cNvSpPr txBox="1">
            <a:spLocks noGrp="1"/>
          </p:cNvSpPr>
          <p:nvPr>
            <p:ph type="ftr" idx="11"/>
          </p:nvPr>
        </p:nvSpPr>
        <p:spPr>
          <a:xfrm>
            <a:off x="2586447" y="6492875"/>
            <a:ext cx="68710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13"/>
          <p:cNvSpPr txBox="1">
            <a:spLocks noGrp="1"/>
          </p:cNvSpPr>
          <p:nvPr>
            <p:ph type="ftr" idx="11"/>
          </p:nvPr>
        </p:nvSpPr>
        <p:spPr>
          <a:xfrm>
            <a:off x="2307770" y="6492875"/>
            <a:ext cx="740228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2"/>
          <p:cNvSpPr txBox="1">
            <a:spLocks noGrp="1"/>
          </p:cNvSpPr>
          <p:nvPr>
            <p:ph type="ftr" idx="11"/>
          </p:nvPr>
        </p:nvSpPr>
        <p:spPr>
          <a:xfrm>
            <a:off x="2603863" y="6356350"/>
            <a:ext cx="6958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jp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0.jp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3.jpg"/><Relationship Id="rId4" Type="http://schemas.openxmlformats.org/officeDocument/2006/relationships/image" Target="../media/image132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3.png"/><Relationship Id="rId5" Type="http://schemas.openxmlformats.org/officeDocument/2006/relationships/image" Target="../media/image142.jpg"/><Relationship Id="rId4" Type="http://schemas.openxmlformats.org/officeDocument/2006/relationships/image" Target="../media/image141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 dirty="0">
                <a:solidFill>
                  <a:schemeClr val="accent4"/>
                </a:solidFill>
              </a:rPr>
            </a:br>
            <a:r>
              <a:rPr lang="es-EC" dirty="0">
                <a:solidFill>
                  <a:schemeClr val="accent4"/>
                </a:solidFill>
              </a:rPr>
              <a:t>ISO 17025:2017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>
                <a:solidFill>
                  <a:schemeClr val="lt1"/>
                </a:solidFill>
              </a:rPr>
              <a:t>B.F. PAULINA ARIAS MBA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0" name="Google Shape;9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450" y="1839213"/>
            <a:ext cx="5087320" cy="31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2C5E13-CE96-930A-A178-6D90CC8FC0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fdf6d822_0_1"/>
          <p:cNvSpPr/>
          <p:nvPr/>
        </p:nvSpPr>
        <p:spPr>
          <a:xfrm>
            <a:off x="4313249" y="797325"/>
            <a:ext cx="3593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ALQUIMIA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f1fdf6d822_0_1"/>
          <p:cNvSpPr/>
          <p:nvPr/>
        </p:nvSpPr>
        <p:spPr>
          <a:xfrm>
            <a:off x="3660005" y="5598975"/>
            <a:ext cx="5523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Fabricación del oro</a:t>
            </a:r>
            <a:endParaRPr sz="5400" b="0" i="0" u="none" strike="noStrike" cap="none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g1f1fdf6d822_0_1" descr="Historia de la Alquimia | Tour de las Leyendas y Misterios | 3BTour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5488" y="1720724"/>
            <a:ext cx="9761025" cy="3904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6C0CB2-9652-49E2-D30B-EA61648AA6A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325188" y="6453577"/>
            <a:ext cx="7393577" cy="365125"/>
          </a:xfrm>
        </p:spPr>
        <p:txBody>
          <a:bodyPr/>
          <a:lstStyle/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1f1fdf6d822_0_82" descr="El surgimiento e Historia de la Alquimia | La Guía de Químic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6850" y="1004026"/>
            <a:ext cx="4377395" cy="531279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3F5B3A6-1B72-737B-FAF3-C48126D8427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1f1fdf6d822_0_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1916" y="1262062"/>
            <a:ext cx="2563393" cy="352197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1f1fdf6d822_0_161"/>
          <p:cNvSpPr txBox="1"/>
          <p:nvPr/>
        </p:nvSpPr>
        <p:spPr>
          <a:xfrm>
            <a:off x="4420046" y="1706328"/>
            <a:ext cx="6188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Felipe VI, “la balanza utilizada para la prueba debe ser de buena construcción, precisa. La prueba debería llevarse a cabo en un lugar donde hay ni el viento ni el frío, y el que lleva a cabo la prueba debe tener cuidado de no carga el equilibrio al respirar sobre ella”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g1f1fdf6d822_0_161" descr="Cuánto valen actualmente las balancitas de 25 centavos, las antiguas  moneditas de plata | El Universal Puebl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7225" y="3587881"/>
            <a:ext cx="4552195" cy="28061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16C221-5AB8-6526-A41C-A22AECABB7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1f1fdf6d822_0_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5275" y="2140025"/>
            <a:ext cx="10755924" cy="24129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B61DD5-6D3C-0424-4B9A-CF555AA265B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1f1fdf6d822_0_321" descr="Balanzas digital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7884" y="1824999"/>
            <a:ext cx="1914525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f1fdf6d822_0_3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53475" y="2006549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1f1fdf6d822_0_3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54318" y="2309411"/>
            <a:ext cx="2571750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5742EA-37C4-ADD5-D17F-C01565A2FBE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1f1fdf6d822_0_402" descr="Twitter 上的 Santiago Sanz Lastra #ProudToBeAXA🌍：&quot;Lo que no se define no se  puede medir. Lo que no se mide, no se puede mejorar, Lo que no se mejora,  se degrada siempre. #Mejorardemaneracontinu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2101" y="1082549"/>
            <a:ext cx="9527301" cy="51209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F0315BA-4A58-33FE-D92F-3B6A60156D6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1f1fdf6d822_0_4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250" y="1795788"/>
            <a:ext cx="4895476" cy="326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1f1fdf6d822_0_481"/>
          <p:cNvSpPr txBox="1"/>
          <p:nvPr/>
        </p:nvSpPr>
        <p:spPr>
          <a:xfrm>
            <a:off x="6449400" y="933975"/>
            <a:ext cx="4728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>
                <a:solidFill>
                  <a:schemeClr val="accent4"/>
                </a:solidFill>
              </a:rPr>
              <a:t>CONSIDERACIONES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34" name="Google Shape;134;g1f1fdf6d822_0_481"/>
          <p:cNvSpPr txBox="1"/>
          <p:nvPr/>
        </p:nvSpPr>
        <p:spPr>
          <a:xfrm>
            <a:off x="5641625" y="1671425"/>
            <a:ext cx="5700600" cy="4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000">
                <a:solidFill>
                  <a:schemeClr val="lt1"/>
                </a:solidFill>
              </a:rPr>
              <a:t>•</a:t>
            </a:r>
            <a:r>
              <a:rPr lang="es-EC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Ninguna pregunta es mala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C" sz="3000">
                <a:solidFill>
                  <a:schemeClr val="lt1"/>
                </a:solidFill>
              </a:rPr>
              <a:t>•</a:t>
            </a:r>
            <a:r>
              <a:rPr lang="es-EC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puntualidad es una virtud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C" sz="3000">
                <a:solidFill>
                  <a:schemeClr val="lt1"/>
                </a:solidFill>
              </a:rPr>
              <a:t>•</a:t>
            </a:r>
            <a:r>
              <a:rPr lang="es-EC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Pedir la palabra levantando la mano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C" sz="3000">
                <a:solidFill>
                  <a:schemeClr val="lt1"/>
                </a:solidFill>
              </a:rPr>
              <a:t>•</a:t>
            </a:r>
            <a:r>
              <a:rPr lang="es-EC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Cámaras encendidas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C" sz="3000">
                <a:solidFill>
                  <a:schemeClr val="lt1"/>
                </a:solidFill>
              </a:rPr>
              <a:t>•</a:t>
            </a:r>
            <a:r>
              <a:rPr lang="es-EC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Micrófonos apagados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C" sz="3000">
                <a:solidFill>
                  <a:schemeClr val="lt1"/>
                </a:solidFill>
              </a:rPr>
              <a:t>•</a:t>
            </a:r>
            <a:r>
              <a:rPr lang="es-EC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verdadero arte de recordar es poner atención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C15079-C6D3-C4BA-66FE-E6186995084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f1fdf6d822_0_563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" name="Google Shape;140;g1f1fdf6d822_0_563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141" name="Google Shape;141;g1f1fdf6d822_0_563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42" name="Google Shape;142;g1f1fdf6d822_0_563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43" name="Google Shape;143;g1f1fdf6d822_0_563"/>
          <p:cNvGrpSpPr/>
          <p:nvPr/>
        </p:nvGrpSpPr>
        <p:grpSpPr>
          <a:xfrm>
            <a:off x="6946275" y="1413765"/>
            <a:ext cx="4814080" cy="1719557"/>
            <a:chOff x="5209838" y="1060350"/>
            <a:chExt cx="3610650" cy="1289700"/>
          </a:xfrm>
        </p:grpSpPr>
        <p:sp>
          <p:nvSpPr>
            <p:cNvPr id="144" name="Google Shape;144;g1f1fdf6d822_0_563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45" name="Google Shape;145;g1f1fdf6d822_0_563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46" name="Google Shape;146;g1f1fdf6d822_0_563"/>
          <p:cNvGrpSpPr/>
          <p:nvPr/>
        </p:nvGrpSpPr>
        <p:grpSpPr>
          <a:xfrm>
            <a:off x="6946275" y="4027166"/>
            <a:ext cx="4814080" cy="1719557"/>
            <a:chOff x="5209838" y="3020450"/>
            <a:chExt cx="3610650" cy="1289700"/>
          </a:xfrm>
        </p:grpSpPr>
        <p:sp>
          <p:nvSpPr>
            <p:cNvPr id="147" name="Google Shape;147;g1f1fdf6d822_0_563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48" name="Google Shape;148;g1f1fdf6d822_0_563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49" name="Google Shape;149;g1f1fdf6d822_0_563"/>
          <p:cNvGrpSpPr/>
          <p:nvPr/>
        </p:nvGrpSpPr>
        <p:grpSpPr>
          <a:xfrm>
            <a:off x="3549529" y="971262"/>
            <a:ext cx="5086320" cy="5054003"/>
            <a:chOff x="2662212" y="676343"/>
            <a:chExt cx="3814835" cy="3790597"/>
          </a:xfrm>
        </p:grpSpPr>
        <p:sp>
          <p:nvSpPr>
            <p:cNvPr id="150" name="Google Shape;150;g1f1fdf6d822_0_563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g1f1fdf6d822_0_563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g1f1fdf6d822_0_563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3" name="Google Shape;153;g1f1fdf6d822_0_563"/>
            <p:cNvGrpSpPr/>
            <p:nvPr/>
          </p:nvGrpSpPr>
          <p:grpSpPr>
            <a:xfrm rot="-7200165">
              <a:off x="3337708" y="2826834"/>
              <a:ext cx="585011" cy="585536"/>
              <a:chOff x="1967628" y="812211"/>
              <a:chExt cx="588000" cy="588000"/>
            </a:xfrm>
          </p:grpSpPr>
          <p:sp>
            <p:nvSpPr>
              <p:cNvPr id="154" name="Google Shape;154;g1f1fdf6d822_0_563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g1f1fdf6d822_0_563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" name="Google Shape;156;g1f1fdf6d822_0_563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157" name="Google Shape;157;g1f1fdf6d822_0_563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g1f1fdf6d822_0_563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9" name="Google Shape;159;g1f1fdf6d822_0_563"/>
            <p:cNvGrpSpPr/>
            <p:nvPr/>
          </p:nvGrpSpPr>
          <p:grpSpPr>
            <a:xfrm rot="7200165">
              <a:off x="5229899" y="2804768"/>
              <a:ext cx="585011" cy="585536"/>
              <a:chOff x="1977085" y="811649"/>
              <a:chExt cx="588000" cy="588000"/>
            </a:xfrm>
          </p:grpSpPr>
          <p:sp>
            <p:nvSpPr>
              <p:cNvPr id="160" name="Google Shape;160;g1f1fdf6d822_0_563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g1f1fdf6d822_0_563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2" name="Google Shape;162;g1f1fdf6d822_0_563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3" name="Google Shape;163;g1f1fdf6d822_0_563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4" name="Google Shape;164;g1f1fdf6d822_0_563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65" name="Google Shape;165;g1f1fdf6d822_0_563"/>
          <p:cNvCxnSpPr/>
          <p:nvPr/>
        </p:nvCxnSpPr>
        <p:spPr>
          <a:xfrm rot="10800000">
            <a:off x="3522608" y="3530512"/>
            <a:ext cx="844800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66" name="Google Shape;166;g1f1fdf6d822_0_563"/>
          <p:cNvCxnSpPr/>
          <p:nvPr/>
        </p:nvCxnSpPr>
        <p:spPr>
          <a:xfrm>
            <a:off x="6946276" y="2273543"/>
            <a:ext cx="1715700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67" name="Google Shape;167;g1f1fdf6d822_0_563"/>
          <p:cNvCxnSpPr/>
          <p:nvPr/>
        </p:nvCxnSpPr>
        <p:spPr>
          <a:xfrm>
            <a:off x="6946276" y="4864278"/>
            <a:ext cx="1715700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168" name="Google Shape;168;g1f1fdf6d822_0_563"/>
          <p:cNvGrpSpPr/>
          <p:nvPr/>
        </p:nvGrpSpPr>
        <p:grpSpPr>
          <a:xfrm>
            <a:off x="3549529" y="971262"/>
            <a:ext cx="5086320" cy="5054003"/>
            <a:chOff x="2662212" y="676343"/>
            <a:chExt cx="3814835" cy="3790597"/>
          </a:xfrm>
        </p:grpSpPr>
        <p:sp>
          <p:nvSpPr>
            <p:cNvPr id="169" name="Google Shape;169;g1f1fdf6d822_0_563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g1f1fdf6d822_0_563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g1f1fdf6d822_0_563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2" name="Google Shape;172;g1f1fdf6d822_0_563"/>
            <p:cNvGrpSpPr/>
            <p:nvPr/>
          </p:nvGrpSpPr>
          <p:grpSpPr>
            <a:xfrm rot="-7200165">
              <a:off x="3337708" y="2826834"/>
              <a:ext cx="585011" cy="585536"/>
              <a:chOff x="1967628" y="812211"/>
              <a:chExt cx="588000" cy="588000"/>
            </a:xfrm>
          </p:grpSpPr>
          <p:sp>
            <p:nvSpPr>
              <p:cNvPr id="173" name="Google Shape;173;g1f1fdf6d822_0_563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g1f1fdf6d822_0_563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5" name="Google Shape;175;g1f1fdf6d822_0_563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176" name="Google Shape;176;g1f1fdf6d822_0_563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g1f1fdf6d822_0_563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8" name="Google Shape;178;g1f1fdf6d822_0_563"/>
            <p:cNvGrpSpPr/>
            <p:nvPr/>
          </p:nvGrpSpPr>
          <p:grpSpPr>
            <a:xfrm rot="7200165">
              <a:off x="5229899" y="2804768"/>
              <a:ext cx="585011" cy="585536"/>
              <a:chOff x="1977085" y="811649"/>
              <a:chExt cx="588000" cy="588000"/>
            </a:xfrm>
          </p:grpSpPr>
          <p:sp>
            <p:nvSpPr>
              <p:cNvPr id="179" name="Google Shape;179;g1f1fdf6d822_0_563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g1f1fdf6d822_0_563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1" name="Google Shape;181;g1f1fdf6d822_0_563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2" name="Google Shape;182;g1f1fdf6d822_0_563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3" name="Google Shape;183;g1f1fdf6d822_0_563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4BDEF1-7D09-FD28-D7CF-0DA93B5ABEF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0" descr="Sabes cuál es la historia de ISO 9001? • International Certification Body  in ISO Standard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9675" y="1335476"/>
            <a:ext cx="8133958" cy="51312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10"/>
          <p:cNvGrpSpPr/>
          <p:nvPr/>
        </p:nvGrpSpPr>
        <p:grpSpPr>
          <a:xfrm>
            <a:off x="3440660" y="964000"/>
            <a:ext cx="5580141" cy="5377327"/>
            <a:chOff x="1273929" y="1626"/>
            <a:chExt cx="5580141" cy="5377327"/>
          </a:xfrm>
        </p:grpSpPr>
        <p:sp>
          <p:nvSpPr>
            <p:cNvPr id="190" name="Google Shape;190;p10"/>
            <p:cNvSpPr/>
            <p:nvPr/>
          </p:nvSpPr>
          <p:spPr>
            <a:xfrm>
              <a:off x="1833742" y="668065"/>
              <a:ext cx="4460515" cy="4460515"/>
            </a:xfrm>
            <a:prstGeom prst="blockArc">
              <a:avLst>
                <a:gd name="adj1" fmla="val 11880000"/>
                <a:gd name="adj2" fmla="val 16200000"/>
                <a:gd name="adj3" fmla="val 4637"/>
              </a:avLst>
            </a:prstGeom>
            <a:solidFill>
              <a:srgbClr val="6FA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0"/>
            <p:cNvSpPr/>
            <p:nvPr/>
          </p:nvSpPr>
          <p:spPr>
            <a:xfrm>
              <a:off x="1833742" y="668065"/>
              <a:ext cx="4460515" cy="4460515"/>
            </a:xfrm>
            <a:prstGeom prst="blockArc">
              <a:avLst>
                <a:gd name="adj1" fmla="val 7560000"/>
                <a:gd name="adj2" fmla="val 11880000"/>
                <a:gd name="adj3" fmla="val 4637"/>
              </a:avLst>
            </a:prstGeom>
            <a:solidFill>
              <a:srgbClr val="45B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0"/>
            <p:cNvSpPr/>
            <p:nvPr/>
          </p:nvSpPr>
          <p:spPr>
            <a:xfrm>
              <a:off x="1833742" y="668065"/>
              <a:ext cx="4460515" cy="4460515"/>
            </a:xfrm>
            <a:prstGeom prst="blockArc">
              <a:avLst>
                <a:gd name="adj1" fmla="val 3240000"/>
                <a:gd name="adj2" fmla="val 7560000"/>
                <a:gd name="adj3" fmla="val 4637"/>
              </a:avLst>
            </a:prstGeom>
            <a:solidFill>
              <a:srgbClr val="44B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0"/>
            <p:cNvSpPr/>
            <p:nvPr/>
          </p:nvSpPr>
          <p:spPr>
            <a:xfrm>
              <a:off x="1833742" y="668065"/>
              <a:ext cx="4460515" cy="4460515"/>
            </a:xfrm>
            <a:prstGeom prst="blockArc">
              <a:avLst>
                <a:gd name="adj1" fmla="val 20520000"/>
                <a:gd name="adj2" fmla="val 3240000"/>
                <a:gd name="adj3" fmla="val 4637"/>
              </a:avLst>
            </a:prstGeom>
            <a:solidFill>
              <a:srgbClr val="43AE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0"/>
            <p:cNvSpPr/>
            <p:nvPr/>
          </p:nvSpPr>
          <p:spPr>
            <a:xfrm>
              <a:off x="1833742" y="668065"/>
              <a:ext cx="4460515" cy="4460515"/>
            </a:xfrm>
            <a:prstGeom prst="blockArc">
              <a:avLst>
                <a:gd name="adj1" fmla="val 16200000"/>
                <a:gd name="adj2" fmla="val 20520000"/>
                <a:gd name="adj3" fmla="val 4637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3038078" y="1872401"/>
              <a:ext cx="2051843" cy="2051843"/>
            </a:xfrm>
            <a:prstGeom prst="ellipse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0"/>
            <p:cNvSpPr txBox="1"/>
            <p:nvPr/>
          </p:nvSpPr>
          <p:spPr>
            <a:xfrm>
              <a:off x="3338563" y="2172886"/>
              <a:ext cx="1450873" cy="14508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50" tIns="82550" rIns="82550" bIns="82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endParaRPr sz="6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0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0"/>
            <p:cNvSpPr txBox="1"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 gobierno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5417780" y="1506968"/>
              <a:ext cx="1436290" cy="1436290"/>
            </a:xfrm>
            <a:prstGeom prst="ellipse">
              <a:avLst/>
            </a:prstGeom>
            <a:solidFill>
              <a:srgbClr val="43AEB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0"/>
            <p:cNvSpPr txBox="1"/>
            <p:nvPr/>
          </p:nvSpPr>
          <p:spPr>
            <a:xfrm>
              <a:off x="5628120" y="1717308"/>
              <a:ext cx="1015610" cy="1015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Expertos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0"/>
            <p:cNvSpPr/>
            <p:nvPr/>
          </p:nvSpPr>
          <p:spPr>
            <a:xfrm>
              <a:off x="4626375" y="3942663"/>
              <a:ext cx="1436290" cy="1436290"/>
            </a:xfrm>
            <a:prstGeom prst="ellipse">
              <a:avLst/>
            </a:prstGeom>
            <a:solidFill>
              <a:srgbClr val="44B7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0"/>
            <p:cNvSpPr txBox="1"/>
            <p:nvPr/>
          </p:nvSpPr>
          <p:spPr>
            <a:xfrm>
              <a:off x="4836715" y="4153003"/>
              <a:ext cx="1015610" cy="1015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Organismos </a:t>
              </a: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regulatorios</a:t>
              </a:r>
              <a:endPara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2065334" y="3942663"/>
              <a:ext cx="1436290" cy="1436290"/>
            </a:xfrm>
            <a:prstGeom prst="ellipse">
              <a:avLst/>
            </a:prstGeom>
            <a:solidFill>
              <a:srgbClr val="45B15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0"/>
            <p:cNvSpPr txBox="1"/>
            <p:nvPr/>
          </p:nvSpPr>
          <p:spPr>
            <a:xfrm>
              <a:off x="2275674" y="4153003"/>
              <a:ext cx="1015610" cy="1015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Normas voluntarias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1273929" y="1506968"/>
              <a:ext cx="1436290" cy="1436290"/>
            </a:xfrm>
            <a:prstGeom prst="ellipse">
              <a:avLst/>
            </a:prstGeom>
            <a:solidFill>
              <a:srgbClr val="6FAA4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0"/>
            <p:cNvSpPr txBox="1"/>
            <p:nvPr/>
          </p:nvSpPr>
          <p:spPr>
            <a:xfrm>
              <a:off x="1484269" y="1717308"/>
              <a:ext cx="1015610" cy="1015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Varios sectores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24D7F0-7781-0625-F508-9306FA142CF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11"/>
          <p:cNvGrpSpPr/>
          <p:nvPr/>
        </p:nvGrpSpPr>
        <p:grpSpPr>
          <a:xfrm>
            <a:off x="381334" y="2006668"/>
            <a:ext cx="10855060" cy="3533768"/>
            <a:chOff x="1439" y="1287002"/>
            <a:chExt cx="10855060" cy="3533768"/>
          </a:xfrm>
        </p:grpSpPr>
        <p:sp>
          <p:nvSpPr>
            <p:cNvPr id="212" name="Google Shape;212;p11"/>
            <p:cNvSpPr/>
            <p:nvPr/>
          </p:nvSpPr>
          <p:spPr>
            <a:xfrm>
              <a:off x="1439" y="1344771"/>
              <a:ext cx="1873947" cy="1873947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372763" y="3400941"/>
              <a:ext cx="1873947" cy="1335562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1"/>
            <p:cNvSpPr txBox="1"/>
            <p:nvPr/>
          </p:nvSpPr>
          <p:spPr>
            <a:xfrm>
              <a:off x="411880" y="3440058"/>
              <a:ext cx="1795713" cy="1257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REQUISITOS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Char char="•"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 cumplir en la cadena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1"/>
            <p:cNvSpPr/>
            <p:nvPr/>
          </p:nvSpPr>
          <p:spPr>
            <a:xfrm rot="-11270">
              <a:off x="2236349" y="2051757"/>
              <a:ext cx="360965" cy="45028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1"/>
            <p:cNvSpPr txBox="1"/>
            <p:nvPr/>
          </p:nvSpPr>
          <p:spPr>
            <a:xfrm rot="-11270">
              <a:off x="2236349" y="2141992"/>
              <a:ext cx="252676" cy="270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endPara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2906711" y="1335247"/>
              <a:ext cx="1873947" cy="1873947"/>
            </a:xfrm>
            <a:prstGeom prst="roundRect">
              <a:avLst>
                <a:gd name="adj" fmla="val 10000"/>
              </a:avLst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3238270" y="3359120"/>
              <a:ext cx="1873947" cy="1373659"/>
            </a:xfrm>
            <a:prstGeom prst="roundRect">
              <a:avLst>
                <a:gd name="adj" fmla="val 10000"/>
              </a:avLst>
            </a:prstGeom>
            <a:solidFill>
              <a:srgbClr val="43BCB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1"/>
            <p:cNvSpPr txBox="1"/>
            <p:nvPr/>
          </p:nvSpPr>
          <p:spPr>
            <a:xfrm>
              <a:off x="3278503" y="3399353"/>
              <a:ext cx="1793481" cy="12931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HERRAMIENTAS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Char char="•"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Para lograrlo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5141623" y="2047079"/>
              <a:ext cx="360963" cy="45028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4B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1"/>
            <p:cNvSpPr txBox="1"/>
            <p:nvPr/>
          </p:nvSpPr>
          <p:spPr>
            <a:xfrm>
              <a:off x="5141623" y="2137136"/>
              <a:ext cx="252674" cy="270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endPara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1"/>
            <p:cNvSpPr/>
            <p:nvPr/>
          </p:nvSpPr>
          <p:spPr>
            <a:xfrm>
              <a:off x="5811984" y="1335247"/>
              <a:ext cx="1873947" cy="1873947"/>
            </a:xfrm>
            <a:prstGeom prst="roundRect">
              <a:avLst>
                <a:gd name="adj" fmla="val 10000"/>
              </a:avLst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6077280" y="3359120"/>
              <a:ext cx="1873947" cy="1373659"/>
            </a:xfrm>
            <a:prstGeom prst="roundRect">
              <a:avLst>
                <a:gd name="adj" fmla="val 10000"/>
              </a:avLst>
            </a:prstGeom>
            <a:solidFill>
              <a:srgbClr val="45B36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1"/>
            <p:cNvSpPr txBox="1"/>
            <p:nvPr/>
          </p:nvSpPr>
          <p:spPr>
            <a:xfrm>
              <a:off x="6117513" y="3399353"/>
              <a:ext cx="1793481" cy="12931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CERTIFICACIÓN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Char char="•"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Garantía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1"/>
            <p:cNvSpPr/>
            <p:nvPr/>
          </p:nvSpPr>
          <p:spPr>
            <a:xfrm rot="-57082">
              <a:off x="8046870" y="2022528"/>
              <a:ext cx="361013" cy="45028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FA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1"/>
            <p:cNvSpPr txBox="1"/>
            <p:nvPr/>
          </p:nvSpPr>
          <p:spPr>
            <a:xfrm rot="-57082">
              <a:off x="8046877" y="2113484"/>
              <a:ext cx="252709" cy="270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endPara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8717256" y="1287002"/>
              <a:ext cx="1873947" cy="1873947"/>
            </a:xfrm>
            <a:prstGeom prst="roundRect">
              <a:avLst>
                <a:gd name="adj" fmla="val 10000"/>
              </a:avLst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8982552" y="3254132"/>
              <a:ext cx="1873947" cy="1566638"/>
            </a:xfrm>
            <a:prstGeom prst="roundRect">
              <a:avLst>
                <a:gd name="adj" fmla="val 10000"/>
              </a:avLst>
            </a:prstGeom>
            <a:solidFill>
              <a:srgbClr val="6FAA4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1"/>
            <p:cNvSpPr txBox="1"/>
            <p:nvPr/>
          </p:nvSpPr>
          <p:spPr>
            <a:xfrm>
              <a:off x="9028437" y="3300017"/>
              <a:ext cx="1782177" cy="14748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LENGUAJE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Común 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" name="Google Shape;230;p11"/>
          <p:cNvSpPr/>
          <p:nvPr/>
        </p:nvSpPr>
        <p:spPr>
          <a:xfrm>
            <a:off x="681859" y="515683"/>
            <a:ext cx="329929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VENTAJAS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F26E5A-15C1-DD3C-D705-E2686712DAB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2"/>
          <p:cNvGrpSpPr/>
          <p:nvPr/>
        </p:nvGrpSpPr>
        <p:grpSpPr>
          <a:xfrm>
            <a:off x="2768982" y="1439398"/>
            <a:ext cx="6278555" cy="4698548"/>
            <a:chOff x="1090374" y="385"/>
            <a:chExt cx="6278555" cy="4698548"/>
          </a:xfrm>
        </p:grpSpPr>
        <p:sp>
          <p:nvSpPr>
            <p:cNvPr id="236" name="Google Shape;236;p12"/>
            <p:cNvSpPr/>
            <p:nvPr/>
          </p:nvSpPr>
          <p:spPr>
            <a:xfrm rot="10800000">
              <a:off x="1743492" y="385"/>
              <a:ext cx="5625437" cy="1306235"/>
            </a:xfrm>
            <a:prstGeom prst="homePlate">
              <a:avLst>
                <a:gd name="adj" fmla="val 5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2"/>
            <p:cNvSpPr txBox="1"/>
            <p:nvPr/>
          </p:nvSpPr>
          <p:spPr>
            <a:xfrm>
              <a:off x="2070051" y="385"/>
              <a:ext cx="5298878" cy="1306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6000" tIns="137150" rIns="256025" bIns="13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s-EC" sz="3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GLOBALIZACIÓN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1090374" y="385"/>
              <a:ext cx="1306235" cy="1306235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2"/>
            <p:cNvSpPr/>
            <p:nvPr/>
          </p:nvSpPr>
          <p:spPr>
            <a:xfrm rot="10800000">
              <a:off x="1743492" y="1696542"/>
              <a:ext cx="5625437" cy="1306235"/>
            </a:xfrm>
            <a:prstGeom prst="homePlate">
              <a:avLst>
                <a:gd name="adj" fmla="val 50000"/>
              </a:avLst>
            </a:prstGeom>
            <a:solidFill>
              <a:srgbClr val="44B7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2"/>
            <p:cNvSpPr txBox="1"/>
            <p:nvPr/>
          </p:nvSpPr>
          <p:spPr>
            <a:xfrm>
              <a:off x="2070051" y="1696542"/>
              <a:ext cx="5298878" cy="1306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6000" tIns="137150" rIns="256025" bIns="13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s-EC" sz="3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PREVENCIÓN PELIGROS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1090374" y="1696542"/>
              <a:ext cx="1306235" cy="1306235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2"/>
            <p:cNvSpPr/>
            <p:nvPr/>
          </p:nvSpPr>
          <p:spPr>
            <a:xfrm rot="10800000">
              <a:off x="1743492" y="3392698"/>
              <a:ext cx="5625437" cy="1306235"/>
            </a:xfrm>
            <a:prstGeom prst="homePlate">
              <a:avLst>
                <a:gd name="adj" fmla="val 50000"/>
              </a:avLst>
            </a:prstGeom>
            <a:solidFill>
              <a:srgbClr val="6FAA4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2"/>
            <p:cNvSpPr txBox="1"/>
            <p:nvPr/>
          </p:nvSpPr>
          <p:spPr>
            <a:xfrm>
              <a:off x="2070051" y="3392698"/>
              <a:ext cx="5298878" cy="1306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6000" tIns="137150" rIns="256025" bIns="13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s-EC" sz="3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COOPERACIÓN MANCOMUNADA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2"/>
            <p:cNvSpPr/>
            <p:nvPr/>
          </p:nvSpPr>
          <p:spPr>
            <a:xfrm>
              <a:off x="1090374" y="3392698"/>
              <a:ext cx="1306235" cy="1306235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12"/>
          <p:cNvSpPr/>
          <p:nvPr/>
        </p:nvSpPr>
        <p:spPr>
          <a:xfrm>
            <a:off x="757169" y="515683"/>
            <a:ext cx="283237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RAZONES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189790-8A27-0086-1F71-C748BF0DED1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"/>
          <p:cNvSpPr/>
          <p:nvPr/>
        </p:nvSpPr>
        <p:spPr>
          <a:xfrm>
            <a:off x="938028" y="184379"/>
            <a:ext cx="24176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ORIGEN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13" descr="El diseño de los supermercados interviene en la compra y dieta final de los  consumidores | Ciencia | EL PAÍS"/>
          <p:cNvPicPr preferRelativeResize="0"/>
          <p:nvPr/>
        </p:nvPicPr>
        <p:blipFill rotWithShape="1">
          <a:blip r:embed="rId3">
            <a:alphaModFix amt="81000"/>
          </a:blip>
          <a:srcRect/>
          <a:stretch/>
        </p:blipFill>
        <p:spPr>
          <a:xfrm>
            <a:off x="1304192" y="1286023"/>
            <a:ext cx="9970055" cy="51418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p13"/>
          <p:cNvGrpSpPr/>
          <p:nvPr/>
        </p:nvGrpSpPr>
        <p:grpSpPr>
          <a:xfrm>
            <a:off x="1599875" y="4099996"/>
            <a:ext cx="9674140" cy="1679209"/>
            <a:chOff x="4692" y="353621"/>
            <a:chExt cx="8118614" cy="1303734"/>
          </a:xfrm>
        </p:grpSpPr>
        <p:sp>
          <p:nvSpPr>
            <p:cNvPr id="253" name="Google Shape;253;p13"/>
            <p:cNvSpPr/>
            <p:nvPr/>
          </p:nvSpPr>
          <p:spPr>
            <a:xfrm>
              <a:off x="4692" y="353621"/>
              <a:ext cx="1303734" cy="1303734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3"/>
            <p:cNvSpPr txBox="1"/>
            <p:nvPr/>
          </p:nvSpPr>
          <p:spPr>
            <a:xfrm>
              <a:off x="195619" y="544548"/>
              <a:ext cx="921900" cy="92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COMERCIO</a:t>
              </a:r>
              <a:endParaRPr sz="1500" b="1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1414290" y="627406"/>
              <a:ext cx="756165" cy="756165"/>
            </a:xfrm>
            <a:prstGeom prst="mathPlus">
              <a:avLst>
                <a:gd name="adj1" fmla="val 2352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3"/>
            <p:cNvSpPr txBox="1"/>
            <p:nvPr/>
          </p:nvSpPr>
          <p:spPr>
            <a:xfrm>
              <a:off x="1514520" y="916563"/>
              <a:ext cx="555705" cy="1778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2276319" y="353621"/>
              <a:ext cx="1303734" cy="1303734"/>
            </a:xfrm>
            <a:prstGeom prst="ellipse">
              <a:avLst/>
            </a:prstGeom>
            <a:solidFill>
              <a:srgbClr val="43BCB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3"/>
            <p:cNvSpPr txBox="1"/>
            <p:nvPr/>
          </p:nvSpPr>
          <p:spPr>
            <a:xfrm>
              <a:off x="2467246" y="544548"/>
              <a:ext cx="921880" cy="921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GARANTÍA</a:t>
              </a:r>
              <a:endParaRPr sz="1500" b="1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3685917" y="627406"/>
              <a:ext cx="756165" cy="756165"/>
            </a:xfrm>
            <a:prstGeom prst="mathPlus">
              <a:avLst>
                <a:gd name="adj1" fmla="val 23520"/>
              </a:avLst>
            </a:prstGeom>
            <a:solidFill>
              <a:srgbClr val="44B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3"/>
            <p:cNvSpPr txBox="1"/>
            <p:nvPr/>
          </p:nvSpPr>
          <p:spPr>
            <a:xfrm>
              <a:off x="3786147" y="916563"/>
              <a:ext cx="555705" cy="1778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4547946" y="353621"/>
              <a:ext cx="1303734" cy="1303734"/>
            </a:xfrm>
            <a:prstGeom prst="ellipse">
              <a:avLst/>
            </a:prstGeom>
            <a:solidFill>
              <a:srgbClr val="45B36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3"/>
            <p:cNvSpPr txBox="1"/>
            <p:nvPr/>
          </p:nvSpPr>
          <p:spPr>
            <a:xfrm>
              <a:off x="4738873" y="544548"/>
              <a:ext cx="921880" cy="921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CERTIFICADA</a:t>
              </a:r>
              <a:endParaRPr sz="1500" b="1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5957543" y="627406"/>
              <a:ext cx="756165" cy="756165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rgbClr val="6FA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3"/>
            <p:cNvSpPr txBox="1"/>
            <p:nvPr/>
          </p:nvSpPr>
          <p:spPr>
            <a:xfrm>
              <a:off x="6057773" y="783176"/>
              <a:ext cx="555705" cy="4446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6819572" y="353621"/>
              <a:ext cx="1303734" cy="1303734"/>
            </a:xfrm>
            <a:prstGeom prst="ellipse">
              <a:avLst/>
            </a:prstGeom>
            <a:solidFill>
              <a:srgbClr val="6FAA4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3"/>
            <p:cNvSpPr txBox="1"/>
            <p:nvPr/>
          </p:nvSpPr>
          <p:spPr>
            <a:xfrm>
              <a:off x="7010499" y="544548"/>
              <a:ext cx="921880" cy="921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VALORADA</a:t>
              </a:r>
              <a:endParaRPr sz="1500" b="1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CE4E02-AD6D-34A9-78F2-97D5A38CFA2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4" descr="Tecnología de Punta Para el Procesamiento de Alimento - TvAgro por Juan  Gonzalo Angel - YouTube"/>
          <p:cNvPicPr preferRelativeResize="0"/>
          <p:nvPr/>
        </p:nvPicPr>
        <p:blipFill rotWithShape="1">
          <a:blip r:embed="rId3">
            <a:alphaModFix/>
          </a:blip>
          <a:srcRect l="7540" r="7156"/>
          <a:stretch/>
        </p:blipFill>
        <p:spPr>
          <a:xfrm>
            <a:off x="1504712" y="1107700"/>
            <a:ext cx="9182576" cy="510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4"/>
          <p:cNvSpPr/>
          <p:nvPr/>
        </p:nvSpPr>
        <p:spPr>
          <a:xfrm>
            <a:off x="938028" y="184379"/>
            <a:ext cx="24176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ORIGEN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" name="Google Shape;273;p14"/>
          <p:cNvGrpSpPr/>
          <p:nvPr/>
        </p:nvGrpSpPr>
        <p:grpSpPr>
          <a:xfrm>
            <a:off x="2057662" y="3459455"/>
            <a:ext cx="8125266" cy="1811734"/>
            <a:chOff x="1366" y="99621"/>
            <a:chExt cx="8125266" cy="1811734"/>
          </a:xfrm>
        </p:grpSpPr>
        <p:sp>
          <p:nvSpPr>
            <p:cNvPr id="274" name="Google Shape;274;p14"/>
            <p:cNvSpPr/>
            <p:nvPr/>
          </p:nvSpPr>
          <p:spPr>
            <a:xfrm>
              <a:off x="1366" y="99621"/>
              <a:ext cx="1811734" cy="1811734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4"/>
            <p:cNvSpPr txBox="1"/>
            <p:nvPr/>
          </p:nvSpPr>
          <p:spPr>
            <a:xfrm>
              <a:off x="266688" y="364943"/>
              <a:ext cx="1281090" cy="1281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EFICIENCIA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4"/>
            <p:cNvSpPr/>
            <p:nvPr/>
          </p:nvSpPr>
          <p:spPr>
            <a:xfrm>
              <a:off x="1960214" y="480086"/>
              <a:ext cx="1050805" cy="1050805"/>
            </a:xfrm>
            <a:prstGeom prst="mathPlus">
              <a:avLst>
                <a:gd name="adj1" fmla="val 2352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4"/>
            <p:cNvSpPr txBox="1"/>
            <p:nvPr/>
          </p:nvSpPr>
          <p:spPr>
            <a:xfrm>
              <a:off x="2099498" y="881914"/>
              <a:ext cx="772237" cy="2471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3158132" y="99621"/>
              <a:ext cx="1811734" cy="1811734"/>
            </a:xfrm>
            <a:prstGeom prst="ellipse">
              <a:avLst/>
            </a:prstGeom>
            <a:solidFill>
              <a:srgbClr val="44B7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4"/>
            <p:cNvSpPr txBox="1"/>
            <p:nvPr/>
          </p:nvSpPr>
          <p:spPr>
            <a:xfrm>
              <a:off x="3423454" y="364943"/>
              <a:ext cx="1281090" cy="1281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MEJORA CONTINUA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5116980" y="480086"/>
              <a:ext cx="1050805" cy="1050805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rgbClr val="6FA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4"/>
            <p:cNvSpPr txBox="1"/>
            <p:nvPr/>
          </p:nvSpPr>
          <p:spPr>
            <a:xfrm>
              <a:off x="5256264" y="696552"/>
              <a:ext cx="772237" cy="6178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4"/>
            <p:cNvSpPr/>
            <p:nvPr/>
          </p:nvSpPr>
          <p:spPr>
            <a:xfrm>
              <a:off x="6314898" y="99621"/>
              <a:ext cx="1811734" cy="1811734"/>
            </a:xfrm>
            <a:prstGeom prst="ellipse">
              <a:avLst/>
            </a:prstGeom>
            <a:solidFill>
              <a:srgbClr val="6FAA4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4"/>
            <p:cNvSpPr txBox="1"/>
            <p:nvPr/>
          </p:nvSpPr>
          <p:spPr>
            <a:xfrm>
              <a:off x="6580220" y="364943"/>
              <a:ext cx="1281090" cy="1281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BENEFICIOS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620A09-62D0-2D30-0186-9BB00355D8F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15"/>
          <p:cNvGrpSpPr/>
          <p:nvPr/>
        </p:nvGrpSpPr>
        <p:grpSpPr>
          <a:xfrm>
            <a:off x="365250" y="982615"/>
            <a:ext cx="10972351" cy="4398543"/>
            <a:chOff x="3306" y="1564288"/>
            <a:chExt cx="9132971" cy="3425923"/>
          </a:xfrm>
        </p:grpSpPr>
        <p:sp>
          <p:nvSpPr>
            <p:cNvPr id="289" name="Google Shape;289;p15"/>
            <p:cNvSpPr/>
            <p:nvPr/>
          </p:nvSpPr>
          <p:spPr>
            <a:xfrm>
              <a:off x="4030922" y="2284577"/>
              <a:ext cx="3668369" cy="2263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476"/>
                  </a:lnTo>
                  <a:lnTo>
                    <a:pt x="120000" y="60476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90" name="Google Shape;290;p15"/>
            <p:cNvSpPr/>
            <p:nvPr/>
          </p:nvSpPr>
          <p:spPr>
            <a:xfrm>
              <a:off x="5264435" y="3284435"/>
              <a:ext cx="259490" cy="27956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71812"/>
                  </a:lnTo>
                  <a:lnTo>
                    <a:pt x="0" y="71812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91" name="Google Shape;291;p15"/>
            <p:cNvSpPr/>
            <p:nvPr/>
          </p:nvSpPr>
          <p:spPr>
            <a:xfrm>
              <a:off x="4030922" y="2284577"/>
              <a:ext cx="1493004" cy="2813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72120"/>
                  </a:lnTo>
                  <a:lnTo>
                    <a:pt x="120000" y="7212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92" name="Google Shape;292;p15"/>
            <p:cNvSpPr/>
            <p:nvPr/>
          </p:nvSpPr>
          <p:spPr>
            <a:xfrm>
              <a:off x="2669637" y="3229395"/>
              <a:ext cx="91440" cy="2263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60476"/>
                  </a:lnTo>
                  <a:lnTo>
                    <a:pt x="102936" y="60476"/>
                  </a:lnTo>
                  <a:lnTo>
                    <a:pt x="102936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93" name="Google Shape;293;p15"/>
            <p:cNvSpPr/>
            <p:nvPr/>
          </p:nvSpPr>
          <p:spPr>
            <a:xfrm>
              <a:off x="2715357" y="2284577"/>
              <a:ext cx="1315565" cy="2263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476"/>
                  </a:lnTo>
                  <a:lnTo>
                    <a:pt x="0" y="60476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94" name="Google Shape;294;p15"/>
            <p:cNvSpPr/>
            <p:nvPr/>
          </p:nvSpPr>
          <p:spPr>
            <a:xfrm>
              <a:off x="362552" y="2284577"/>
              <a:ext cx="3668369" cy="2263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476"/>
                  </a:lnTo>
                  <a:lnTo>
                    <a:pt x="0" y="60476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95" name="Google Shape;295;p15"/>
            <p:cNvSpPr/>
            <p:nvPr/>
          </p:nvSpPr>
          <p:spPr>
            <a:xfrm>
              <a:off x="3671676" y="1566084"/>
              <a:ext cx="718492" cy="718492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4390168" y="1564288"/>
              <a:ext cx="1077739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5"/>
            <p:cNvSpPr txBox="1"/>
            <p:nvPr/>
          </p:nvSpPr>
          <p:spPr>
            <a:xfrm>
              <a:off x="4390168" y="1564288"/>
              <a:ext cx="1077739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17025</a:t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3306" y="2510902"/>
              <a:ext cx="718492" cy="718492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5"/>
            <p:cNvSpPr/>
            <p:nvPr/>
          </p:nvSpPr>
          <p:spPr>
            <a:xfrm>
              <a:off x="742416" y="2535611"/>
              <a:ext cx="1831639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5"/>
            <p:cNvSpPr txBox="1"/>
            <p:nvPr/>
          </p:nvSpPr>
          <p:spPr>
            <a:xfrm>
              <a:off x="742416" y="2535611"/>
              <a:ext cx="1831639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1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Requisitos generales</a:t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301" name="Google Shape;301;p15"/>
            <p:cNvSpPr/>
            <p:nvPr/>
          </p:nvSpPr>
          <p:spPr>
            <a:xfrm>
              <a:off x="2356111" y="2510902"/>
              <a:ext cx="718492" cy="718492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5"/>
            <p:cNvSpPr/>
            <p:nvPr/>
          </p:nvSpPr>
          <p:spPr>
            <a:xfrm>
              <a:off x="3301160" y="2509106"/>
              <a:ext cx="1944790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5"/>
            <p:cNvSpPr txBox="1"/>
            <p:nvPr/>
          </p:nvSpPr>
          <p:spPr>
            <a:xfrm>
              <a:off x="3301160" y="2509106"/>
              <a:ext cx="1944790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1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 procesos</a:t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304" name="Google Shape;304;p15"/>
            <p:cNvSpPr/>
            <p:nvPr/>
          </p:nvSpPr>
          <p:spPr>
            <a:xfrm>
              <a:off x="2388828" y="3455720"/>
              <a:ext cx="718492" cy="718492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5"/>
            <p:cNvSpPr/>
            <p:nvPr/>
          </p:nvSpPr>
          <p:spPr>
            <a:xfrm>
              <a:off x="3011165" y="3956402"/>
              <a:ext cx="1813921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5"/>
            <p:cNvSpPr txBox="1"/>
            <p:nvPr/>
          </p:nvSpPr>
          <p:spPr>
            <a:xfrm>
              <a:off x="3123960" y="3956402"/>
              <a:ext cx="1813800" cy="7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Organización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Documentos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Servicio al cliente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Pedidos, compras, contratos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Mejora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Auditorías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07" name="Google Shape;307;p15"/>
            <p:cNvSpPr/>
            <p:nvPr/>
          </p:nvSpPr>
          <p:spPr>
            <a:xfrm>
              <a:off x="5164680" y="2565942"/>
              <a:ext cx="718492" cy="718492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5"/>
            <p:cNvSpPr/>
            <p:nvPr/>
          </p:nvSpPr>
          <p:spPr>
            <a:xfrm>
              <a:off x="5795175" y="2509106"/>
              <a:ext cx="1476761" cy="828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5"/>
            <p:cNvSpPr txBox="1"/>
            <p:nvPr/>
          </p:nvSpPr>
          <p:spPr>
            <a:xfrm>
              <a:off x="5795175" y="2509106"/>
              <a:ext cx="1476761" cy="828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1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Requisitos recursos</a:t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310" name="Google Shape;310;p15"/>
            <p:cNvSpPr/>
            <p:nvPr/>
          </p:nvSpPr>
          <p:spPr>
            <a:xfrm>
              <a:off x="4905189" y="3564004"/>
              <a:ext cx="718492" cy="718492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5"/>
            <p:cNvSpPr/>
            <p:nvPr/>
          </p:nvSpPr>
          <p:spPr>
            <a:xfrm>
              <a:off x="5953658" y="4271719"/>
              <a:ext cx="2859554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5"/>
            <p:cNvSpPr txBox="1"/>
            <p:nvPr/>
          </p:nvSpPr>
          <p:spPr>
            <a:xfrm>
              <a:off x="5953658" y="4271719"/>
              <a:ext cx="2859554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Instalaciones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Métodos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Equipos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Trazabilidad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Manipulación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Informes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5"/>
            <p:cNvSpPr/>
            <p:nvPr/>
          </p:nvSpPr>
          <p:spPr>
            <a:xfrm>
              <a:off x="7340046" y="2510902"/>
              <a:ext cx="718492" cy="718492"/>
            </a:xfrm>
            <a:prstGeom prst="ellipse">
              <a:avLst/>
            </a:prstGeom>
            <a:blipFill rotWithShape="1">
              <a:blip r:embed="rId9">
                <a:alphaModFix/>
              </a:blip>
              <a:stretch>
                <a:fillRect l="-31998" r="-31997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5"/>
            <p:cNvSpPr/>
            <p:nvPr/>
          </p:nvSpPr>
          <p:spPr>
            <a:xfrm>
              <a:off x="8058538" y="2509106"/>
              <a:ext cx="1077739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5"/>
            <p:cNvSpPr txBox="1"/>
            <p:nvPr/>
          </p:nvSpPr>
          <p:spPr>
            <a:xfrm>
              <a:off x="8058538" y="2509106"/>
              <a:ext cx="1077739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1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Requisitos gestión</a:t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316" name="Google Shape;316;p15"/>
          <p:cNvGrpSpPr/>
          <p:nvPr/>
        </p:nvGrpSpPr>
        <p:grpSpPr>
          <a:xfrm>
            <a:off x="10112867" y="3755992"/>
            <a:ext cx="2886058" cy="1436984"/>
            <a:chOff x="5927154" y="3553227"/>
            <a:chExt cx="2886058" cy="1436984"/>
          </a:xfrm>
        </p:grpSpPr>
        <p:sp>
          <p:nvSpPr>
            <p:cNvPr id="317" name="Google Shape;317;p15"/>
            <p:cNvSpPr/>
            <p:nvPr/>
          </p:nvSpPr>
          <p:spPr>
            <a:xfrm>
              <a:off x="5953658" y="4271719"/>
              <a:ext cx="2859554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5"/>
            <p:cNvSpPr txBox="1"/>
            <p:nvPr/>
          </p:nvSpPr>
          <p:spPr>
            <a:xfrm>
              <a:off x="5927154" y="3553227"/>
              <a:ext cx="2859554" cy="718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Documentos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Riesgos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Auditorías</a:t>
              </a:r>
              <a:endParaRPr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1E9D573-0A0E-45F9-E1EF-398630EC40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6"/>
          <p:cNvSpPr/>
          <p:nvPr/>
        </p:nvSpPr>
        <p:spPr>
          <a:xfrm>
            <a:off x="2528524" y="2505670"/>
            <a:ext cx="713496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4. REQUISITOS GENERALES</a:t>
            </a:r>
            <a:endParaRPr sz="5400" b="1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4" name="Google Shape;324;p16" descr="Cabeza con engranaj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3378" y="3590778"/>
            <a:ext cx="1726810" cy="17268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75A0F38-DFCF-754C-3AFE-AAD102F0B34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g1f1fdf6d822_0_692" descr="Cuáles son los principales materiales de laboratorio? - MEDA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075" y="893426"/>
            <a:ext cx="9533951" cy="4994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g1f1fdf6d822_0_692"/>
          <p:cNvSpPr txBox="1">
            <a:spLocks noGrp="1"/>
          </p:cNvSpPr>
          <p:nvPr>
            <p:ph type="title"/>
          </p:nvPr>
        </p:nvSpPr>
        <p:spPr>
          <a:xfrm>
            <a:off x="1325076" y="893413"/>
            <a:ext cx="3111000" cy="100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1" name="Google Shape;331;g1f1fdf6d822_0_692"/>
          <p:cNvGrpSpPr/>
          <p:nvPr/>
        </p:nvGrpSpPr>
        <p:grpSpPr>
          <a:xfrm>
            <a:off x="1202071" y="1795417"/>
            <a:ext cx="2986078" cy="3618109"/>
            <a:chOff x="1644" y="0"/>
            <a:chExt cx="2986078" cy="3618109"/>
          </a:xfrm>
        </p:grpSpPr>
        <p:sp>
          <p:nvSpPr>
            <p:cNvPr id="332" name="Google Shape;332;g1f1fdf6d822_0_692"/>
            <p:cNvSpPr/>
            <p:nvPr/>
          </p:nvSpPr>
          <p:spPr>
            <a:xfrm>
              <a:off x="1644" y="0"/>
              <a:ext cx="986400" cy="17367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g1f1fdf6d822_0_692"/>
            <p:cNvSpPr/>
            <p:nvPr/>
          </p:nvSpPr>
          <p:spPr>
            <a:xfrm>
              <a:off x="1017764" y="0"/>
              <a:ext cx="1674000" cy="17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g1f1fdf6d822_0_692"/>
            <p:cNvSpPr txBox="1"/>
            <p:nvPr/>
          </p:nvSpPr>
          <p:spPr>
            <a:xfrm>
              <a:off x="1017764" y="0"/>
              <a:ext cx="1674000" cy="17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3575" tIns="0" rIns="163575" bIns="163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g1f1fdf6d822_0_692"/>
            <p:cNvSpPr/>
            <p:nvPr/>
          </p:nvSpPr>
          <p:spPr>
            <a:xfrm>
              <a:off x="297601" y="1881409"/>
              <a:ext cx="986400" cy="17367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g1f1fdf6d822_0_692"/>
            <p:cNvSpPr/>
            <p:nvPr/>
          </p:nvSpPr>
          <p:spPr>
            <a:xfrm>
              <a:off x="1313722" y="1881409"/>
              <a:ext cx="1674000" cy="17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g1f1fdf6d822_0_692"/>
            <p:cNvSpPr txBox="1"/>
            <p:nvPr/>
          </p:nvSpPr>
          <p:spPr>
            <a:xfrm>
              <a:off x="1313722" y="1881409"/>
              <a:ext cx="1674000" cy="17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3575" tIns="0" rIns="163575" bIns="163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8" name="Google Shape;338;g1f1fdf6d822_0_692"/>
          <p:cNvGrpSpPr/>
          <p:nvPr/>
        </p:nvGrpSpPr>
        <p:grpSpPr>
          <a:xfrm>
            <a:off x="5960495" y="2350703"/>
            <a:ext cx="4621766" cy="2254937"/>
            <a:chOff x="483" y="10907"/>
            <a:chExt cx="4621766" cy="2254937"/>
          </a:xfrm>
        </p:grpSpPr>
        <p:sp>
          <p:nvSpPr>
            <p:cNvPr id="339" name="Google Shape;339;g1f1fdf6d822_0_692"/>
            <p:cNvSpPr/>
            <p:nvPr/>
          </p:nvSpPr>
          <p:spPr>
            <a:xfrm rot="-5400000">
              <a:off x="483" y="11044"/>
              <a:ext cx="2254800" cy="2254800"/>
            </a:xfrm>
            <a:prstGeom prst="downArrow">
              <a:avLst>
                <a:gd name="adj1" fmla="val 50000"/>
                <a:gd name="adj2" fmla="val 35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g1f1fdf6d822_0_692"/>
            <p:cNvSpPr txBox="1"/>
            <p:nvPr/>
          </p:nvSpPr>
          <p:spPr>
            <a:xfrm>
              <a:off x="483" y="574641"/>
              <a:ext cx="1860300" cy="11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156450" rIns="156450" bIns="156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Competentes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g1f1fdf6d822_0_692"/>
            <p:cNvSpPr/>
            <p:nvPr/>
          </p:nvSpPr>
          <p:spPr>
            <a:xfrm rot="5400000">
              <a:off x="2367449" y="10907"/>
              <a:ext cx="2254800" cy="2254800"/>
            </a:xfrm>
            <a:prstGeom prst="downArrow">
              <a:avLst>
                <a:gd name="adj1" fmla="val 50000"/>
                <a:gd name="adj2" fmla="val 35000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g1f1fdf6d822_0_692"/>
            <p:cNvSpPr txBox="1"/>
            <p:nvPr/>
          </p:nvSpPr>
          <p:spPr>
            <a:xfrm>
              <a:off x="2761926" y="574641"/>
              <a:ext cx="1860300" cy="11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156450" rIns="156450" bIns="156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Resultados válidos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438668-EA44-2606-CE2B-9FA877E640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g1f1fdf6d822_0_784" descr="Cuáles son los principales materiales de laboratorio? - MEDA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170" y="883057"/>
            <a:ext cx="10307707" cy="539948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g1f1fdf6d822_0_784"/>
          <p:cNvSpPr txBox="1">
            <a:spLocks noGrp="1"/>
          </p:cNvSpPr>
          <p:nvPr>
            <p:ph type="title"/>
          </p:nvPr>
        </p:nvSpPr>
        <p:spPr>
          <a:xfrm>
            <a:off x="898826" y="978813"/>
            <a:ext cx="3111000" cy="100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9" name="Google Shape;349;g1f1fdf6d822_0_784"/>
          <p:cNvGrpSpPr/>
          <p:nvPr/>
        </p:nvGrpSpPr>
        <p:grpSpPr>
          <a:xfrm>
            <a:off x="4063921" y="978813"/>
            <a:ext cx="5104500" cy="5104500"/>
            <a:chOff x="1193734" y="0"/>
            <a:chExt cx="5104500" cy="5104500"/>
          </a:xfrm>
        </p:grpSpPr>
        <p:sp>
          <p:nvSpPr>
            <p:cNvPr id="350" name="Google Shape;350;g1f1fdf6d822_0_784"/>
            <p:cNvSpPr/>
            <p:nvPr/>
          </p:nvSpPr>
          <p:spPr>
            <a:xfrm>
              <a:off x="1193734" y="0"/>
              <a:ext cx="5104500" cy="51045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g1f1fdf6d822_0_784"/>
            <p:cNvSpPr txBox="1"/>
            <p:nvPr/>
          </p:nvSpPr>
          <p:spPr>
            <a:xfrm>
              <a:off x="2853927" y="255217"/>
              <a:ext cx="1784100" cy="76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99125" rIns="199125" bIns="199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Gestión de Calidad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g1f1fdf6d822_0_784"/>
            <p:cNvSpPr/>
            <p:nvPr/>
          </p:nvSpPr>
          <p:spPr>
            <a:xfrm>
              <a:off x="1831779" y="1276089"/>
              <a:ext cx="3828300" cy="3828300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g1f1fdf6d822_0_784"/>
            <p:cNvSpPr txBox="1"/>
            <p:nvPr/>
          </p:nvSpPr>
          <p:spPr>
            <a:xfrm>
              <a:off x="2853927" y="1515356"/>
              <a:ext cx="1784100" cy="71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800" tIns="177800" rIns="177800" bIns="177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17025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g1f1fdf6d822_0_784"/>
            <p:cNvSpPr/>
            <p:nvPr/>
          </p:nvSpPr>
          <p:spPr>
            <a:xfrm>
              <a:off x="2469824" y="2552179"/>
              <a:ext cx="2552100" cy="25521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g1f1fdf6d822_0_784"/>
            <p:cNvSpPr txBox="1"/>
            <p:nvPr/>
          </p:nvSpPr>
          <p:spPr>
            <a:xfrm>
              <a:off x="2843582" y="3190224"/>
              <a:ext cx="1804800" cy="127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800" tIns="177800" rIns="177800" bIns="177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9001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6" name="Google Shape;356;g1f1fdf6d822_0_784"/>
          <p:cNvSpPr/>
          <p:nvPr/>
        </p:nvSpPr>
        <p:spPr>
          <a:xfrm>
            <a:off x="1146004" y="2541813"/>
            <a:ext cx="2616600" cy="158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Aceptación de resultados entre países.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Cooperación entre laboratorios y organismos.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Armonización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6BA3DF-23D1-D378-20D9-AE0DC2D87C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9"/>
          <p:cNvSpPr txBox="1">
            <a:spLocks noGrp="1"/>
          </p:cNvSpPr>
          <p:nvPr>
            <p:ph type="title"/>
          </p:nvPr>
        </p:nvSpPr>
        <p:spPr>
          <a:xfrm>
            <a:off x="-12" y="824434"/>
            <a:ext cx="6575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Objeto y campo de aplicación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Google Shape;362;p19" descr="Cuáles Son Las Especialidades De Laboratorio Por Análisis Clínico? | Cemp"/>
          <p:cNvPicPr preferRelativeResize="0"/>
          <p:nvPr/>
        </p:nvPicPr>
        <p:blipFill rotWithShape="1">
          <a:blip r:embed="rId3">
            <a:alphaModFix amt="87000"/>
          </a:blip>
          <a:srcRect/>
          <a:stretch/>
        </p:blipFill>
        <p:spPr>
          <a:xfrm>
            <a:off x="293088" y="1970274"/>
            <a:ext cx="11605824" cy="43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3" name="Google Shape;363;p19"/>
          <p:cNvGrpSpPr/>
          <p:nvPr/>
        </p:nvGrpSpPr>
        <p:grpSpPr>
          <a:xfrm>
            <a:off x="504150" y="2747778"/>
            <a:ext cx="11394616" cy="2679689"/>
            <a:chOff x="4953" y="2070246"/>
            <a:chExt cx="10134854" cy="2286229"/>
          </a:xfrm>
        </p:grpSpPr>
        <p:sp>
          <p:nvSpPr>
            <p:cNvPr id="364" name="Google Shape;364;p19"/>
            <p:cNvSpPr/>
            <p:nvPr/>
          </p:nvSpPr>
          <p:spPr>
            <a:xfrm>
              <a:off x="658815" y="2070246"/>
              <a:ext cx="2615446" cy="2286229"/>
            </a:xfrm>
            <a:prstGeom prst="rightArrow">
              <a:avLst>
                <a:gd name="adj1" fmla="val 70000"/>
                <a:gd name="adj2" fmla="val 50000"/>
              </a:avLst>
            </a:prstGeom>
            <a:solidFill>
              <a:srgbClr val="CFDEEF"/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365" name="Google Shape;365;p19"/>
            <p:cNvSpPr txBox="1"/>
            <p:nvPr/>
          </p:nvSpPr>
          <p:spPr>
            <a:xfrm>
              <a:off x="1312676" y="2413180"/>
              <a:ext cx="1275030" cy="1600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9525" rIns="19050" bIns="9525" anchor="ctr" anchorCtr="0">
              <a:noAutofit/>
            </a:bodyPr>
            <a:lstStyle/>
            <a:p>
              <a:pPr marL="114300" marR="0" lvl="1" indent="-1333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</a:t>
              </a:r>
              <a:endParaRPr sz="1700"/>
            </a:p>
            <a:p>
              <a:pPr marL="114300" marR="0" lvl="1" indent="-133350" algn="l" rtl="0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 sz="1700"/>
            </a:p>
            <a:p>
              <a:pPr marL="114300" marR="0" lvl="1" indent="-133350" algn="l" rtl="0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 sz="1700"/>
            </a:p>
          </p:txBody>
        </p:sp>
        <p:sp>
          <p:nvSpPr>
            <p:cNvPr id="366" name="Google Shape;366;p19"/>
            <p:cNvSpPr/>
            <p:nvPr/>
          </p:nvSpPr>
          <p:spPr>
            <a:xfrm>
              <a:off x="4953" y="2559499"/>
              <a:ext cx="1307723" cy="1307723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367" name="Google Shape;367;p19"/>
            <p:cNvSpPr txBox="1"/>
            <p:nvPr/>
          </p:nvSpPr>
          <p:spPr>
            <a:xfrm>
              <a:off x="196465" y="2751011"/>
              <a:ext cx="924699" cy="924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endParaRPr sz="1700"/>
            </a:p>
          </p:txBody>
        </p:sp>
        <p:sp>
          <p:nvSpPr>
            <p:cNvPr id="368" name="Google Shape;368;p19"/>
            <p:cNvSpPr/>
            <p:nvPr/>
          </p:nvSpPr>
          <p:spPr>
            <a:xfrm>
              <a:off x="4091588" y="2070246"/>
              <a:ext cx="2615446" cy="2286229"/>
            </a:xfrm>
            <a:prstGeom prst="rightArrow">
              <a:avLst>
                <a:gd name="adj1" fmla="val 70000"/>
                <a:gd name="adj2" fmla="val 50000"/>
              </a:avLst>
            </a:prstGeom>
            <a:solidFill>
              <a:srgbClr val="CFDEEF"/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369" name="Google Shape;369;p19"/>
            <p:cNvSpPr txBox="1"/>
            <p:nvPr/>
          </p:nvSpPr>
          <p:spPr>
            <a:xfrm>
              <a:off x="4745459" y="2413175"/>
              <a:ext cx="1436400" cy="160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9525" rIns="19050" bIns="9525" anchor="ctr" anchorCtr="0">
              <a:noAutofit/>
            </a:bodyPr>
            <a:lstStyle/>
            <a:p>
              <a:pPr marL="114300" marR="0" lvl="1" indent="-1333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Normalizados</a:t>
              </a:r>
              <a:endParaRPr sz="1700"/>
            </a:p>
            <a:p>
              <a:pPr marL="114300" marR="0" lvl="1" indent="-133350" algn="l" rtl="0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 normalizados</a:t>
              </a:r>
              <a:endParaRPr sz="1700"/>
            </a:p>
            <a:p>
              <a:pPr marL="114300" marR="0" lvl="1" indent="-133350" algn="l" rtl="0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Propios</a:t>
              </a:r>
              <a:endParaRPr sz="1700"/>
            </a:p>
          </p:txBody>
        </p:sp>
        <p:sp>
          <p:nvSpPr>
            <p:cNvPr id="370" name="Google Shape;370;p19"/>
            <p:cNvSpPr/>
            <p:nvPr/>
          </p:nvSpPr>
          <p:spPr>
            <a:xfrm>
              <a:off x="3437726" y="2559499"/>
              <a:ext cx="1307723" cy="1307723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371" name="Google Shape;371;p19"/>
            <p:cNvSpPr txBox="1"/>
            <p:nvPr/>
          </p:nvSpPr>
          <p:spPr>
            <a:xfrm>
              <a:off x="3629238" y="2751011"/>
              <a:ext cx="924699" cy="924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endParaRPr sz="1700"/>
            </a:p>
          </p:txBody>
        </p:sp>
        <p:sp>
          <p:nvSpPr>
            <p:cNvPr id="372" name="Google Shape;372;p19"/>
            <p:cNvSpPr/>
            <p:nvPr/>
          </p:nvSpPr>
          <p:spPr>
            <a:xfrm>
              <a:off x="7524361" y="2070246"/>
              <a:ext cx="2615446" cy="2286229"/>
            </a:xfrm>
            <a:prstGeom prst="rightArrow">
              <a:avLst>
                <a:gd name="adj1" fmla="val 70000"/>
                <a:gd name="adj2" fmla="val 50000"/>
              </a:avLst>
            </a:prstGeom>
            <a:solidFill>
              <a:srgbClr val="D8E2F3"/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373" name="Google Shape;373;p19"/>
            <p:cNvSpPr txBox="1"/>
            <p:nvPr/>
          </p:nvSpPr>
          <p:spPr>
            <a:xfrm>
              <a:off x="8178222" y="2413180"/>
              <a:ext cx="1275030" cy="1600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9525" rIns="19050" bIns="9525" anchor="ctr" anchorCtr="0">
              <a:noAutofit/>
            </a:bodyPr>
            <a:lstStyle/>
            <a:p>
              <a:pPr marL="114300" marR="0" lvl="1" indent="-1333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Todos</a:t>
              </a:r>
              <a:endParaRPr sz="1700"/>
            </a:p>
            <a:p>
              <a:pPr marL="114300" marR="0" lvl="1" indent="-133350" algn="l" rtl="0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NA</a:t>
              </a:r>
              <a:endParaRPr sz="1700"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6870499" y="2559499"/>
              <a:ext cx="1307723" cy="1307723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375" name="Google Shape;375;p19"/>
            <p:cNvSpPr txBox="1"/>
            <p:nvPr/>
          </p:nvSpPr>
          <p:spPr>
            <a:xfrm>
              <a:off x="7062011" y="2751011"/>
              <a:ext cx="924699" cy="924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endParaRPr sz="1700"/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9E67D2-7310-8922-56A6-4B06171586F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f1fdf6d822_0_872"/>
          <p:cNvSpPr txBox="1">
            <a:spLocks noGrp="1"/>
          </p:cNvSpPr>
          <p:nvPr>
            <p:ph type="title"/>
          </p:nvPr>
        </p:nvSpPr>
        <p:spPr>
          <a:xfrm>
            <a:off x="1504375" y="588009"/>
            <a:ext cx="6575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Objeto y campo de aplicación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1" name="Google Shape;381;g1f1fdf6d822_0_872" descr="Cuáles Son Las Especialidades De Laboratorio Por Análisis Clínico? | Cem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3075" y="1468075"/>
            <a:ext cx="11605847" cy="47745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2" name="Google Shape;382;g1f1fdf6d822_0_872"/>
          <p:cNvGrpSpPr/>
          <p:nvPr/>
        </p:nvGrpSpPr>
        <p:grpSpPr>
          <a:xfrm>
            <a:off x="3960072" y="1589693"/>
            <a:ext cx="4531307" cy="4531307"/>
            <a:chOff x="1339573" y="1644"/>
            <a:chExt cx="4531307" cy="4531307"/>
          </a:xfrm>
        </p:grpSpPr>
        <p:sp>
          <p:nvSpPr>
            <p:cNvPr id="383" name="Google Shape;383;g1f1fdf6d822_0_872"/>
            <p:cNvSpPr/>
            <p:nvPr/>
          </p:nvSpPr>
          <p:spPr>
            <a:xfrm>
              <a:off x="1861026" y="523097"/>
              <a:ext cx="3488400" cy="3488400"/>
            </a:xfrm>
            <a:prstGeom prst="blockArc">
              <a:avLst>
                <a:gd name="adj1" fmla="val 10800000"/>
                <a:gd name="adj2" fmla="val 16200000"/>
                <a:gd name="adj3" fmla="val 4639"/>
              </a:avLst>
            </a:prstGeom>
            <a:solidFill>
              <a:srgbClr val="9BAB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g1f1fdf6d822_0_872"/>
            <p:cNvSpPr/>
            <p:nvPr/>
          </p:nvSpPr>
          <p:spPr>
            <a:xfrm>
              <a:off x="1861026" y="523097"/>
              <a:ext cx="3488400" cy="3488400"/>
            </a:xfrm>
            <a:prstGeom prst="blockArc">
              <a:avLst>
                <a:gd name="adj1" fmla="val 5400000"/>
                <a:gd name="adj2" fmla="val 10800000"/>
                <a:gd name="adj3" fmla="val 4639"/>
              </a:avLst>
            </a:prstGeom>
            <a:solidFill>
              <a:srgbClr val="7C95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g1f1fdf6d822_0_872"/>
            <p:cNvSpPr/>
            <p:nvPr/>
          </p:nvSpPr>
          <p:spPr>
            <a:xfrm>
              <a:off x="1861026" y="523097"/>
              <a:ext cx="3488400" cy="3488400"/>
            </a:xfrm>
            <a:prstGeom prst="blockArc">
              <a:avLst>
                <a:gd name="adj1" fmla="val 0"/>
                <a:gd name="adj2" fmla="val 5400000"/>
                <a:gd name="adj3" fmla="val 4639"/>
              </a:avLst>
            </a:prstGeom>
            <a:solidFill>
              <a:srgbClr val="5D7E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g1f1fdf6d822_0_872"/>
            <p:cNvSpPr/>
            <p:nvPr/>
          </p:nvSpPr>
          <p:spPr>
            <a:xfrm>
              <a:off x="1861026" y="523097"/>
              <a:ext cx="3488400" cy="3488400"/>
            </a:xfrm>
            <a:prstGeom prst="blockArc">
              <a:avLst>
                <a:gd name="adj1" fmla="val 16200000"/>
                <a:gd name="adj2" fmla="val 0"/>
                <a:gd name="adj3" fmla="val 4639"/>
              </a:avLst>
            </a:prstGeom>
            <a:solidFill>
              <a:srgbClr val="406C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g1f1fdf6d822_0_872"/>
            <p:cNvSpPr/>
            <p:nvPr/>
          </p:nvSpPr>
          <p:spPr>
            <a:xfrm>
              <a:off x="2802508" y="1464579"/>
              <a:ext cx="1605600" cy="1605600"/>
            </a:xfrm>
            <a:prstGeom prst="ellipse">
              <a:avLst/>
            </a:prstGeom>
            <a:solidFill>
              <a:srgbClr val="3A66B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g1f1fdf6d822_0_872"/>
            <p:cNvSpPr txBox="1"/>
            <p:nvPr/>
          </p:nvSpPr>
          <p:spPr>
            <a:xfrm>
              <a:off x="3037622" y="1699693"/>
              <a:ext cx="1135200" cy="113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Partes interesadas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g1f1fdf6d822_0_872"/>
            <p:cNvSpPr/>
            <p:nvPr/>
          </p:nvSpPr>
          <p:spPr>
            <a:xfrm>
              <a:off x="3043327" y="1644"/>
              <a:ext cx="1123800" cy="1123800"/>
            </a:xfrm>
            <a:prstGeom prst="ellipse">
              <a:avLst/>
            </a:prstGeom>
            <a:solidFill>
              <a:srgbClr val="3A66B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g1f1fdf6d822_0_872"/>
            <p:cNvSpPr txBox="1"/>
            <p:nvPr/>
          </p:nvSpPr>
          <p:spPr>
            <a:xfrm>
              <a:off x="3207906" y="166223"/>
              <a:ext cx="794700" cy="79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Labs.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g1f1fdf6d822_0_872"/>
            <p:cNvSpPr/>
            <p:nvPr/>
          </p:nvSpPr>
          <p:spPr>
            <a:xfrm>
              <a:off x="4747080" y="1705398"/>
              <a:ext cx="1123800" cy="1123800"/>
            </a:xfrm>
            <a:prstGeom prst="ellipse">
              <a:avLst/>
            </a:prstGeom>
            <a:solidFill>
              <a:srgbClr val="567AC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g1f1fdf6d822_0_872"/>
            <p:cNvSpPr txBox="1"/>
            <p:nvPr/>
          </p:nvSpPr>
          <p:spPr>
            <a:xfrm>
              <a:off x="4911659" y="1869977"/>
              <a:ext cx="794700" cy="79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Clientes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g1f1fdf6d822_0_872"/>
            <p:cNvSpPr/>
            <p:nvPr/>
          </p:nvSpPr>
          <p:spPr>
            <a:xfrm>
              <a:off x="3043327" y="3409151"/>
              <a:ext cx="1123800" cy="1123800"/>
            </a:xfrm>
            <a:prstGeom prst="ellipse">
              <a:avLst/>
            </a:prstGeom>
            <a:solidFill>
              <a:srgbClr val="7992C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g1f1fdf6d822_0_872"/>
            <p:cNvSpPr txBox="1"/>
            <p:nvPr/>
          </p:nvSpPr>
          <p:spPr>
            <a:xfrm>
              <a:off x="3207906" y="3573730"/>
              <a:ext cx="794700" cy="79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s-EC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Autoridades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g1f1fdf6d822_0_872"/>
            <p:cNvSpPr/>
            <p:nvPr/>
          </p:nvSpPr>
          <p:spPr>
            <a:xfrm>
              <a:off x="1339573" y="1705398"/>
              <a:ext cx="1123800" cy="1123800"/>
            </a:xfrm>
            <a:prstGeom prst="ellipse">
              <a:avLst/>
            </a:prstGeom>
            <a:solidFill>
              <a:srgbClr val="9BABD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g1f1fdf6d822_0_872"/>
            <p:cNvSpPr txBox="1"/>
            <p:nvPr/>
          </p:nvSpPr>
          <p:spPr>
            <a:xfrm>
              <a:off x="1504152" y="1869977"/>
              <a:ext cx="794700" cy="79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40625" rIns="40625" bIns="40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lang="es-EC" sz="3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ABBE98-CF04-B975-AACE-D07C16F3632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f1fdf6d822_0_967"/>
          <p:cNvSpPr txBox="1">
            <a:spLocks noGrp="1"/>
          </p:cNvSpPr>
          <p:nvPr>
            <p:ph type="title"/>
          </p:nvPr>
        </p:nvSpPr>
        <p:spPr>
          <a:xfrm>
            <a:off x="2032789" y="630059"/>
            <a:ext cx="3044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2" name="Google Shape;402;g1f1fdf6d822_0_967" descr="Evaluación de la Conformidad, Interpretación de la Norma ISO/IEC 17020:20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5716" y="1426917"/>
            <a:ext cx="10170944" cy="4690931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g1f1fdf6d822_0_967"/>
          <p:cNvSpPr/>
          <p:nvPr/>
        </p:nvSpPr>
        <p:spPr>
          <a:xfrm>
            <a:off x="5755077" y="5245652"/>
            <a:ext cx="45600" cy="456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g1f1fdf6d822_0_967"/>
          <p:cNvSpPr txBox="1"/>
          <p:nvPr/>
        </p:nvSpPr>
        <p:spPr>
          <a:xfrm>
            <a:off x="2221156" y="4922039"/>
            <a:ext cx="2772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5" name="Google Shape;405;g1f1fdf6d822_0_967"/>
          <p:cNvGrpSpPr/>
          <p:nvPr/>
        </p:nvGrpSpPr>
        <p:grpSpPr>
          <a:xfrm>
            <a:off x="6483273" y="2750410"/>
            <a:ext cx="3940909" cy="3180548"/>
            <a:chOff x="1" y="70"/>
            <a:chExt cx="3940909" cy="3180548"/>
          </a:xfrm>
        </p:grpSpPr>
        <p:sp>
          <p:nvSpPr>
            <p:cNvPr id="406" name="Google Shape;406;g1f1fdf6d822_0_967"/>
            <p:cNvSpPr/>
            <p:nvPr/>
          </p:nvSpPr>
          <p:spPr>
            <a:xfrm rot="5400000">
              <a:off x="-136508" y="136719"/>
              <a:ext cx="910200" cy="636900"/>
            </a:xfrm>
            <a:prstGeom prst="chevron">
              <a:avLst>
                <a:gd name="adj" fmla="val 5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g1f1fdf6d822_0_967"/>
            <p:cNvSpPr txBox="1"/>
            <p:nvPr/>
          </p:nvSpPr>
          <p:spPr>
            <a:xfrm>
              <a:off x="1" y="318591"/>
              <a:ext cx="636900" cy="2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g1f1fdf6d822_0_967"/>
            <p:cNvSpPr/>
            <p:nvPr/>
          </p:nvSpPr>
          <p:spPr>
            <a:xfrm rot="5400000">
              <a:off x="1993160" y="-1356080"/>
              <a:ext cx="591600" cy="33039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410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g1f1fdf6d822_0_967"/>
            <p:cNvSpPr txBox="1"/>
            <p:nvPr/>
          </p:nvSpPr>
          <p:spPr>
            <a:xfrm>
              <a:off x="637041" y="28946"/>
              <a:ext cx="3275100" cy="53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3575" tIns="14600" rIns="14600" bIns="146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Ensayo/prueba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g1f1fdf6d822_0_967"/>
            <p:cNvSpPr/>
            <p:nvPr/>
          </p:nvSpPr>
          <p:spPr>
            <a:xfrm rot="5400000">
              <a:off x="-136509" y="893503"/>
              <a:ext cx="910200" cy="636900"/>
            </a:xfrm>
            <a:prstGeom prst="chevron">
              <a:avLst>
                <a:gd name="adj" fmla="val 5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g1f1fdf6d822_0_967"/>
            <p:cNvSpPr txBox="1"/>
            <p:nvPr/>
          </p:nvSpPr>
          <p:spPr>
            <a:xfrm>
              <a:off x="1" y="1075374"/>
              <a:ext cx="636900" cy="2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g1f1fdf6d822_0_967"/>
            <p:cNvSpPr/>
            <p:nvPr/>
          </p:nvSpPr>
          <p:spPr>
            <a:xfrm rot="5400000">
              <a:off x="1993160" y="-599297"/>
              <a:ext cx="591600" cy="33039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410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g1f1fdf6d822_0_967"/>
            <p:cNvSpPr txBox="1"/>
            <p:nvPr/>
          </p:nvSpPr>
          <p:spPr>
            <a:xfrm>
              <a:off x="637041" y="785729"/>
              <a:ext cx="3275100" cy="53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3575" tIns="14600" rIns="14600" bIns="146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Inspección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g1f1fdf6d822_0_967"/>
            <p:cNvSpPr/>
            <p:nvPr/>
          </p:nvSpPr>
          <p:spPr>
            <a:xfrm rot="5400000">
              <a:off x="-136509" y="1650285"/>
              <a:ext cx="910200" cy="636900"/>
            </a:xfrm>
            <a:prstGeom prst="chevron">
              <a:avLst>
                <a:gd name="adj" fmla="val 5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g1f1fdf6d822_0_967"/>
            <p:cNvSpPr txBox="1"/>
            <p:nvPr/>
          </p:nvSpPr>
          <p:spPr>
            <a:xfrm>
              <a:off x="1" y="1832156"/>
              <a:ext cx="636900" cy="2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g1f1fdf6d822_0_967"/>
            <p:cNvSpPr/>
            <p:nvPr/>
          </p:nvSpPr>
          <p:spPr>
            <a:xfrm rot="5400000">
              <a:off x="1993160" y="195107"/>
              <a:ext cx="591600" cy="33039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410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g1f1fdf6d822_0_967"/>
            <p:cNvSpPr txBox="1"/>
            <p:nvPr/>
          </p:nvSpPr>
          <p:spPr>
            <a:xfrm>
              <a:off x="637041" y="1580134"/>
              <a:ext cx="3275100" cy="53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3575" tIns="14600" rIns="14600" bIns="146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Certificación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g1f1fdf6d822_0_967"/>
            <p:cNvSpPr/>
            <p:nvPr/>
          </p:nvSpPr>
          <p:spPr>
            <a:xfrm rot="5400000">
              <a:off x="-136508" y="2407068"/>
              <a:ext cx="910200" cy="636900"/>
            </a:xfrm>
            <a:prstGeom prst="chevron">
              <a:avLst>
                <a:gd name="adj" fmla="val 5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g1f1fdf6d822_0_967"/>
            <p:cNvSpPr txBox="1"/>
            <p:nvPr/>
          </p:nvSpPr>
          <p:spPr>
            <a:xfrm>
              <a:off x="1" y="2588939"/>
              <a:ext cx="636900" cy="2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g1f1fdf6d822_0_967"/>
            <p:cNvSpPr/>
            <p:nvPr/>
          </p:nvSpPr>
          <p:spPr>
            <a:xfrm rot="5400000">
              <a:off x="1993160" y="914267"/>
              <a:ext cx="591600" cy="33039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410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g1f1fdf6d822_0_967"/>
            <p:cNvSpPr txBox="1"/>
            <p:nvPr/>
          </p:nvSpPr>
          <p:spPr>
            <a:xfrm>
              <a:off x="637041" y="2299295"/>
              <a:ext cx="3275100" cy="53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3575" tIns="14600" rIns="14600" bIns="146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Acreditación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AA3562-1EFE-FB46-D991-ADF68B986CE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f1fdf6d822_0_1066"/>
          <p:cNvSpPr txBox="1">
            <a:spLocks noGrp="1"/>
          </p:cNvSpPr>
          <p:nvPr>
            <p:ph type="title"/>
          </p:nvPr>
        </p:nvSpPr>
        <p:spPr>
          <a:xfrm>
            <a:off x="1871114" y="744584"/>
            <a:ext cx="3044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g1f1fdf6d822_0_1066"/>
          <p:cNvSpPr/>
          <p:nvPr/>
        </p:nvSpPr>
        <p:spPr>
          <a:xfrm>
            <a:off x="5627077" y="5050302"/>
            <a:ext cx="45600" cy="456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g1f1fdf6d822_0_1066"/>
          <p:cNvSpPr/>
          <p:nvPr/>
        </p:nvSpPr>
        <p:spPr>
          <a:xfrm>
            <a:off x="4494280" y="2131311"/>
            <a:ext cx="8078700" cy="31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Material, producto, instalación, proceso, sistema, persona u organismo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particular al que se aplica la evaluación de la conformidad</a:t>
            </a:r>
            <a:endParaRPr sz="4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g1f1fdf6d822_0_1066"/>
          <p:cNvSpPr/>
          <p:nvPr/>
        </p:nvSpPr>
        <p:spPr>
          <a:xfrm>
            <a:off x="1424990" y="2018506"/>
            <a:ext cx="240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1" i="0" u="none" strike="noStrike" cap="none">
                <a:solidFill>
                  <a:srgbClr val="D8E2F3"/>
                </a:solidFill>
                <a:latin typeface="Calibri"/>
                <a:ea typeface="Calibri"/>
                <a:cs typeface="Calibri"/>
                <a:sym typeface="Calibri"/>
              </a:rPr>
              <a:t>OBJETO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0" name="Google Shape;430;g1f1fdf6d822_0_1066" descr="Acceso universa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3494" y="325916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g1f1fdf6d822_0_1066" descr="Matra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6518" y="328320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g1f1fdf6d822_0_1066" descr="Flujo de trabaj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00669" y="437782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g1f1fdf6d822_0_1066" descr="Tart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50999" y="437782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5E0026-B820-C34F-FD87-480951BE02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f1fdf6d822_0_1152"/>
          <p:cNvSpPr txBox="1">
            <a:spLocks noGrp="1"/>
          </p:cNvSpPr>
          <p:nvPr>
            <p:ph type="title"/>
          </p:nvPr>
        </p:nvSpPr>
        <p:spPr>
          <a:xfrm>
            <a:off x="1820664" y="535759"/>
            <a:ext cx="3044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g1f1fdf6d822_0_1152"/>
          <p:cNvSpPr/>
          <p:nvPr/>
        </p:nvSpPr>
        <p:spPr>
          <a:xfrm rot="-5400000">
            <a:off x="1159853" y="3421322"/>
            <a:ext cx="24096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g1f1fdf6d822_0_1152"/>
          <p:cNvSpPr txBox="1"/>
          <p:nvPr/>
        </p:nvSpPr>
        <p:spPr>
          <a:xfrm rot="-5400000">
            <a:off x="1159853" y="3421322"/>
            <a:ext cx="24096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43675" bIns="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rPr lang="es-EC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1era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g1f1fdf6d822_0_1152"/>
          <p:cNvSpPr/>
          <p:nvPr/>
        </p:nvSpPr>
        <p:spPr>
          <a:xfrm>
            <a:off x="2559492" y="2411425"/>
            <a:ext cx="1941000" cy="2409600"/>
          </a:xfrm>
          <a:prstGeom prst="rect">
            <a:avLst/>
          </a:prstGeom>
          <a:solidFill>
            <a:srgbClr val="4372C3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1f1fdf6d822_0_1152"/>
          <p:cNvSpPr txBox="1"/>
          <p:nvPr/>
        </p:nvSpPr>
        <p:spPr>
          <a:xfrm>
            <a:off x="2559492" y="2411425"/>
            <a:ext cx="1941000" cy="2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3575" tIns="343675" rIns="163575" bIns="163575" anchor="t" anchorCtr="0">
            <a:noAutofit/>
          </a:bodyPr>
          <a:lstStyle/>
          <a:p>
            <a:pPr marL="171450" marR="0" lvl="1" indent="-571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184150" algn="ctr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Char char="•"/>
            </a:pPr>
            <a:r>
              <a:rPr lang="es-EC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g1f1fdf6d822_0_1152"/>
          <p:cNvSpPr/>
          <p:nvPr/>
        </p:nvSpPr>
        <p:spPr>
          <a:xfrm rot="-5400000">
            <a:off x="4008132" y="3421322"/>
            <a:ext cx="24096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g1f1fdf6d822_0_1152"/>
          <p:cNvSpPr txBox="1"/>
          <p:nvPr/>
        </p:nvSpPr>
        <p:spPr>
          <a:xfrm rot="-5400000">
            <a:off x="4008132" y="3421322"/>
            <a:ext cx="24096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43675" bIns="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rPr lang="es-EC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2da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g1f1fdf6d822_0_1152"/>
          <p:cNvSpPr/>
          <p:nvPr/>
        </p:nvSpPr>
        <p:spPr>
          <a:xfrm>
            <a:off x="5407771" y="2411425"/>
            <a:ext cx="1941000" cy="2409600"/>
          </a:xfrm>
          <a:prstGeom prst="rect">
            <a:avLst/>
          </a:prstGeom>
          <a:solidFill>
            <a:srgbClr val="4372C3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g1f1fdf6d822_0_1152"/>
          <p:cNvSpPr txBox="1"/>
          <p:nvPr/>
        </p:nvSpPr>
        <p:spPr>
          <a:xfrm>
            <a:off x="5407771" y="2411425"/>
            <a:ext cx="1941000" cy="2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3575" tIns="343675" rIns="163575" bIns="163575" anchor="t" anchorCtr="0">
            <a:noAutofit/>
          </a:bodyPr>
          <a:lstStyle/>
          <a:p>
            <a:pPr marL="171450" marR="0" lvl="1" indent="-57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19685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Char char="•"/>
            </a:pPr>
            <a:r>
              <a:rPr lang="es-EC"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Clientes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1f1fdf6d822_0_1152"/>
          <p:cNvSpPr/>
          <p:nvPr/>
        </p:nvSpPr>
        <p:spPr>
          <a:xfrm rot="-5400000">
            <a:off x="6856412" y="3421322"/>
            <a:ext cx="24096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g1f1fdf6d822_0_1152"/>
          <p:cNvSpPr txBox="1"/>
          <p:nvPr/>
        </p:nvSpPr>
        <p:spPr>
          <a:xfrm rot="-5400000">
            <a:off x="6856412" y="3421322"/>
            <a:ext cx="24096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43675" bIns="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rPr lang="es-EC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3ra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g1f1fdf6d822_0_1152"/>
          <p:cNvSpPr/>
          <p:nvPr/>
        </p:nvSpPr>
        <p:spPr>
          <a:xfrm>
            <a:off x="8256051" y="2411425"/>
            <a:ext cx="1941000" cy="2409600"/>
          </a:xfrm>
          <a:prstGeom prst="rect">
            <a:avLst/>
          </a:prstGeom>
          <a:solidFill>
            <a:srgbClr val="4372C3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g1f1fdf6d822_0_1152"/>
          <p:cNvSpPr txBox="1"/>
          <p:nvPr/>
        </p:nvSpPr>
        <p:spPr>
          <a:xfrm>
            <a:off x="8256051" y="2411425"/>
            <a:ext cx="1941000" cy="2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3575" tIns="343675" rIns="163575" bIns="163575" anchor="t" anchorCtr="0">
            <a:noAutofit/>
          </a:bodyPr>
          <a:lstStyle/>
          <a:p>
            <a:pPr marL="171450" marR="0" lvl="1" indent="-57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17780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Char char="•"/>
            </a:pPr>
            <a:r>
              <a:rPr lang="es-EC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Independiente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5715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5715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5715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g1f1fdf6d822_0_1152"/>
          <p:cNvSpPr/>
          <p:nvPr/>
        </p:nvSpPr>
        <p:spPr>
          <a:xfrm>
            <a:off x="2311277" y="1849886"/>
            <a:ext cx="779400" cy="7794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g1f1fdf6d822_0_1152"/>
          <p:cNvSpPr/>
          <p:nvPr/>
        </p:nvSpPr>
        <p:spPr>
          <a:xfrm>
            <a:off x="2311277" y="1849886"/>
            <a:ext cx="779400" cy="779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g1f1fdf6d822_0_1152"/>
          <p:cNvSpPr/>
          <p:nvPr/>
        </p:nvSpPr>
        <p:spPr>
          <a:xfrm>
            <a:off x="7866352" y="1897036"/>
            <a:ext cx="779400" cy="7794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1f1fdf6d822_0_1152"/>
          <p:cNvSpPr/>
          <p:nvPr/>
        </p:nvSpPr>
        <p:spPr>
          <a:xfrm>
            <a:off x="7866362" y="1897036"/>
            <a:ext cx="779400" cy="779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g1f1fdf6d822_0_1152"/>
          <p:cNvSpPr/>
          <p:nvPr/>
        </p:nvSpPr>
        <p:spPr>
          <a:xfrm>
            <a:off x="5018077" y="1897036"/>
            <a:ext cx="779400" cy="7794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g1f1fdf6d822_0_1152"/>
          <p:cNvSpPr/>
          <p:nvPr/>
        </p:nvSpPr>
        <p:spPr>
          <a:xfrm>
            <a:off x="5018082" y="1897036"/>
            <a:ext cx="779400" cy="779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1FD863-CA6A-93AC-149F-9FF4DEB2729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1f1fdf6d822_0_1249"/>
          <p:cNvSpPr txBox="1">
            <a:spLocks noGrp="1"/>
          </p:cNvSpPr>
          <p:nvPr>
            <p:ph type="title"/>
          </p:nvPr>
        </p:nvSpPr>
        <p:spPr>
          <a:xfrm>
            <a:off x="1820589" y="376859"/>
            <a:ext cx="3044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g1f1fdf6d822_0_1249"/>
          <p:cNvSpPr/>
          <p:nvPr/>
        </p:nvSpPr>
        <p:spPr>
          <a:xfrm>
            <a:off x="5627077" y="5050302"/>
            <a:ext cx="45600" cy="456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g1f1fdf6d822_0_1249"/>
          <p:cNvSpPr txBox="1"/>
          <p:nvPr/>
        </p:nvSpPr>
        <p:spPr>
          <a:xfrm>
            <a:off x="7638757" y="2293034"/>
            <a:ext cx="42204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REQUISITOS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REGLAS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EC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PROCEDIMIENTOS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g1f1fdf6d822_0_1249"/>
          <p:cNvSpPr/>
          <p:nvPr/>
        </p:nvSpPr>
        <p:spPr>
          <a:xfrm rot="2561230">
            <a:off x="3870375" y="4974612"/>
            <a:ext cx="830537" cy="5838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59999"/>
                </a:moveTo>
                <a:lnTo>
                  <a:pt x="120000" y="59999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5" name="Google Shape;465;g1f1fdf6d822_0_1249"/>
          <p:cNvSpPr/>
          <p:nvPr/>
        </p:nvSpPr>
        <p:spPr>
          <a:xfrm>
            <a:off x="4374647" y="3857249"/>
            <a:ext cx="528900" cy="45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59999"/>
                </a:moveTo>
                <a:lnTo>
                  <a:pt x="120000" y="59999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6" name="Google Shape;466;g1f1fdf6d822_0_1249"/>
          <p:cNvSpPr/>
          <p:nvPr/>
        </p:nvSpPr>
        <p:spPr>
          <a:xfrm rot="-2494155">
            <a:off x="3976986" y="2691786"/>
            <a:ext cx="843676" cy="2932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59999"/>
                </a:moveTo>
                <a:lnTo>
                  <a:pt x="120000" y="59999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7" name="Google Shape;467;g1f1fdf6d822_0_1249"/>
          <p:cNvSpPr/>
          <p:nvPr/>
        </p:nvSpPr>
        <p:spPr>
          <a:xfrm>
            <a:off x="4519396" y="1192513"/>
            <a:ext cx="1470900" cy="1470900"/>
          </a:xfrm>
          <a:prstGeom prst="ellipse">
            <a:avLst/>
          </a:prstGeom>
          <a:gradFill>
            <a:gsLst>
              <a:gs pos="0">
                <a:srgbClr val="FFF6DB"/>
              </a:gs>
              <a:gs pos="100000">
                <a:srgbClr val="FAD15C"/>
              </a:gs>
            </a:gsLst>
            <a:path path="circle">
              <a:fillToRect l="50000" t="50000" r="50000" b="50000"/>
            </a:path>
            <a:tileRect/>
          </a:gra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g1f1fdf6d822_0_1249"/>
          <p:cNvSpPr txBox="1"/>
          <p:nvPr/>
        </p:nvSpPr>
        <p:spPr>
          <a:xfrm>
            <a:off x="4734788" y="1407905"/>
            <a:ext cx="1040100" cy="1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75" tIns="10775" rIns="10775" bIns="107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lang="es-EC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ESQUEMA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469" name="Google Shape;469;g1f1fdf6d822_0_1249"/>
          <p:cNvSpPr/>
          <p:nvPr/>
        </p:nvSpPr>
        <p:spPr>
          <a:xfrm>
            <a:off x="6137265" y="1192513"/>
            <a:ext cx="2206200" cy="14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1f1fdf6d822_0_1249"/>
          <p:cNvSpPr txBox="1"/>
          <p:nvPr/>
        </p:nvSpPr>
        <p:spPr>
          <a:xfrm>
            <a:off x="6352840" y="1273363"/>
            <a:ext cx="2206200" cy="14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alibri"/>
              <a:buNone/>
            </a:pPr>
            <a:endParaRPr sz="5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g1f1fdf6d822_0_1249"/>
          <p:cNvSpPr/>
          <p:nvPr/>
        </p:nvSpPr>
        <p:spPr>
          <a:xfrm>
            <a:off x="4903539" y="3085681"/>
            <a:ext cx="1576500" cy="1576500"/>
          </a:xfrm>
          <a:prstGeom prst="ellipse">
            <a:avLst/>
          </a:prstGeom>
          <a:gradFill>
            <a:gsLst>
              <a:gs pos="0">
                <a:srgbClr val="FFF6DB"/>
              </a:gs>
              <a:gs pos="100000">
                <a:srgbClr val="FAD15C"/>
              </a:gs>
            </a:gsLst>
            <a:path path="circle">
              <a:fillToRect l="50000" t="50000" r="50000" b="50000"/>
            </a:path>
            <a:tileRect/>
          </a:gra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g1f1fdf6d822_0_1249"/>
          <p:cNvSpPr txBox="1"/>
          <p:nvPr/>
        </p:nvSpPr>
        <p:spPr>
          <a:xfrm>
            <a:off x="5134396" y="3316538"/>
            <a:ext cx="1114800" cy="1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75" tIns="10775" rIns="10775" bIns="107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lang="es-EC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473" name="Google Shape;473;g1f1fdf6d822_0_1249"/>
          <p:cNvSpPr/>
          <p:nvPr/>
        </p:nvSpPr>
        <p:spPr>
          <a:xfrm>
            <a:off x="6637565" y="3085681"/>
            <a:ext cx="2364600" cy="15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g1f1fdf6d822_0_1249"/>
          <p:cNvSpPr txBox="1"/>
          <p:nvPr/>
        </p:nvSpPr>
        <p:spPr>
          <a:xfrm>
            <a:off x="6637565" y="3085681"/>
            <a:ext cx="2364600" cy="15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alibri"/>
              <a:buNone/>
            </a:pPr>
            <a:endParaRPr sz="5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g1f1fdf6d822_0_1249"/>
          <p:cNvSpPr/>
          <p:nvPr/>
        </p:nvSpPr>
        <p:spPr>
          <a:xfrm>
            <a:off x="4382119" y="4957000"/>
            <a:ext cx="1576500" cy="1576500"/>
          </a:xfrm>
          <a:prstGeom prst="ellipse">
            <a:avLst/>
          </a:prstGeom>
          <a:gradFill>
            <a:gsLst>
              <a:gs pos="0">
                <a:srgbClr val="FFF6DB"/>
              </a:gs>
              <a:gs pos="100000">
                <a:srgbClr val="FAD15C"/>
              </a:gs>
            </a:gsLst>
            <a:path path="circle">
              <a:fillToRect l="50000" t="50000" r="50000" b="50000"/>
            </a:path>
            <a:tileRect/>
          </a:gra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g1f1fdf6d822_0_1249"/>
          <p:cNvSpPr txBox="1"/>
          <p:nvPr/>
        </p:nvSpPr>
        <p:spPr>
          <a:xfrm>
            <a:off x="4612976" y="5206519"/>
            <a:ext cx="1114800" cy="1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75" tIns="10775" rIns="10775" bIns="107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lang="es-EC" sz="17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477" name="Google Shape;477;g1f1fdf6d822_0_1249"/>
          <p:cNvSpPr/>
          <p:nvPr/>
        </p:nvSpPr>
        <p:spPr>
          <a:xfrm>
            <a:off x="6116145" y="5031648"/>
            <a:ext cx="2364600" cy="15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g1f1fdf6d822_0_1249"/>
          <p:cNvSpPr txBox="1"/>
          <p:nvPr/>
        </p:nvSpPr>
        <p:spPr>
          <a:xfrm>
            <a:off x="6116145" y="5031648"/>
            <a:ext cx="2364600" cy="15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alibri"/>
              <a:buNone/>
            </a:pPr>
            <a:endParaRPr sz="5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9" name="Google Shape;479;g1f1fdf6d822_0_12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050" y="2293026"/>
            <a:ext cx="3209625" cy="30829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3F840E-DF40-D58D-A511-9F13F8D8B6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f1fdf6d822_0_1439"/>
          <p:cNvSpPr txBox="1">
            <a:spLocks noGrp="1"/>
          </p:cNvSpPr>
          <p:nvPr>
            <p:ph type="title"/>
          </p:nvPr>
        </p:nvSpPr>
        <p:spPr>
          <a:xfrm>
            <a:off x="1868389" y="438634"/>
            <a:ext cx="3044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5" name="Google Shape;485;g1f1fdf6d822_0_1439"/>
          <p:cNvGrpSpPr/>
          <p:nvPr/>
        </p:nvGrpSpPr>
        <p:grpSpPr>
          <a:xfrm>
            <a:off x="-2114776" y="633481"/>
            <a:ext cx="11678446" cy="6031200"/>
            <a:chOff x="-5064289" y="-775853"/>
            <a:chExt cx="11678446" cy="6031200"/>
          </a:xfrm>
        </p:grpSpPr>
        <p:sp>
          <p:nvSpPr>
            <p:cNvPr id="486" name="Google Shape;486;g1f1fdf6d822_0_1439"/>
            <p:cNvSpPr/>
            <p:nvPr/>
          </p:nvSpPr>
          <p:spPr>
            <a:xfrm>
              <a:off x="-5064289" y="-775853"/>
              <a:ext cx="6031200" cy="6031200"/>
            </a:xfrm>
            <a:prstGeom prst="blockArc">
              <a:avLst>
                <a:gd name="adj1" fmla="val 18900000"/>
                <a:gd name="adj2" fmla="val 2700000"/>
                <a:gd name="adj3" fmla="val 358"/>
              </a:avLst>
            </a:pr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g1f1fdf6d822_0_1439"/>
            <p:cNvSpPr/>
            <p:nvPr/>
          </p:nvSpPr>
          <p:spPr>
            <a:xfrm>
              <a:off x="621806" y="447938"/>
              <a:ext cx="5992200" cy="8958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g1f1fdf6d822_0_1439"/>
            <p:cNvSpPr txBox="1"/>
            <p:nvPr/>
          </p:nvSpPr>
          <p:spPr>
            <a:xfrm>
              <a:off x="621806" y="447938"/>
              <a:ext cx="5992200" cy="8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100" tIns="119375" rIns="119375" bIns="119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s-EC" sz="4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Requisito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g1f1fdf6d822_0_1439"/>
            <p:cNvSpPr/>
            <p:nvPr/>
          </p:nvSpPr>
          <p:spPr>
            <a:xfrm>
              <a:off x="61883" y="335953"/>
              <a:ext cx="1119900" cy="11199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g1f1fdf6d822_0_1439"/>
            <p:cNvSpPr/>
            <p:nvPr/>
          </p:nvSpPr>
          <p:spPr>
            <a:xfrm>
              <a:off x="947457" y="1791752"/>
              <a:ext cx="5666700" cy="895800"/>
            </a:xfrm>
            <a:prstGeom prst="rect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g1f1fdf6d822_0_1439"/>
            <p:cNvSpPr txBox="1"/>
            <p:nvPr/>
          </p:nvSpPr>
          <p:spPr>
            <a:xfrm>
              <a:off x="947457" y="1791752"/>
              <a:ext cx="5666700" cy="8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100" tIns="119375" rIns="119375" bIns="119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s-EC" sz="4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Procedimiento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g1f1fdf6d822_0_1439"/>
            <p:cNvSpPr/>
            <p:nvPr/>
          </p:nvSpPr>
          <p:spPr>
            <a:xfrm>
              <a:off x="387534" y="1679767"/>
              <a:ext cx="1119900" cy="11199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g1f1fdf6d822_0_1439"/>
            <p:cNvSpPr/>
            <p:nvPr/>
          </p:nvSpPr>
          <p:spPr>
            <a:xfrm>
              <a:off x="621806" y="3135566"/>
              <a:ext cx="5992200" cy="895800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g1f1fdf6d822_0_1439"/>
            <p:cNvSpPr txBox="1"/>
            <p:nvPr/>
          </p:nvSpPr>
          <p:spPr>
            <a:xfrm>
              <a:off x="621806" y="3135566"/>
              <a:ext cx="5992200" cy="8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100" tIns="119375" rIns="119375" bIns="119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s-EC" sz="4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Producto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g1f1fdf6d822_0_1439"/>
            <p:cNvSpPr/>
            <p:nvPr/>
          </p:nvSpPr>
          <p:spPr>
            <a:xfrm>
              <a:off x="61883" y="3023581"/>
              <a:ext cx="1119900" cy="11199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96" name="Google Shape;496;g1f1fdf6d822_0_1439" descr="Martillo de jue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g1f1fdf6d822_0_1439" descr="Conectad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513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g1f1fdf6d822_0_1439" descr="Marca de verificació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61287D5-C19D-A6E9-7834-3728EBF347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6"/>
          <p:cNvSpPr txBox="1">
            <a:spLocks noGrp="1"/>
          </p:cNvSpPr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Imparcialidad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6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05" name="Google Shape;505;p26" descr="Martillo de jue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26" descr="Conectad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26" descr="Marca de verificació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26104" y="1188121"/>
            <a:ext cx="4155189" cy="41551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9" name="Google Shape;509;p26"/>
          <p:cNvGrpSpPr/>
          <p:nvPr/>
        </p:nvGrpSpPr>
        <p:grpSpPr>
          <a:xfrm>
            <a:off x="1043034" y="1570857"/>
            <a:ext cx="4641667" cy="4381051"/>
            <a:chOff x="247439" y="56167"/>
            <a:chExt cx="4641667" cy="4381051"/>
          </a:xfrm>
        </p:grpSpPr>
        <p:sp>
          <p:nvSpPr>
            <p:cNvPr id="510" name="Google Shape;510;p26"/>
            <p:cNvSpPr/>
            <p:nvPr/>
          </p:nvSpPr>
          <p:spPr>
            <a:xfrm>
              <a:off x="1220257" y="56167"/>
              <a:ext cx="2696031" cy="2696031"/>
            </a:xfrm>
            <a:prstGeom prst="ellipse">
              <a:avLst/>
            </a:prstGeom>
            <a:solidFill>
              <a:srgbClr val="FF99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6"/>
            <p:cNvSpPr txBox="1"/>
            <p:nvPr/>
          </p:nvSpPr>
          <p:spPr>
            <a:xfrm>
              <a:off x="1579728" y="527972"/>
              <a:ext cx="1977089" cy="12132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Dirección</a:t>
              </a:r>
              <a:endParaRPr/>
            </a:p>
          </p:txBody>
        </p:sp>
        <p:sp>
          <p:nvSpPr>
            <p:cNvPr id="512" name="Google Shape;512;p26"/>
            <p:cNvSpPr/>
            <p:nvPr/>
          </p:nvSpPr>
          <p:spPr>
            <a:xfrm>
              <a:off x="2193075" y="1741187"/>
              <a:ext cx="2696031" cy="2696031"/>
            </a:xfrm>
            <a:prstGeom prst="ellipse">
              <a:avLst/>
            </a:prstGeom>
            <a:solidFill>
              <a:srgbClr val="E6B8A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6"/>
            <p:cNvSpPr txBox="1"/>
            <p:nvPr/>
          </p:nvSpPr>
          <p:spPr>
            <a:xfrm>
              <a:off x="2908574" y="2347786"/>
              <a:ext cx="1617600" cy="148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 presiones</a:t>
              </a:r>
              <a:endParaRPr/>
            </a:p>
          </p:txBody>
        </p:sp>
        <p:sp>
          <p:nvSpPr>
            <p:cNvPr id="514" name="Google Shape;514;p26"/>
            <p:cNvSpPr/>
            <p:nvPr/>
          </p:nvSpPr>
          <p:spPr>
            <a:xfrm>
              <a:off x="247439" y="1741187"/>
              <a:ext cx="2696031" cy="2696031"/>
            </a:xfrm>
            <a:prstGeom prst="ellipse">
              <a:avLst/>
            </a:prstGeom>
            <a:solidFill>
              <a:schemeClr val="l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6"/>
            <p:cNvSpPr txBox="1"/>
            <p:nvPr/>
          </p:nvSpPr>
          <p:spPr>
            <a:xfrm>
              <a:off x="786665" y="2374511"/>
              <a:ext cx="1617600" cy="148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Actividades</a:t>
              </a:r>
              <a:endParaRPr/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44D4F3-EDA9-9CF4-C354-C844E5BD48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7"/>
          <p:cNvSpPr txBox="1">
            <a:spLocks noGrp="1"/>
          </p:cNvSpPr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Imparcialidad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27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id="522" name="Google Shape;522;p27" descr="Martillo de jue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7" descr="Conectad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27" descr="Marca de verificació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65948" y="1672259"/>
            <a:ext cx="7534275" cy="42291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27"/>
          <p:cNvSpPr txBox="1"/>
          <p:nvPr/>
        </p:nvSpPr>
        <p:spPr>
          <a:xfrm flipH="1">
            <a:off x="6459771" y="1860453"/>
            <a:ext cx="448943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IDENTIFICAR RIESGOS</a:t>
            </a:r>
            <a:endParaRPr/>
          </a:p>
        </p:txBody>
      </p:sp>
      <p:sp>
        <p:nvSpPr>
          <p:cNvPr id="527" name="Google Shape;527;p27"/>
          <p:cNvSpPr txBox="1"/>
          <p:nvPr/>
        </p:nvSpPr>
        <p:spPr>
          <a:xfrm flipH="1">
            <a:off x="5413048" y="5473225"/>
            <a:ext cx="448943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ELIMINAR O MINIMIZAR</a:t>
            </a:r>
            <a:endParaRPr/>
          </a:p>
        </p:txBody>
      </p:sp>
      <p:sp>
        <p:nvSpPr>
          <p:cNvPr id="528" name="Google Shape;528;p27"/>
          <p:cNvSpPr/>
          <p:nvPr/>
        </p:nvSpPr>
        <p:spPr>
          <a:xfrm rot="10800000">
            <a:off x="4354667" y="5424450"/>
            <a:ext cx="701454" cy="46166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8EE4909-8F5D-60FA-B54C-ED5A5899F06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534" name="Google Shape;534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535" name="Google Shape;535;p28" descr="Qué es Kahoot y para qué sirve?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90561B-98C6-3FA0-48DA-9A50337B7A8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1f1fdf6d822_0_1532"/>
          <p:cNvSpPr/>
          <p:nvPr/>
        </p:nvSpPr>
        <p:spPr>
          <a:xfrm>
            <a:off x="569175" y="2505670"/>
            <a:ext cx="11053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REQUISITOS RELATIVOS A LA GESTIÓN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1" name="Google Shape;541;g1f1fdf6d822_0_1532" descr="Periódic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2599" y="4437107"/>
            <a:ext cx="1726809" cy="17268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F583C74-9A9F-B5EC-8A21-C7EE05B6DD2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1f1fdf6d822_0_1612"/>
          <p:cNvSpPr txBox="1">
            <a:spLocks noGrp="1"/>
          </p:cNvSpPr>
          <p:nvPr>
            <p:ph type="title"/>
          </p:nvPr>
        </p:nvSpPr>
        <p:spPr>
          <a:xfrm>
            <a:off x="570914" y="407759"/>
            <a:ext cx="3044400" cy="1001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Organización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7" name="Google Shape;547;g1f1fdf6d822_0_1612"/>
          <p:cNvGrpSpPr/>
          <p:nvPr/>
        </p:nvGrpSpPr>
        <p:grpSpPr>
          <a:xfrm>
            <a:off x="2693227" y="948708"/>
            <a:ext cx="6805618" cy="5417723"/>
            <a:chOff x="661227" y="442"/>
            <a:chExt cx="6805618" cy="5417723"/>
          </a:xfrm>
        </p:grpSpPr>
        <p:sp>
          <p:nvSpPr>
            <p:cNvPr id="548" name="Google Shape;548;g1f1fdf6d822_0_1612"/>
            <p:cNvSpPr/>
            <p:nvPr/>
          </p:nvSpPr>
          <p:spPr>
            <a:xfrm>
              <a:off x="661227" y="442"/>
              <a:ext cx="6315000" cy="5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g1f1fdf6d822_0_1612"/>
            <p:cNvSpPr txBox="1"/>
            <p:nvPr/>
          </p:nvSpPr>
          <p:spPr>
            <a:xfrm>
              <a:off x="661227" y="442"/>
              <a:ext cx="6315000" cy="5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99050" rIns="99050" bIns="990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g1f1fdf6d822_0_1612"/>
            <p:cNvSpPr/>
            <p:nvPr/>
          </p:nvSpPr>
          <p:spPr>
            <a:xfrm>
              <a:off x="661227" y="574540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g1f1fdf6d822_0_1612"/>
            <p:cNvSpPr/>
            <p:nvPr/>
          </p:nvSpPr>
          <p:spPr>
            <a:xfrm>
              <a:off x="1548845" y="574540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7A3D3"/>
            </a:solidFill>
            <a:ln w="12700" cap="flat" cmpd="sng">
              <a:solidFill>
                <a:srgbClr val="57A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g1f1fdf6d822_0_1612"/>
            <p:cNvSpPr/>
            <p:nvPr/>
          </p:nvSpPr>
          <p:spPr>
            <a:xfrm>
              <a:off x="2437166" y="574540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6ADD1"/>
            </a:solidFill>
            <a:ln w="12700" cap="flat" cmpd="sng">
              <a:solidFill>
                <a:srgbClr val="56ADD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g1f1fdf6d822_0_1612"/>
            <p:cNvSpPr/>
            <p:nvPr/>
          </p:nvSpPr>
          <p:spPr>
            <a:xfrm>
              <a:off x="3324785" y="574540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4B8D0"/>
            </a:solidFill>
            <a:ln w="12700" cap="flat" cmpd="sng">
              <a:solidFill>
                <a:srgbClr val="54B8D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g1f1fdf6d822_0_1612"/>
            <p:cNvSpPr/>
            <p:nvPr/>
          </p:nvSpPr>
          <p:spPr>
            <a:xfrm>
              <a:off x="4213105" y="574540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3C1CE"/>
            </a:solidFill>
            <a:ln w="12700" cap="flat" cmpd="sng">
              <a:solidFill>
                <a:srgbClr val="53C1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g1f1fdf6d822_0_1612"/>
            <p:cNvSpPr/>
            <p:nvPr/>
          </p:nvSpPr>
          <p:spPr>
            <a:xfrm>
              <a:off x="5100724" y="574540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2CBCC"/>
            </a:solidFill>
            <a:ln w="12700" cap="flat" cmpd="sng">
              <a:solidFill>
                <a:srgbClr val="52CBC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g1f1fdf6d822_0_1612"/>
            <p:cNvSpPr/>
            <p:nvPr/>
          </p:nvSpPr>
          <p:spPr>
            <a:xfrm>
              <a:off x="5989045" y="574540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1CABF"/>
            </a:solidFill>
            <a:ln w="12700" cap="flat" cmpd="sng">
              <a:solidFill>
                <a:srgbClr val="51CAB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g1f1fdf6d822_0_1612"/>
            <p:cNvSpPr/>
            <p:nvPr/>
          </p:nvSpPr>
          <p:spPr>
            <a:xfrm>
              <a:off x="661227" y="691486"/>
              <a:ext cx="6397200" cy="9357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g1f1fdf6d822_0_1612"/>
            <p:cNvSpPr txBox="1"/>
            <p:nvPr/>
          </p:nvSpPr>
          <p:spPr>
            <a:xfrm>
              <a:off x="661227" y="691486"/>
              <a:ext cx="6397200" cy="93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rPr lang="es-EC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Responsabilidad legal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g1f1fdf6d822_0_1612"/>
            <p:cNvSpPr/>
            <p:nvPr/>
          </p:nvSpPr>
          <p:spPr>
            <a:xfrm>
              <a:off x="661227" y="1837555"/>
              <a:ext cx="6315000" cy="5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g1f1fdf6d822_0_1612"/>
            <p:cNvSpPr txBox="1"/>
            <p:nvPr/>
          </p:nvSpPr>
          <p:spPr>
            <a:xfrm>
              <a:off x="661227" y="1837555"/>
              <a:ext cx="6315000" cy="5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99050" rIns="99050" bIns="990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g1f1fdf6d822_0_1612"/>
            <p:cNvSpPr/>
            <p:nvPr/>
          </p:nvSpPr>
          <p:spPr>
            <a:xfrm>
              <a:off x="661227" y="2411653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FC9B3"/>
            </a:solidFill>
            <a:ln w="12700" cap="flat" cmpd="sng">
              <a:solidFill>
                <a:srgbClr val="4FC9B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g1f1fdf6d822_0_1612"/>
            <p:cNvSpPr/>
            <p:nvPr/>
          </p:nvSpPr>
          <p:spPr>
            <a:xfrm>
              <a:off x="1548845" y="2411653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EC7A5"/>
            </a:solidFill>
            <a:ln w="12700" cap="flat" cmpd="sng">
              <a:solidFill>
                <a:srgbClr val="4EC7A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g1f1fdf6d822_0_1612"/>
            <p:cNvSpPr/>
            <p:nvPr/>
          </p:nvSpPr>
          <p:spPr>
            <a:xfrm>
              <a:off x="2437166" y="2411653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DC598"/>
            </a:solidFill>
            <a:ln w="12700" cap="flat" cmpd="sng">
              <a:solidFill>
                <a:srgbClr val="4DC59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g1f1fdf6d822_0_1612"/>
            <p:cNvSpPr/>
            <p:nvPr/>
          </p:nvSpPr>
          <p:spPr>
            <a:xfrm>
              <a:off x="3324785" y="2411653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CC38C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g1f1fdf6d822_0_1612"/>
            <p:cNvSpPr/>
            <p:nvPr/>
          </p:nvSpPr>
          <p:spPr>
            <a:xfrm>
              <a:off x="4213105" y="2411653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AC280"/>
            </a:solidFill>
            <a:ln w="12700" cap="flat" cmpd="sng">
              <a:solidFill>
                <a:srgbClr val="4AC2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g1f1fdf6d822_0_1612"/>
            <p:cNvSpPr/>
            <p:nvPr/>
          </p:nvSpPr>
          <p:spPr>
            <a:xfrm>
              <a:off x="5100724" y="2411653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9C073"/>
            </a:solidFill>
            <a:ln w="12700" cap="flat" cmpd="sng">
              <a:solidFill>
                <a:srgbClr val="49C0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g1f1fdf6d822_0_1612"/>
            <p:cNvSpPr/>
            <p:nvPr/>
          </p:nvSpPr>
          <p:spPr>
            <a:xfrm>
              <a:off x="5989045" y="2411653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8BE67"/>
            </a:solidFill>
            <a:ln w="12700" cap="flat" cmpd="sng">
              <a:solidFill>
                <a:srgbClr val="48BE6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g1f1fdf6d822_0_1612"/>
            <p:cNvSpPr/>
            <p:nvPr/>
          </p:nvSpPr>
          <p:spPr>
            <a:xfrm>
              <a:off x="661227" y="2528599"/>
              <a:ext cx="6397200" cy="9357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g1f1fdf6d822_0_1612"/>
            <p:cNvSpPr txBox="1"/>
            <p:nvPr/>
          </p:nvSpPr>
          <p:spPr>
            <a:xfrm>
              <a:off x="661227" y="2528599"/>
              <a:ext cx="6397200" cy="93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rPr lang="es-EC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Cumplir a satisfacción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g1f1fdf6d822_0_1612"/>
            <p:cNvSpPr/>
            <p:nvPr/>
          </p:nvSpPr>
          <p:spPr>
            <a:xfrm>
              <a:off x="661227" y="3674668"/>
              <a:ext cx="6315000" cy="5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g1f1fdf6d822_0_1612"/>
            <p:cNvSpPr txBox="1"/>
            <p:nvPr/>
          </p:nvSpPr>
          <p:spPr>
            <a:xfrm>
              <a:off x="661227" y="3674668"/>
              <a:ext cx="6315000" cy="5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99050" rIns="99050" bIns="990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endPara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g1f1fdf6d822_0_1612"/>
            <p:cNvSpPr/>
            <p:nvPr/>
          </p:nvSpPr>
          <p:spPr>
            <a:xfrm>
              <a:off x="661227" y="4248765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7BC5A"/>
            </a:solidFill>
            <a:ln w="12700" cap="flat" cmpd="sng">
              <a:solidFill>
                <a:srgbClr val="47BC5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g1f1fdf6d822_0_1612"/>
            <p:cNvSpPr/>
            <p:nvPr/>
          </p:nvSpPr>
          <p:spPr>
            <a:xfrm>
              <a:off x="1548845" y="4248765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6BA4E"/>
            </a:solidFill>
            <a:ln w="12700" cap="flat" cmpd="sng">
              <a:solidFill>
                <a:srgbClr val="46BA4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g1f1fdf6d822_0_1612"/>
            <p:cNvSpPr/>
            <p:nvPr/>
          </p:nvSpPr>
          <p:spPr>
            <a:xfrm>
              <a:off x="2437166" y="4248765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49B845"/>
            </a:solidFill>
            <a:ln w="12700" cap="flat" cmpd="sng">
              <a:solidFill>
                <a:srgbClr val="49B8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g1f1fdf6d822_0_1612"/>
            <p:cNvSpPr/>
            <p:nvPr/>
          </p:nvSpPr>
          <p:spPr>
            <a:xfrm>
              <a:off x="3324785" y="4248765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3B545"/>
            </a:solidFill>
            <a:ln w="12700" cap="flat" cmpd="sng">
              <a:solidFill>
                <a:srgbClr val="53B5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g1f1fdf6d822_0_1612"/>
            <p:cNvSpPr/>
            <p:nvPr/>
          </p:nvSpPr>
          <p:spPr>
            <a:xfrm>
              <a:off x="4213105" y="4248765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5EB146"/>
            </a:solidFill>
            <a:ln w="12700" cap="flat" cmpd="sng">
              <a:solidFill>
                <a:srgbClr val="5EB1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g1f1fdf6d822_0_1612"/>
            <p:cNvSpPr/>
            <p:nvPr/>
          </p:nvSpPr>
          <p:spPr>
            <a:xfrm>
              <a:off x="5100724" y="4248765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66AE46"/>
            </a:solidFill>
            <a:ln w="12700" cap="flat" cmpd="sng">
              <a:solidFill>
                <a:srgbClr val="66AE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g1f1fdf6d822_0_1612"/>
            <p:cNvSpPr/>
            <p:nvPr/>
          </p:nvSpPr>
          <p:spPr>
            <a:xfrm>
              <a:off x="5989045" y="4248765"/>
              <a:ext cx="1477800" cy="1169400"/>
            </a:xfrm>
            <a:prstGeom prst="chevron">
              <a:avLst>
                <a:gd name="adj" fmla="val 70610"/>
              </a:avLst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g1f1fdf6d822_0_1612"/>
            <p:cNvSpPr/>
            <p:nvPr/>
          </p:nvSpPr>
          <p:spPr>
            <a:xfrm>
              <a:off x="661227" y="4365711"/>
              <a:ext cx="6397200" cy="9357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g1f1fdf6d822_0_1612"/>
            <p:cNvSpPr txBox="1"/>
            <p:nvPr/>
          </p:nvSpPr>
          <p:spPr>
            <a:xfrm>
              <a:off x="661227" y="4365711"/>
              <a:ext cx="6397200" cy="93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rPr lang="es-EC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Interna y externamente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1B90746-0DBA-BA26-470F-5FB670F597C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1f1fdf6d822_0_1725"/>
          <p:cNvSpPr txBox="1">
            <a:spLocks noGrp="1"/>
          </p:cNvSpPr>
          <p:nvPr>
            <p:ph type="title"/>
          </p:nvPr>
        </p:nvSpPr>
        <p:spPr>
          <a:xfrm>
            <a:off x="570914" y="407759"/>
            <a:ext cx="3044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Organización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6" name="Google Shape;586;g1f1fdf6d822_0_1725" descr="Martillo de jue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g1f1fdf6d822_0_1725" descr="Marca de verificació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8" name="Google Shape;588;g1f1fdf6d822_0_1725"/>
          <p:cNvGrpSpPr/>
          <p:nvPr/>
        </p:nvGrpSpPr>
        <p:grpSpPr>
          <a:xfrm>
            <a:off x="2837558" y="1486335"/>
            <a:ext cx="6218335" cy="4651030"/>
            <a:chOff x="805558" y="966"/>
            <a:chExt cx="6218335" cy="4651030"/>
          </a:xfrm>
        </p:grpSpPr>
        <p:sp>
          <p:nvSpPr>
            <p:cNvPr id="589" name="Google Shape;589;g1f1fdf6d822_0_1725"/>
            <p:cNvSpPr/>
            <p:nvPr/>
          </p:nvSpPr>
          <p:spPr>
            <a:xfrm rot="10800000">
              <a:off x="1817393" y="966"/>
              <a:ext cx="5206500" cy="2023500"/>
            </a:xfrm>
            <a:prstGeom prst="homePlate">
              <a:avLst>
                <a:gd name="adj" fmla="val 5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g1f1fdf6d822_0_1725"/>
            <p:cNvSpPr txBox="1"/>
            <p:nvPr/>
          </p:nvSpPr>
          <p:spPr>
            <a:xfrm>
              <a:off x="2323183" y="966"/>
              <a:ext cx="4700700" cy="202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92300" tIns="156200" rIns="291575" bIns="156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alibri"/>
                <a:buNone/>
              </a:pPr>
              <a:r>
                <a:rPr lang="es-EC" sz="4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INTERNO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1435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Char char="•"/>
              </a:pPr>
              <a:r>
                <a:rPr lang="es-EC" sz="3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Evitar conflicto de intereses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g1f1fdf6d822_0_1725"/>
            <p:cNvSpPr/>
            <p:nvPr/>
          </p:nvSpPr>
          <p:spPr>
            <a:xfrm>
              <a:off x="805558" y="966"/>
              <a:ext cx="2023500" cy="20235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g1f1fdf6d822_0_1725"/>
            <p:cNvSpPr/>
            <p:nvPr/>
          </p:nvSpPr>
          <p:spPr>
            <a:xfrm rot="10800000">
              <a:off x="1817393" y="2628496"/>
              <a:ext cx="5206500" cy="2023500"/>
            </a:xfrm>
            <a:prstGeom prst="homePlate">
              <a:avLst>
                <a:gd name="adj" fmla="val 50000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g1f1fdf6d822_0_1725"/>
            <p:cNvSpPr txBox="1"/>
            <p:nvPr/>
          </p:nvSpPr>
          <p:spPr>
            <a:xfrm>
              <a:off x="2323183" y="2628496"/>
              <a:ext cx="4700700" cy="202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92300" tIns="156200" rIns="291575" bIns="1562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alibri"/>
                <a:buNone/>
              </a:pPr>
              <a:r>
                <a:rPr lang="es-EC" sz="4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INTERNO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1435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Char char="•"/>
              </a:pPr>
              <a:r>
                <a:rPr lang="es-EC" sz="3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Tercera parte = independencia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g1f1fdf6d822_0_1725"/>
            <p:cNvSpPr/>
            <p:nvPr/>
          </p:nvSpPr>
          <p:spPr>
            <a:xfrm>
              <a:off x="805558" y="2628496"/>
              <a:ext cx="2023500" cy="20235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5" name="Google Shape;595;g1f1fdf6d822_0_1725"/>
          <p:cNvSpPr txBox="1">
            <a:spLocks noGrp="1"/>
          </p:cNvSpPr>
          <p:nvPr>
            <p:ph type="title"/>
          </p:nvPr>
        </p:nvSpPr>
        <p:spPr>
          <a:xfrm>
            <a:off x="570914" y="407759"/>
            <a:ext cx="3044400" cy="1001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Organización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76BF8D-5F92-5058-19B0-DF5C58D7025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1f1fdf6d822_0_1814"/>
          <p:cNvSpPr txBox="1">
            <a:spLocks noGrp="1"/>
          </p:cNvSpPr>
          <p:nvPr>
            <p:ph type="title"/>
          </p:nvPr>
        </p:nvSpPr>
        <p:spPr>
          <a:xfrm>
            <a:off x="1971339" y="1324234"/>
            <a:ext cx="30444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Laboratorio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1" name="Google Shape;601;g1f1fdf6d822_0_1814"/>
          <p:cNvGrpSpPr/>
          <p:nvPr/>
        </p:nvGrpSpPr>
        <p:grpSpPr>
          <a:xfrm>
            <a:off x="3259609" y="515550"/>
            <a:ext cx="6632425" cy="5962453"/>
            <a:chOff x="1515214" y="233436"/>
            <a:chExt cx="6001108" cy="5575512"/>
          </a:xfrm>
        </p:grpSpPr>
        <p:sp>
          <p:nvSpPr>
            <p:cNvPr id="602" name="Google Shape;602;g1f1fdf6d822_0_1814"/>
            <p:cNvSpPr/>
            <p:nvPr/>
          </p:nvSpPr>
          <p:spPr>
            <a:xfrm>
              <a:off x="3204364" y="4894342"/>
              <a:ext cx="92100" cy="921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g1f1fdf6d822_0_1814"/>
            <p:cNvSpPr/>
            <p:nvPr/>
          </p:nvSpPr>
          <p:spPr>
            <a:xfrm>
              <a:off x="2999911" y="4977434"/>
              <a:ext cx="92100" cy="92100"/>
            </a:xfrm>
            <a:prstGeom prst="ellipse">
              <a:avLst/>
            </a:prstGeom>
            <a:solidFill>
              <a:srgbClr val="57A8D2"/>
            </a:solidFill>
            <a:ln w="12700" cap="flat" cmpd="sng">
              <a:solidFill>
                <a:srgbClr val="57A8D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g1f1fdf6d822_0_1814"/>
            <p:cNvSpPr/>
            <p:nvPr/>
          </p:nvSpPr>
          <p:spPr>
            <a:xfrm>
              <a:off x="2790944" y="5046124"/>
              <a:ext cx="92100" cy="92100"/>
            </a:xfrm>
            <a:prstGeom prst="ellipse">
              <a:avLst/>
            </a:prstGeom>
            <a:solidFill>
              <a:srgbClr val="55B6D0"/>
            </a:solidFill>
            <a:ln w="12700" cap="flat" cmpd="sng">
              <a:solidFill>
                <a:srgbClr val="55B6D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g1f1fdf6d822_0_1814"/>
            <p:cNvSpPr/>
            <p:nvPr/>
          </p:nvSpPr>
          <p:spPr>
            <a:xfrm>
              <a:off x="2578753" y="5099302"/>
              <a:ext cx="92100" cy="92100"/>
            </a:xfrm>
            <a:prstGeom prst="ellipse">
              <a:avLst/>
            </a:prstGeom>
            <a:solidFill>
              <a:srgbClr val="52C4CE"/>
            </a:solidFill>
            <a:ln w="12700" cap="flat" cmpd="sng">
              <a:solidFill>
                <a:srgbClr val="52C4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g1f1fdf6d822_0_1814"/>
            <p:cNvSpPr/>
            <p:nvPr/>
          </p:nvSpPr>
          <p:spPr>
            <a:xfrm>
              <a:off x="4320144" y="4090012"/>
              <a:ext cx="92100" cy="92100"/>
            </a:xfrm>
            <a:prstGeom prst="ellipse">
              <a:avLst/>
            </a:prstGeom>
            <a:solidFill>
              <a:srgbClr val="51CBC3"/>
            </a:solidFill>
            <a:ln w="12700" cap="flat" cmpd="sng">
              <a:solidFill>
                <a:srgbClr val="51CB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g1f1fdf6d822_0_1814"/>
            <p:cNvSpPr/>
            <p:nvPr/>
          </p:nvSpPr>
          <p:spPr>
            <a:xfrm>
              <a:off x="4158259" y="4253980"/>
              <a:ext cx="92100" cy="92100"/>
            </a:xfrm>
            <a:prstGeom prst="ellipse">
              <a:avLst/>
            </a:prstGeom>
            <a:solidFill>
              <a:srgbClr val="4FC8B1"/>
            </a:solidFill>
            <a:ln w="12700" cap="flat" cmpd="sng">
              <a:solidFill>
                <a:srgbClr val="4FC8B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g1f1fdf6d822_0_1814"/>
            <p:cNvSpPr/>
            <p:nvPr/>
          </p:nvSpPr>
          <p:spPr>
            <a:xfrm>
              <a:off x="4990258" y="3092908"/>
              <a:ext cx="92100" cy="92100"/>
            </a:xfrm>
            <a:prstGeom prst="ellipse">
              <a:avLst/>
            </a:prstGeom>
            <a:solidFill>
              <a:srgbClr val="4DC69E"/>
            </a:solidFill>
            <a:ln w="12700" cap="flat" cmpd="sng">
              <a:solidFill>
                <a:srgbClr val="4DC69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g1f1fdf6d822_0_1814"/>
            <p:cNvSpPr/>
            <p:nvPr/>
          </p:nvSpPr>
          <p:spPr>
            <a:xfrm>
              <a:off x="5350145" y="1878103"/>
              <a:ext cx="92100" cy="92100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g1f1fdf6d822_0_1814"/>
            <p:cNvSpPr/>
            <p:nvPr/>
          </p:nvSpPr>
          <p:spPr>
            <a:xfrm>
              <a:off x="5170202" y="441166"/>
              <a:ext cx="92100" cy="92100"/>
            </a:xfrm>
            <a:prstGeom prst="ellipse">
              <a:avLst/>
            </a:prstGeom>
            <a:solidFill>
              <a:srgbClr val="4AC17A"/>
            </a:solidFill>
            <a:ln w="12700" cap="flat" cmpd="sng">
              <a:solidFill>
                <a:srgbClr val="4AC17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g1f1fdf6d822_0_1814"/>
            <p:cNvSpPr/>
            <p:nvPr/>
          </p:nvSpPr>
          <p:spPr>
            <a:xfrm>
              <a:off x="5304353" y="337578"/>
              <a:ext cx="92100" cy="92100"/>
            </a:xfrm>
            <a:prstGeom prst="ellipse">
              <a:avLst/>
            </a:prstGeom>
            <a:solidFill>
              <a:srgbClr val="48BE68"/>
            </a:solidFill>
            <a:ln w="12700" cap="flat" cmpd="sng">
              <a:solidFill>
                <a:srgbClr val="48BE6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g1f1fdf6d822_0_1814"/>
            <p:cNvSpPr/>
            <p:nvPr/>
          </p:nvSpPr>
          <p:spPr>
            <a:xfrm>
              <a:off x="5438505" y="233436"/>
              <a:ext cx="92100" cy="92100"/>
            </a:xfrm>
            <a:prstGeom prst="ellipse">
              <a:avLst/>
            </a:prstGeom>
            <a:solidFill>
              <a:srgbClr val="46BC57"/>
            </a:solidFill>
            <a:ln w="12700" cap="flat" cmpd="sng">
              <a:solidFill>
                <a:srgbClr val="46BC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g1f1fdf6d822_0_1814"/>
            <p:cNvSpPr/>
            <p:nvPr/>
          </p:nvSpPr>
          <p:spPr>
            <a:xfrm>
              <a:off x="5573302" y="337578"/>
              <a:ext cx="92100" cy="92100"/>
            </a:xfrm>
            <a:prstGeom prst="ellipse">
              <a:avLst/>
            </a:prstGeom>
            <a:solidFill>
              <a:srgbClr val="45B945"/>
            </a:solidFill>
            <a:ln w="12700" cap="flat" cmpd="sng">
              <a:solidFill>
                <a:srgbClr val="45B9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g1f1fdf6d822_0_1814"/>
            <p:cNvSpPr/>
            <p:nvPr/>
          </p:nvSpPr>
          <p:spPr>
            <a:xfrm>
              <a:off x="5707453" y="441166"/>
              <a:ext cx="92100" cy="92100"/>
            </a:xfrm>
            <a:prstGeom prst="ellipse">
              <a:avLst/>
            </a:prstGeom>
            <a:solidFill>
              <a:srgbClr val="55B445"/>
            </a:solidFill>
            <a:ln w="12700" cap="flat" cmpd="sng">
              <a:solidFill>
                <a:srgbClr val="55B4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g1f1fdf6d822_0_1814"/>
            <p:cNvSpPr/>
            <p:nvPr/>
          </p:nvSpPr>
          <p:spPr>
            <a:xfrm>
              <a:off x="5438505" y="452799"/>
              <a:ext cx="92100" cy="92100"/>
            </a:xfrm>
            <a:prstGeom prst="ellipse">
              <a:avLst/>
            </a:prstGeom>
            <a:solidFill>
              <a:srgbClr val="62B045"/>
            </a:solidFill>
            <a:ln w="12700" cap="flat" cmpd="sng">
              <a:solidFill>
                <a:srgbClr val="62B0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g1f1fdf6d822_0_1814"/>
            <p:cNvSpPr/>
            <p:nvPr/>
          </p:nvSpPr>
          <p:spPr>
            <a:xfrm>
              <a:off x="5438505" y="672162"/>
              <a:ext cx="92100" cy="921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g1f1fdf6d822_0_1814"/>
            <p:cNvSpPr/>
            <p:nvPr/>
          </p:nvSpPr>
          <p:spPr>
            <a:xfrm>
              <a:off x="2066332" y="5276148"/>
              <a:ext cx="1987200" cy="532800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g1f1fdf6d822_0_1814"/>
            <p:cNvSpPr txBox="1"/>
            <p:nvPr/>
          </p:nvSpPr>
          <p:spPr>
            <a:xfrm>
              <a:off x="2092346" y="5302162"/>
              <a:ext cx="19350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600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Gente - desvíos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g1f1fdf6d822_0_1814"/>
            <p:cNvSpPr/>
            <p:nvPr/>
          </p:nvSpPr>
          <p:spPr>
            <a:xfrm>
              <a:off x="1515214" y="4754054"/>
              <a:ext cx="921600" cy="9213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g1f1fdf6d822_0_1814"/>
            <p:cNvSpPr/>
            <p:nvPr/>
          </p:nvSpPr>
          <p:spPr>
            <a:xfrm>
              <a:off x="3812238" y="4646311"/>
              <a:ext cx="1987200" cy="532800"/>
            </a:xfrm>
            <a:prstGeom prst="roundRect">
              <a:avLst>
                <a:gd name="adj" fmla="val 16667"/>
              </a:avLst>
            </a:prstGeom>
            <a:solidFill>
              <a:srgbClr val="52CBC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g1f1fdf6d822_0_1814"/>
            <p:cNvSpPr txBox="1"/>
            <p:nvPr/>
          </p:nvSpPr>
          <p:spPr>
            <a:xfrm>
              <a:off x="3838252" y="4672325"/>
              <a:ext cx="19350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600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Gente - influencia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g1f1fdf6d822_0_1814"/>
            <p:cNvSpPr/>
            <p:nvPr/>
          </p:nvSpPr>
          <p:spPr>
            <a:xfrm>
              <a:off x="3261120" y="4124217"/>
              <a:ext cx="921600" cy="9213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g1f1fdf6d822_0_1814"/>
            <p:cNvSpPr/>
            <p:nvPr/>
          </p:nvSpPr>
          <p:spPr>
            <a:xfrm>
              <a:off x="4759040" y="3736177"/>
              <a:ext cx="1987200" cy="532800"/>
            </a:xfrm>
            <a:prstGeom prst="roundRect">
              <a:avLst>
                <a:gd name="adj" fmla="val 16667"/>
              </a:avLst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g1f1fdf6d822_0_1814"/>
            <p:cNvSpPr txBox="1"/>
            <p:nvPr/>
          </p:nvSpPr>
          <p:spPr>
            <a:xfrm>
              <a:off x="4785054" y="3762191"/>
              <a:ext cx="19350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600" tIns="49525" rIns="49525" bIns="495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Políticas y procedimientos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g1f1fdf6d822_0_1814"/>
            <p:cNvSpPr/>
            <p:nvPr/>
          </p:nvSpPr>
          <p:spPr>
            <a:xfrm>
              <a:off x="4207921" y="3214082"/>
              <a:ext cx="921600" cy="9213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g1f1fdf6d822_0_1814"/>
            <p:cNvSpPr/>
            <p:nvPr/>
          </p:nvSpPr>
          <p:spPr>
            <a:xfrm>
              <a:off x="5253724" y="2566242"/>
              <a:ext cx="1987200" cy="532800"/>
            </a:xfrm>
            <a:prstGeom prst="roundRect">
              <a:avLst>
                <a:gd name="adj" fmla="val 16667"/>
              </a:avLst>
            </a:prstGeom>
            <a:solidFill>
              <a:srgbClr val="46BA4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g1f1fdf6d822_0_1814"/>
            <p:cNvSpPr txBox="1"/>
            <p:nvPr/>
          </p:nvSpPr>
          <p:spPr>
            <a:xfrm>
              <a:off x="5279738" y="2592256"/>
              <a:ext cx="19350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600" tIns="49525" rIns="49525" bIns="495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Confidencialidad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g1f1fdf6d822_0_1814"/>
            <p:cNvSpPr/>
            <p:nvPr/>
          </p:nvSpPr>
          <p:spPr>
            <a:xfrm>
              <a:off x="4702606" y="2044147"/>
              <a:ext cx="921600" cy="921300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g1f1fdf6d822_0_1814"/>
            <p:cNvSpPr/>
            <p:nvPr/>
          </p:nvSpPr>
          <p:spPr>
            <a:xfrm>
              <a:off x="5529122" y="1375257"/>
              <a:ext cx="1987200" cy="532800"/>
            </a:xfrm>
            <a:prstGeom prst="roundRect">
              <a:avLst>
                <a:gd name="adj" fmla="val 16667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g1f1fdf6d822_0_1814"/>
            <p:cNvSpPr txBox="1"/>
            <p:nvPr/>
          </p:nvSpPr>
          <p:spPr>
            <a:xfrm>
              <a:off x="5555136" y="1401271"/>
              <a:ext cx="19350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600" tIns="49525" rIns="49525" bIns="495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Ubicación y relaciones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g1f1fdf6d822_0_1814"/>
            <p:cNvSpPr/>
            <p:nvPr/>
          </p:nvSpPr>
          <p:spPr>
            <a:xfrm>
              <a:off x="4978004" y="853162"/>
              <a:ext cx="921600" cy="921300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82505B-06D0-FFB9-7B0D-0C846D2E5C5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f1fdf6d822_0_1924"/>
          <p:cNvSpPr txBox="1">
            <a:spLocks noGrp="1"/>
          </p:cNvSpPr>
          <p:nvPr>
            <p:ph type="title"/>
          </p:nvPr>
        </p:nvSpPr>
        <p:spPr>
          <a:xfrm>
            <a:off x="570914" y="407759"/>
            <a:ext cx="30444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Laboratorio</a:t>
            </a:r>
            <a:endParaRPr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37" name="Google Shape;637;g1f1fdf6d822_0_1924"/>
          <p:cNvGrpSpPr/>
          <p:nvPr/>
        </p:nvGrpSpPr>
        <p:grpSpPr>
          <a:xfrm>
            <a:off x="3762847" y="1031574"/>
            <a:ext cx="5960657" cy="5418900"/>
            <a:chOff x="1083733" y="0"/>
            <a:chExt cx="5960657" cy="5418900"/>
          </a:xfrm>
        </p:grpSpPr>
        <p:sp>
          <p:nvSpPr>
            <p:cNvPr id="638" name="Google Shape;638;g1f1fdf6d822_0_1924"/>
            <p:cNvSpPr/>
            <p:nvPr/>
          </p:nvSpPr>
          <p:spPr>
            <a:xfrm rot="4396335">
              <a:off x="1397235" y="1078319"/>
              <a:ext cx="4677852" cy="326226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quadBezTo>
                    <a:pt x="20000" y="40000"/>
                    <a:pt x="93748" y="15000"/>
                  </a:quadBezTo>
                  <a:lnTo>
                    <a:pt x="92569" y="0"/>
                  </a:lnTo>
                  <a:lnTo>
                    <a:pt x="120000" y="18786"/>
                  </a:lnTo>
                  <a:lnTo>
                    <a:pt x="96465" y="49572"/>
                  </a:lnTo>
                  <a:lnTo>
                    <a:pt x="95286" y="34572"/>
                  </a:lnTo>
                  <a:quadBezTo>
                    <a:pt x="30000" y="44572"/>
                    <a:pt x="0" y="120000"/>
                  </a:quadBezTo>
                  <a:close/>
                </a:path>
              </a:pathLst>
            </a:custGeom>
            <a:solidFill>
              <a:srgbClr val="9FC5E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g1f1fdf6d822_0_1924"/>
            <p:cNvSpPr/>
            <p:nvPr/>
          </p:nvSpPr>
          <p:spPr>
            <a:xfrm>
              <a:off x="3149599" y="1504221"/>
              <a:ext cx="118200" cy="118200"/>
            </a:xfrm>
            <a:prstGeom prst="ellipse">
              <a:avLst/>
            </a:prstGeom>
            <a:solidFill>
              <a:srgbClr val="CFDEE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g1f1fdf6d822_0_1924"/>
            <p:cNvSpPr/>
            <p:nvPr/>
          </p:nvSpPr>
          <p:spPr>
            <a:xfrm>
              <a:off x="3958444" y="2156629"/>
              <a:ext cx="118200" cy="118200"/>
            </a:xfrm>
            <a:prstGeom prst="ellipse">
              <a:avLst/>
            </a:prstGeom>
            <a:solidFill>
              <a:srgbClr val="CFDEE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g1f1fdf6d822_0_1924"/>
            <p:cNvSpPr/>
            <p:nvPr/>
          </p:nvSpPr>
          <p:spPr>
            <a:xfrm>
              <a:off x="4564630" y="2919577"/>
              <a:ext cx="118200" cy="118200"/>
            </a:xfrm>
            <a:prstGeom prst="ellipse">
              <a:avLst/>
            </a:prstGeom>
            <a:solidFill>
              <a:srgbClr val="CFDEE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g1f1fdf6d822_0_1924"/>
            <p:cNvSpPr/>
            <p:nvPr/>
          </p:nvSpPr>
          <p:spPr>
            <a:xfrm>
              <a:off x="1083733" y="0"/>
              <a:ext cx="22053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g1f1fdf6d822_0_1924"/>
            <p:cNvSpPr txBox="1"/>
            <p:nvPr/>
          </p:nvSpPr>
          <p:spPr>
            <a:xfrm>
              <a:off x="1083733" y="0"/>
              <a:ext cx="22053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rgbClr val="FFF2CC"/>
                  </a:solidFill>
                  <a:latin typeface="Calibri"/>
                  <a:ea typeface="Calibri"/>
                  <a:cs typeface="Calibri"/>
                  <a:sym typeface="Calibri"/>
                </a:rPr>
                <a:t>Responsabilidades</a:t>
              </a:r>
              <a:endParaRPr sz="1400" b="0" i="0" u="none" strike="noStrike" cap="none">
                <a:solidFill>
                  <a:srgbClr val="FFF2C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g1f1fdf6d822_0_1924"/>
            <p:cNvSpPr/>
            <p:nvPr/>
          </p:nvSpPr>
          <p:spPr>
            <a:xfrm>
              <a:off x="3825578" y="1129792"/>
              <a:ext cx="32187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g1f1fdf6d822_0_1924"/>
            <p:cNvSpPr txBox="1"/>
            <p:nvPr/>
          </p:nvSpPr>
          <p:spPr>
            <a:xfrm>
              <a:off x="3825578" y="1129792"/>
              <a:ext cx="32187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rgbClr val="FFDC9B"/>
                  </a:solidFill>
                  <a:latin typeface="Calibri"/>
                  <a:ea typeface="Calibri"/>
                  <a:cs typeface="Calibri"/>
                  <a:sym typeface="Calibri"/>
                </a:rPr>
                <a:t>Supervisión</a:t>
              </a:r>
              <a:endParaRPr sz="1400" b="0" i="0" u="none" strike="noStrike" cap="none">
                <a:solidFill>
                  <a:srgbClr val="FFDC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g1f1fdf6d822_0_1924"/>
            <p:cNvSpPr/>
            <p:nvPr/>
          </p:nvSpPr>
          <p:spPr>
            <a:xfrm>
              <a:off x="1083733" y="1782199"/>
              <a:ext cx="25629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g1f1fdf6d822_0_1924"/>
            <p:cNvSpPr txBox="1"/>
            <p:nvPr/>
          </p:nvSpPr>
          <p:spPr>
            <a:xfrm>
              <a:off x="1083733" y="1782199"/>
              <a:ext cx="25629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rgbClr val="FFDC9B"/>
                  </a:solidFill>
                  <a:latin typeface="Calibri"/>
                  <a:ea typeface="Calibri"/>
                  <a:cs typeface="Calibri"/>
                  <a:sym typeface="Calibri"/>
                </a:rPr>
                <a:t>Dirección técnica</a:t>
              </a:r>
              <a:endParaRPr sz="1400" b="0" i="0" u="none" strike="noStrike" cap="none">
                <a:solidFill>
                  <a:srgbClr val="FFDC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g1f1fdf6d822_0_1924"/>
            <p:cNvSpPr/>
            <p:nvPr/>
          </p:nvSpPr>
          <p:spPr>
            <a:xfrm>
              <a:off x="5077290" y="2545147"/>
              <a:ext cx="1967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g1f1fdf6d822_0_1924"/>
            <p:cNvSpPr txBox="1"/>
            <p:nvPr/>
          </p:nvSpPr>
          <p:spPr>
            <a:xfrm>
              <a:off x="5077290" y="2545147"/>
              <a:ext cx="1967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rgbClr val="FFDC9B"/>
                  </a:solidFill>
                  <a:latin typeface="Calibri"/>
                  <a:ea typeface="Calibri"/>
                  <a:cs typeface="Calibri"/>
                  <a:sym typeface="Calibri"/>
                </a:rPr>
                <a:t>Responsable de calidad</a:t>
              </a:r>
              <a:endParaRPr sz="1400" b="0" i="0" u="none" strike="noStrike" cap="none">
                <a:solidFill>
                  <a:srgbClr val="FFDC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g1f1fdf6d822_0_1924"/>
            <p:cNvSpPr/>
            <p:nvPr/>
          </p:nvSpPr>
          <p:spPr>
            <a:xfrm>
              <a:off x="4064000" y="4551680"/>
              <a:ext cx="29802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g1f1fdf6d822_0_1924"/>
            <p:cNvSpPr txBox="1"/>
            <p:nvPr/>
          </p:nvSpPr>
          <p:spPr>
            <a:xfrm>
              <a:off x="4064000" y="4551680"/>
              <a:ext cx="29802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rgbClr val="FFDC9B"/>
                  </a:solidFill>
                  <a:latin typeface="Calibri"/>
                  <a:ea typeface="Calibri"/>
                  <a:cs typeface="Calibri"/>
                  <a:sym typeface="Calibri"/>
                </a:rPr>
                <a:t>Sustitutos</a:t>
              </a:r>
              <a:endParaRPr sz="1400" b="0" i="0" u="none" strike="noStrike" cap="none">
                <a:solidFill>
                  <a:srgbClr val="FFDC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52" name="Google Shape;652;g1f1fdf6d822_0_1924" descr="Gatea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228" y="3029072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g1f1fdf6d822_0_1924" descr="Camina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8992" y="409368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g1f1fdf6d822_0_1924" descr="Ejecuta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7360" y="5096021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g1f1fdf6d822_0_1924" descr="Usuario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84080" y="125650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g1f1fdf6d822_0_1924"/>
          <p:cNvSpPr txBox="1"/>
          <p:nvPr/>
        </p:nvSpPr>
        <p:spPr>
          <a:xfrm>
            <a:off x="9512886" y="2072662"/>
            <a:ext cx="1772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ALTA DIRECCIÓN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Comunicación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56D417-B73B-B5C2-BD87-2735FAFFDB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1f1fdf6d822_0_2023"/>
          <p:cNvSpPr txBox="1">
            <a:spLocks noGrp="1"/>
          </p:cNvSpPr>
          <p:nvPr>
            <p:ph type="title"/>
          </p:nvPr>
        </p:nvSpPr>
        <p:spPr>
          <a:xfrm>
            <a:off x="385439" y="982197"/>
            <a:ext cx="48171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Sistema de gestión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g1f1fdf6d822_0_2023"/>
          <p:cNvSpPr/>
          <p:nvPr/>
        </p:nvSpPr>
        <p:spPr>
          <a:xfrm>
            <a:off x="2551754" y="2279649"/>
            <a:ext cx="484500" cy="9783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accent4"/>
              </a:solidFill>
              <a:highlight>
                <a:srgbClr val="B4D4A5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g1f1fdf6d822_0_2023"/>
          <p:cNvSpPr txBox="1"/>
          <p:nvPr/>
        </p:nvSpPr>
        <p:spPr>
          <a:xfrm>
            <a:off x="1553057" y="3598228"/>
            <a:ext cx="2481900" cy="1001700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 b="0" i="0" u="none" strike="noStrike" cap="none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Alcance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g1f1fdf6d822_0_2023" descr="Fábric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4429" y="1792372"/>
            <a:ext cx="1741480" cy="174148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g1f1fdf6d822_0_2023"/>
          <p:cNvSpPr/>
          <p:nvPr/>
        </p:nvSpPr>
        <p:spPr>
          <a:xfrm>
            <a:off x="7307663" y="2003860"/>
            <a:ext cx="815700" cy="322200"/>
          </a:xfrm>
          <a:prstGeom prst="striped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g1f1fdf6d822_0_2023"/>
          <p:cNvSpPr/>
          <p:nvPr/>
        </p:nvSpPr>
        <p:spPr>
          <a:xfrm>
            <a:off x="7276755" y="2715920"/>
            <a:ext cx="815700" cy="322200"/>
          </a:xfrm>
          <a:prstGeom prst="striped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g1f1fdf6d822_0_2023"/>
          <p:cNvSpPr/>
          <p:nvPr/>
        </p:nvSpPr>
        <p:spPr>
          <a:xfrm>
            <a:off x="7276748" y="3428003"/>
            <a:ext cx="815700" cy="322200"/>
          </a:xfrm>
          <a:prstGeom prst="striped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g1f1fdf6d822_0_2023"/>
          <p:cNvSpPr txBox="1"/>
          <p:nvPr/>
        </p:nvSpPr>
        <p:spPr>
          <a:xfrm>
            <a:off x="8333425" y="1945825"/>
            <a:ext cx="21972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Políticas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Procedimientos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Instrucciones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g1f1fdf6d822_0_2023" descr="Cabeza con engranaj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82419" y="2503336"/>
            <a:ext cx="1100778" cy="13937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14D8A2-196C-DBB5-B707-4B1F7E80AED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1f1fdf6d822_0_2110"/>
          <p:cNvSpPr/>
          <p:nvPr/>
        </p:nvSpPr>
        <p:spPr>
          <a:xfrm>
            <a:off x="1733118" y="1838268"/>
            <a:ext cx="2492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>
                <a:solidFill>
                  <a:srgbClr val="CCECFF"/>
                </a:solidFill>
                <a:latin typeface="Calibri"/>
                <a:ea typeface="Calibri"/>
                <a:cs typeface="Calibri"/>
                <a:sym typeface="Calibri"/>
              </a:rPr>
              <a:t>Políticas</a:t>
            </a:r>
            <a:endParaRPr sz="1400" b="0" i="0" u="none" strike="noStrike" cap="none">
              <a:solidFill>
                <a:srgbClr val="CCEC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g1f1fdf6d822_0_2110"/>
          <p:cNvSpPr/>
          <p:nvPr/>
        </p:nvSpPr>
        <p:spPr>
          <a:xfrm>
            <a:off x="2737104" y="2821023"/>
            <a:ext cx="484500" cy="9783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12" scaled="0"/>
          </a:gra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6" name="Google Shape;676;g1f1fdf6d822_0_2110" descr="Fragmento de películ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3916" y="402254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g1f1fdf6d822_0_2110"/>
          <p:cNvSpPr txBox="1"/>
          <p:nvPr/>
        </p:nvSpPr>
        <p:spPr>
          <a:xfrm>
            <a:off x="2242391" y="5033834"/>
            <a:ext cx="1457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C" sz="32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Manual</a:t>
            </a:r>
            <a:endParaRPr sz="1400" b="0" i="0" u="none" strike="noStrike" cap="none">
              <a:solidFill>
                <a:srgbClr val="FFDC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g1f1fdf6d822_0_2110"/>
          <p:cNvSpPr/>
          <p:nvPr/>
        </p:nvSpPr>
        <p:spPr>
          <a:xfrm rot="-5400000">
            <a:off x="4472623" y="1884543"/>
            <a:ext cx="484500" cy="9783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12" scaled="0"/>
          </a:gra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g1f1fdf6d822_0_2110"/>
          <p:cNvSpPr txBox="1"/>
          <p:nvPr/>
        </p:nvSpPr>
        <p:spPr>
          <a:xfrm>
            <a:off x="6137800" y="1838287"/>
            <a:ext cx="40101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s-EC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Compromiso de la dirección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s-EC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Tipo de servicio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s-EC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Propósito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s-EC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s-EC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Mejora continua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0" name="Google Shape;680;g1f1fdf6d822_0_2110" descr="Ir en bicicleta con person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37803" y="3904963"/>
            <a:ext cx="2593467" cy="2593467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g1f1fdf6d822_0_2110"/>
          <p:cNvSpPr txBox="1">
            <a:spLocks noGrp="1"/>
          </p:cNvSpPr>
          <p:nvPr>
            <p:ph type="title"/>
          </p:nvPr>
        </p:nvSpPr>
        <p:spPr>
          <a:xfrm>
            <a:off x="387014" y="584922"/>
            <a:ext cx="48171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Sistema de gestión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D58AC2-1ECE-E47B-6E82-F0C5A2E25F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Google Shape;686;g1f1fdf6d822_0_2196" descr="Martillo de jue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g1f1fdf6d822_0_2196" descr="Conectad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g1f1fdf6d822_0_2196" descr="Marca de verificació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g1f1fdf6d822_0_2196"/>
          <p:cNvSpPr/>
          <p:nvPr/>
        </p:nvSpPr>
        <p:spPr>
          <a:xfrm>
            <a:off x="1382681" y="2680003"/>
            <a:ext cx="2473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Ejemplo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0" name="Google Shape;690;g1f1fdf6d822_0_219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73025" y="1323206"/>
            <a:ext cx="7379724" cy="5534793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g1f1fdf6d822_0_2196"/>
          <p:cNvSpPr txBox="1">
            <a:spLocks noGrp="1"/>
          </p:cNvSpPr>
          <p:nvPr>
            <p:ph type="title"/>
          </p:nvPr>
        </p:nvSpPr>
        <p:spPr>
          <a:xfrm>
            <a:off x="55914" y="230497"/>
            <a:ext cx="48171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Sistema de gestión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991D32-5A87-2C4F-975A-F74840480D6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1f1fdf6d822_0_2369"/>
          <p:cNvSpPr txBox="1">
            <a:spLocks noGrp="1"/>
          </p:cNvSpPr>
          <p:nvPr>
            <p:ph type="title"/>
          </p:nvPr>
        </p:nvSpPr>
        <p:spPr>
          <a:xfrm>
            <a:off x="-5" y="772320"/>
            <a:ext cx="48171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Alta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7" name="Google Shape;697;g1f1fdf6d822_0_2369"/>
          <p:cNvGrpSpPr/>
          <p:nvPr/>
        </p:nvGrpSpPr>
        <p:grpSpPr>
          <a:xfrm>
            <a:off x="5668627" y="1003432"/>
            <a:ext cx="5055097" cy="4851059"/>
            <a:chOff x="0" y="0"/>
            <a:chExt cx="5055097" cy="4851059"/>
          </a:xfrm>
        </p:grpSpPr>
        <p:sp>
          <p:nvSpPr>
            <p:cNvPr id="698" name="Google Shape;698;g1f1fdf6d822_0_2369"/>
            <p:cNvSpPr/>
            <p:nvPr/>
          </p:nvSpPr>
          <p:spPr>
            <a:xfrm>
              <a:off x="0" y="0"/>
              <a:ext cx="5055000" cy="15159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g1f1fdf6d822_0_2369"/>
            <p:cNvSpPr txBox="1"/>
            <p:nvPr/>
          </p:nvSpPr>
          <p:spPr>
            <a:xfrm>
              <a:off x="1162597" y="0"/>
              <a:ext cx="3892500" cy="151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es-EC" sz="3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Evidencias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Implementar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Mejorar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g1f1fdf6d822_0_2369"/>
            <p:cNvSpPr/>
            <p:nvPr/>
          </p:nvSpPr>
          <p:spPr>
            <a:xfrm>
              <a:off x="151598" y="151598"/>
              <a:ext cx="1011000" cy="1212900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stretch>
                <a:fillRect l="-9999" r="-999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g1f1fdf6d822_0_2369"/>
            <p:cNvSpPr/>
            <p:nvPr/>
          </p:nvSpPr>
          <p:spPr>
            <a:xfrm>
              <a:off x="0" y="1667579"/>
              <a:ext cx="5055000" cy="1515900"/>
            </a:xfrm>
            <a:prstGeom prst="roundRect">
              <a:avLst>
                <a:gd name="adj" fmla="val 10000"/>
              </a:avLst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g1f1fdf6d822_0_2369"/>
            <p:cNvSpPr txBox="1"/>
            <p:nvPr/>
          </p:nvSpPr>
          <p:spPr>
            <a:xfrm>
              <a:off x="1162597" y="1667579"/>
              <a:ext cx="3892500" cy="151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es-EC" sz="3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Comunicar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 cliente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82550" algn="l" rtl="0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g1f1fdf6d822_0_2369"/>
            <p:cNvSpPr/>
            <p:nvPr/>
          </p:nvSpPr>
          <p:spPr>
            <a:xfrm>
              <a:off x="151598" y="1819177"/>
              <a:ext cx="1011000" cy="1212900"/>
            </a:xfrm>
            <a:prstGeom prst="roundRect">
              <a:avLst>
                <a:gd name="adj" fmla="val 10000"/>
              </a:avLst>
            </a:prstGeom>
            <a:blipFill rotWithShape="1">
              <a:blip r:embed="rId4">
                <a:alphaModFix/>
              </a:blip>
              <a:stretch>
                <a:fillRect l="-9999" r="-999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g1f1fdf6d822_0_2369"/>
            <p:cNvSpPr/>
            <p:nvPr/>
          </p:nvSpPr>
          <p:spPr>
            <a:xfrm>
              <a:off x="0" y="3335159"/>
              <a:ext cx="5055000" cy="1515900"/>
            </a:xfrm>
            <a:prstGeom prst="roundRect">
              <a:avLst>
                <a:gd name="adj" fmla="val 10000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g1f1fdf6d822_0_2369"/>
            <p:cNvSpPr txBox="1"/>
            <p:nvPr/>
          </p:nvSpPr>
          <p:spPr>
            <a:xfrm>
              <a:off x="1162597" y="3335159"/>
              <a:ext cx="3892500" cy="151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es-EC" sz="3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Garantizar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Integridad del manual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Control de cambios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g1f1fdf6d822_0_2369"/>
            <p:cNvSpPr/>
            <p:nvPr/>
          </p:nvSpPr>
          <p:spPr>
            <a:xfrm>
              <a:off x="151598" y="3486757"/>
              <a:ext cx="1011000" cy="1212900"/>
            </a:xfrm>
            <a:prstGeom prst="roundRect">
              <a:avLst>
                <a:gd name="adj" fmla="val 10000"/>
              </a:avLst>
            </a:prstGeom>
            <a:blipFill rotWithShape="1">
              <a:blip r:embed="rId5">
                <a:alphaModFix/>
              </a:blip>
              <a:stretch>
                <a:fillRect l="-9999" r="-999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DFF3817-DB82-5BDF-87B3-5D44129C489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g1f1fdf6d822_0_2458" descr="Cómo elaborar el manual de calidad de una empres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2876" y="1681150"/>
            <a:ext cx="9893625" cy="3968625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g1f1fdf6d822_0_2458"/>
          <p:cNvSpPr txBox="1">
            <a:spLocks noGrp="1"/>
          </p:cNvSpPr>
          <p:nvPr>
            <p:ph type="title"/>
          </p:nvPr>
        </p:nvSpPr>
        <p:spPr>
          <a:xfrm>
            <a:off x="10" y="431882"/>
            <a:ext cx="48171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Manual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13" name="Google Shape;713;g1f1fdf6d822_0_2458"/>
          <p:cNvGrpSpPr/>
          <p:nvPr/>
        </p:nvGrpSpPr>
        <p:grpSpPr>
          <a:xfrm>
            <a:off x="2134731" y="2384540"/>
            <a:ext cx="8215719" cy="2875165"/>
            <a:chOff x="545" y="663298"/>
            <a:chExt cx="8215719" cy="2875165"/>
          </a:xfrm>
        </p:grpSpPr>
        <p:sp>
          <p:nvSpPr>
            <p:cNvPr id="714" name="Google Shape;714;g1f1fdf6d822_0_2458"/>
            <p:cNvSpPr/>
            <p:nvPr/>
          </p:nvSpPr>
          <p:spPr>
            <a:xfrm>
              <a:off x="4064000" y="1851442"/>
              <a:ext cx="2875200" cy="49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715" name="Google Shape;715;g1f1fdf6d822_0_2458"/>
            <p:cNvSpPr/>
            <p:nvPr/>
          </p:nvSpPr>
          <p:spPr>
            <a:xfrm>
              <a:off x="4018280" y="1851442"/>
              <a:ext cx="91500" cy="49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716" name="Google Shape;716;g1f1fdf6d822_0_2458"/>
            <p:cNvSpPr/>
            <p:nvPr/>
          </p:nvSpPr>
          <p:spPr>
            <a:xfrm>
              <a:off x="1188690" y="1851442"/>
              <a:ext cx="2875200" cy="49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717" name="Google Shape;717;g1f1fdf6d822_0_2458"/>
            <p:cNvSpPr/>
            <p:nvPr/>
          </p:nvSpPr>
          <p:spPr>
            <a:xfrm>
              <a:off x="3469927" y="663298"/>
              <a:ext cx="1188000" cy="1188000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g1f1fdf6d822_0_2458"/>
            <p:cNvSpPr/>
            <p:nvPr/>
          </p:nvSpPr>
          <p:spPr>
            <a:xfrm>
              <a:off x="3469927" y="663298"/>
              <a:ext cx="1188000" cy="1188000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g1f1fdf6d822_0_2458"/>
            <p:cNvSpPr/>
            <p:nvPr/>
          </p:nvSpPr>
          <p:spPr>
            <a:xfrm>
              <a:off x="2875855" y="877164"/>
              <a:ext cx="2376300" cy="7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g1f1fdf6d822_0_2458"/>
            <p:cNvSpPr txBox="1"/>
            <p:nvPr/>
          </p:nvSpPr>
          <p:spPr>
            <a:xfrm>
              <a:off x="2875855" y="877164"/>
              <a:ext cx="2376300" cy="76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Estructura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g1f1fdf6d822_0_2458"/>
            <p:cNvSpPr/>
            <p:nvPr/>
          </p:nvSpPr>
          <p:spPr>
            <a:xfrm>
              <a:off x="594617" y="2350463"/>
              <a:ext cx="1188000" cy="1188000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g1f1fdf6d822_0_2458"/>
            <p:cNvSpPr/>
            <p:nvPr/>
          </p:nvSpPr>
          <p:spPr>
            <a:xfrm>
              <a:off x="594617" y="2350463"/>
              <a:ext cx="1188000" cy="1188000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g1f1fdf6d822_0_2458"/>
            <p:cNvSpPr/>
            <p:nvPr/>
          </p:nvSpPr>
          <p:spPr>
            <a:xfrm>
              <a:off x="545" y="2564329"/>
              <a:ext cx="2376300" cy="76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g1f1fdf6d822_0_2458"/>
            <p:cNvSpPr txBox="1"/>
            <p:nvPr/>
          </p:nvSpPr>
          <p:spPr>
            <a:xfrm>
              <a:off x="545" y="2564329"/>
              <a:ext cx="2376300" cy="76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Referencias </a:t>
              </a:r>
              <a:endParaRPr sz="1400" b="1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725" name="Google Shape;725;g1f1fdf6d822_0_2458"/>
            <p:cNvSpPr/>
            <p:nvPr/>
          </p:nvSpPr>
          <p:spPr>
            <a:xfrm>
              <a:off x="3469927" y="2350463"/>
              <a:ext cx="1188000" cy="1188000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g1f1fdf6d822_0_2458"/>
            <p:cNvSpPr/>
            <p:nvPr/>
          </p:nvSpPr>
          <p:spPr>
            <a:xfrm>
              <a:off x="3469927" y="2350463"/>
              <a:ext cx="1188000" cy="1188000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g1f1fdf6d822_0_2458"/>
            <p:cNvSpPr/>
            <p:nvPr/>
          </p:nvSpPr>
          <p:spPr>
            <a:xfrm>
              <a:off x="2875855" y="2564329"/>
              <a:ext cx="2376300" cy="76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g1f1fdf6d822_0_2458"/>
            <p:cNvSpPr txBox="1"/>
            <p:nvPr/>
          </p:nvSpPr>
          <p:spPr>
            <a:xfrm>
              <a:off x="2875855" y="2564329"/>
              <a:ext cx="2376300" cy="76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Funciones</a:t>
              </a:r>
              <a:endParaRPr sz="1400" b="1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729" name="Google Shape;729;g1f1fdf6d822_0_2458"/>
            <p:cNvSpPr/>
            <p:nvPr/>
          </p:nvSpPr>
          <p:spPr>
            <a:xfrm>
              <a:off x="6345237" y="2350463"/>
              <a:ext cx="1188000" cy="1188000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g1f1fdf6d822_0_2458"/>
            <p:cNvSpPr/>
            <p:nvPr/>
          </p:nvSpPr>
          <p:spPr>
            <a:xfrm>
              <a:off x="6345237" y="2350463"/>
              <a:ext cx="1188000" cy="1188000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g1f1fdf6d822_0_2458"/>
            <p:cNvSpPr/>
            <p:nvPr/>
          </p:nvSpPr>
          <p:spPr>
            <a:xfrm>
              <a:off x="5751165" y="2564329"/>
              <a:ext cx="2376300" cy="76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g1f1fdf6d822_0_2458"/>
            <p:cNvSpPr txBox="1"/>
            <p:nvPr/>
          </p:nvSpPr>
          <p:spPr>
            <a:xfrm>
              <a:off x="5751164" y="2564333"/>
              <a:ext cx="2465100" cy="76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Responsabilidades</a:t>
              </a:r>
              <a:endParaRPr sz="1400" b="1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2C37875-9310-6580-4803-5287E47D1DA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1f1fdf6d822_0_2558"/>
          <p:cNvSpPr txBox="1">
            <a:spLocks noGrp="1"/>
          </p:cNvSpPr>
          <p:nvPr>
            <p:ph type="title"/>
          </p:nvPr>
        </p:nvSpPr>
        <p:spPr>
          <a:xfrm>
            <a:off x="0" y="228114"/>
            <a:ext cx="886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como proceder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g1f1fdf6d822_0_2558"/>
          <p:cNvSpPr txBox="1"/>
          <p:nvPr/>
        </p:nvSpPr>
        <p:spPr>
          <a:xfrm>
            <a:off x="2093156" y="4726689"/>
            <a:ext cx="2772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9" name="Google Shape;739;g1f1fdf6d822_0_2558" descr="Qué es exactamente el control de documentos? | Blog Exac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340" y="1337233"/>
            <a:ext cx="6935372" cy="4623581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g1f1fdf6d822_0_2558"/>
          <p:cNvSpPr txBox="1"/>
          <p:nvPr/>
        </p:nvSpPr>
        <p:spPr>
          <a:xfrm>
            <a:off x="7715808" y="1499236"/>
            <a:ext cx="3075000" cy="4525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s-EC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Políticas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s-EC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Procedimientos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s-EC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Métodos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s-EC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Instructivos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s-EC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Registros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s-EC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Formatos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s-EC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Gráficos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s-EC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LISTA MAESTRA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BBF702-05D7-E93B-24CC-B1B5ED33460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1f1fdf6d822_0_2640"/>
          <p:cNvSpPr txBox="1">
            <a:spLocks noGrp="1"/>
          </p:cNvSpPr>
          <p:nvPr>
            <p:ph type="title"/>
          </p:nvPr>
        </p:nvSpPr>
        <p:spPr>
          <a:xfrm>
            <a:off x="41200" y="94239"/>
            <a:ext cx="886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aprobación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6" name="Google Shape;746;g1f1fdf6d822_0_2640" descr="Conectad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g1f1fdf6d822_0_2640" descr="Marca de verificació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48" name="Google Shape;748;g1f1fdf6d822_0_2640"/>
          <p:cNvGraphicFramePr/>
          <p:nvPr/>
        </p:nvGraphicFramePr>
        <p:xfrm>
          <a:off x="960414" y="1652106"/>
          <a:ext cx="4625125" cy="1285260"/>
        </p:xfrm>
        <a:graphic>
          <a:graphicData uri="http://schemas.openxmlformats.org/drawingml/2006/table">
            <a:tbl>
              <a:tblPr firstRow="1" bandRow="1">
                <a:noFill/>
                <a:tableStyleId>{3AD8FE08-BF74-4491-B3ED-AAEB6CF92D37}</a:tableStyleId>
              </a:tblPr>
              <a:tblGrid>
                <a:gridCol w="219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Revisado por: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Aprobado por: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Nombre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Firma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Fecha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Nombre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Firma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Fecha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49" name="Google Shape;749;g1f1fdf6d822_0_2640"/>
          <p:cNvGrpSpPr/>
          <p:nvPr/>
        </p:nvGrpSpPr>
        <p:grpSpPr>
          <a:xfrm>
            <a:off x="5570216" y="1270646"/>
            <a:ext cx="5003790" cy="5003790"/>
            <a:chOff x="1117400" y="18622"/>
            <a:chExt cx="5003790" cy="5003790"/>
          </a:xfrm>
        </p:grpSpPr>
        <p:sp>
          <p:nvSpPr>
            <p:cNvPr id="750" name="Google Shape;750;g1f1fdf6d822_0_2640"/>
            <p:cNvSpPr/>
            <p:nvPr/>
          </p:nvSpPr>
          <p:spPr>
            <a:xfrm>
              <a:off x="2924945" y="1826167"/>
              <a:ext cx="1388700" cy="1388700"/>
            </a:xfrm>
            <a:prstGeom prst="ellipse">
              <a:avLst/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g1f1fdf6d822_0_2640"/>
            <p:cNvSpPr txBox="1"/>
            <p:nvPr/>
          </p:nvSpPr>
          <p:spPr>
            <a:xfrm>
              <a:off x="3128318" y="2029540"/>
              <a:ext cx="981900" cy="9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DOCUMENTOS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g1f1fdf6d822_0_2640"/>
            <p:cNvSpPr/>
            <p:nvPr/>
          </p:nvSpPr>
          <p:spPr>
            <a:xfrm rot="-5400000">
              <a:off x="3409888" y="1599517"/>
              <a:ext cx="418800" cy="3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g1f1fdf6d822_0_2640"/>
            <p:cNvSpPr txBox="1"/>
            <p:nvPr/>
          </p:nvSpPr>
          <p:spPr>
            <a:xfrm rot="-5400000">
              <a:off x="3608833" y="1606224"/>
              <a:ext cx="21000" cy="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g1f1fdf6d822_0_2640"/>
            <p:cNvSpPr/>
            <p:nvPr/>
          </p:nvSpPr>
          <p:spPr>
            <a:xfrm>
              <a:off x="2924945" y="18622"/>
              <a:ext cx="1388700" cy="1388700"/>
            </a:xfrm>
            <a:prstGeom prst="ellipse">
              <a:avLst/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g1f1fdf6d822_0_2640"/>
            <p:cNvSpPr txBox="1"/>
            <p:nvPr/>
          </p:nvSpPr>
          <p:spPr>
            <a:xfrm>
              <a:off x="3128318" y="221995"/>
              <a:ext cx="981900" cy="9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Disponibles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g1f1fdf6d822_0_2640"/>
            <p:cNvSpPr/>
            <p:nvPr/>
          </p:nvSpPr>
          <p:spPr>
            <a:xfrm>
              <a:off x="4313663" y="2503260"/>
              <a:ext cx="418800" cy="3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g1f1fdf6d822_0_2640"/>
            <p:cNvSpPr txBox="1"/>
            <p:nvPr/>
          </p:nvSpPr>
          <p:spPr>
            <a:xfrm>
              <a:off x="4512606" y="2510055"/>
              <a:ext cx="21000" cy="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g1f1fdf6d822_0_2640"/>
            <p:cNvSpPr/>
            <p:nvPr/>
          </p:nvSpPr>
          <p:spPr>
            <a:xfrm>
              <a:off x="4732490" y="1826167"/>
              <a:ext cx="1388700" cy="1388700"/>
            </a:xfrm>
            <a:prstGeom prst="ellipse">
              <a:avLst/>
            </a:prstGeom>
            <a:gradFill>
              <a:gsLst>
                <a:gs pos="0">
                  <a:srgbClr val="AAE1D7"/>
                </a:gs>
                <a:gs pos="50000">
                  <a:srgbClr val="9CDCD0"/>
                </a:gs>
                <a:gs pos="100000">
                  <a:srgbClr val="8ADBCC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g1f1fdf6d822_0_2640"/>
            <p:cNvSpPr txBox="1"/>
            <p:nvPr/>
          </p:nvSpPr>
          <p:spPr>
            <a:xfrm>
              <a:off x="4935863" y="2029540"/>
              <a:ext cx="981900" cy="9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Revisados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g1f1fdf6d822_0_2640"/>
            <p:cNvSpPr/>
            <p:nvPr/>
          </p:nvSpPr>
          <p:spPr>
            <a:xfrm rot="5400000">
              <a:off x="3409920" y="3407035"/>
              <a:ext cx="418800" cy="3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g1f1fdf6d822_0_2640"/>
            <p:cNvSpPr txBox="1"/>
            <p:nvPr/>
          </p:nvSpPr>
          <p:spPr>
            <a:xfrm rot="5400000">
              <a:off x="3608774" y="3413828"/>
              <a:ext cx="21000" cy="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g1f1fdf6d822_0_2640"/>
            <p:cNvSpPr/>
            <p:nvPr/>
          </p:nvSpPr>
          <p:spPr>
            <a:xfrm>
              <a:off x="2924945" y="3633712"/>
              <a:ext cx="1388700" cy="1388700"/>
            </a:xfrm>
            <a:prstGeom prst="ellipse">
              <a:avLst/>
            </a:prstGeom>
            <a:gradFill>
              <a:gsLst>
                <a:gs pos="0">
                  <a:srgbClr val="A7DAB0"/>
                </a:gs>
                <a:gs pos="50000">
                  <a:srgbClr val="99D4A3"/>
                </a:gs>
                <a:gs pos="100000">
                  <a:srgbClr val="87D19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g1f1fdf6d822_0_2640"/>
            <p:cNvSpPr txBox="1"/>
            <p:nvPr/>
          </p:nvSpPr>
          <p:spPr>
            <a:xfrm>
              <a:off x="3128318" y="3837085"/>
              <a:ext cx="981900" cy="9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Obsoletos, uso involuntario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g1f1fdf6d822_0_2640"/>
            <p:cNvSpPr/>
            <p:nvPr/>
          </p:nvSpPr>
          <p:spPr>
            <a:xfrm rot="10800000">
              <a:off x="2506145" y="2503292"/>
              <a:ext cx="418800" cy="3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g1f1fdf6d822_0_2640"/>
            <p:cNvSpPr txBox="1"/>
            <p:nvPr/>
          </p:nvSpPr>
          <p:spPr>
            <a:xfrm>
              <a:off x="2705061" y="2510055"/>
              <a:ext cx="21000" cy="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g1f1fdf6d822_0_2640"/>
            <p:cNvSpPr/>
            <p:nvPr/>
          </p:nvSpPr>
          <p:spPr>
            <a:xfrm>
              <a:off x="1117400" y="1826167"/>
              <a:ext cx="1388700" cy="1388700"/>
            </a:xfrm>
            <a:prstGeom prst="ellipse">
              <a:avLst/>
            </a:prstGeom>
            <a:gradFill>
              <a:gsLst>
                <a:gs pos="0">
                  <a:srgbClr val="B3D3A4"/>
                </a:gs>
                <a:gs pos="50000">
                  <a:srgbClr val="A7CC97"/>
                </a:gs>
                <a:gs pos="100000">
                  <a:srgbClr val="9AC78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g1f1fdf6d822_0_2640"/>
            <p:cNvSpPr txBox="1"/>
            <p:nvPr/>
          </p:nvSpPr>
          <p:spPr>
            <a:xfrm>
              <a:off x="1320773" y="2029540"/>
              <a:ext cx="981900" cy="9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Obsoletos, marcados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768" name="Google Shape;768;g1f1fdf6d822_0_2640"/>
          <p:cNvGraphicFramePr/>
          <p:nvPr/>
        </p:nvGraphicFramePr>
        <p:xfrm>
          <a:off x="840105" y="3537679"/>
          <a:ext cx="2191425" cy="1285260"/>
        </p:xfrm>
        <a:graphic>
          <a:graphicData uri="http://schemas.openxmlformats.org/drawingml/2006/table">
            <a:tbl>
              <a:tblPr firstRow="1" bandRow="1">
                <a:noFill/>
                <a:tableStyleId>{3AD8FE08-BF74-4491-B3ED-AAEB6CF92D37}</a:tableStyleId>
              </a:tblPr>
              <a:tblGrid>
                <a:gridCol w="219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Debe contener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Identificación: código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Revisión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u="none" strike="noStrike" cap="none"/>
                        <a:t>Páginas numeradas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2A1DED1-3E53-4107-F1E6-8777622F524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g1f1fdf6d822_0_2742" descr="La mentalidad que debemos tener a la hora de afrontar cambi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25025"/>
            <a:ext cx="11127951" cy="5732975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g1f1fdf6d822_0_2742"/>
          <p:cNvSpPr txBox="1">
            <a:spLocks noGrp="1"/>
          </p:cNvSpPr>
          <p:nvPr>
            <p:ph type="title"/>
          </p:nvPr>
        </p:nvSpPr>
        <p:spPr>
          <a:xfrm>
            <a:off x="0" y="123314"/>
            <a:ext cx="886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cambios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75" name="Google Shape;775;g1f1fdf6d822_0_2742"/>
          <p:cNvGrpSpPr/>
          <p:nvPr/>
        </p:nvGrpSpPr>
        <p:grpSpPr>
          <a:xfrm>
            <a:off x="4760199" y="1238150"/>
            <a:ext cx="6365746" cy="5247989"/>
            <a:chOff x="761745" y="2572"/>
            <a:chExt cx="5940967" cy="5247989"/>
          </a:xfrm>
        </p:grpSpPr>
        <p:sp>
          <p:nvSpPr>
            <p:cNvPr id="776" name="Google Shape;776;g1f1fdf6d822_0_2742"/>
            <p:cNvSpPr/>
            <p:nvPr/>
          </p:nvSpPr>
          <p:spPr>
            <a:xfrm>
              <a:off x="761745" y="2572"/>
              <a:ext cx="1485300" cy="14853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g1f1fdf6d822_0_2742"/>
            <p:cNvSpPr txBox="1"/>
            <p:nvPr/>
          </p:nvSpPr>
          <p:spPr>
            <a:xfrm>
              <a:off x="979251" y="220078"/>
              <a:ext cx="1050300" cy="105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Analizados</a:t>
              </a: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g1f1fdf6d822_0_2742"/>
            <p:cNvSpPr/>
            <p:nvPr/>
          </p:nvSpPr>
          <p:spPr>
            <a:xfrm rot="10800000">
              <a:off x="1244369" y="1679646"/>
              <a:ext cx="519900" cy="406500"/>
            </a:xfrm>
            <a:prstGeom prst="triangle">
              <a:avLst>
                <a:gd name="adj" fmla="val 5000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g1f1fdf6d822_0_2742"/>
            <p:cNvSpPr/>
            <p:nvPr/>
          </p:nvSpPr>
          <p:spPr>
            <a:xfrm>
              <a:off x="1009035" y="2254911"/>
              <a:ext cx="990600" cy="990600"/>
            </a:xfrm>
            <a:prstGeom prst="ellipse">
              <a:avLst/>
            </a:pr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g1f1fdf6d822_0_2742"/>
            <p:cNvSpPr txBox="1"/>
            <p:nvPr/>
          </p:nvSpPr>
          <p:spPr>
            <a:xfrm>
              <a:off x="1154111" y="2399987"/>
              <a:ext cx="700500" cy="70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s-EC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Revisados</a:t>
              </a: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g1f1fdf6d822_0_2742"/>
            <p:cNvSpPr/>
            <p:nvPr/>
          </p:nvSpPr>
          <p:spPr>
            <a:xfrm rot="10800000">
              <a:off x="1244369" y="3561051"/>
              <a:ext cx="519900" cy="406500"/>
            </a:xfrm>
            <a:prstGeom prst="triangle">
              <a:avLst>
                <a:gd name="adj" fmla="val 50000"/>
              </a:avLst>
            </a:prstGeom>
            <a:solidFill>
              <a:srgbClr val="53C1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g1f1fdf6d822_0_2742"/>
            <p:cNvSpPr/>
            <p:nvPr/>
          </p:nvSpPr>
          <p:spPr>
            <a:xfrm>
              <a:off x="1009035" y="4259961"/>
              <a:ext cx="990600" cy="990600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g1f1fdf6d822_0_2742"/>
            <p:cNvSpPr txBox="1"/>
            <p:nvPr/>
          </p:nvSpPr>
          <p:spPr>
            <a:xfrm>
              <a:off x="1066657" y="4428047"/>
              <a:ext cx="875400" cy="70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Aprobados</a:t>
              </a: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g1f1fdf6d822_0_2742"/>
            <p:cNvSpPr/>
            <p:nvPr/>
          </p:nvSpPr>
          <p:spPr>
            <a:xfrm rot="5400000">
              <a:off x="2369866" y="4552070"/>
              <a:ext cx="519900" cy="406500"/>
            </a:xfrm>
            <a:prstGeom prst="triangle">
              <a:avLst>
                <a:gd name="adj" fmla="val 50000"/>
              </a:avLst>
            </a:prstGeom>
            <a:solidFill>
              <a:srgbClr val="4EC7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g1f1fdf6d822_0_2742"/>
            <p:cNvSpPr/>
            <p:nvPr/>
          </p:nvSpPr>
          <p:spPr>
            <a:xfrm>
              <a:off x="3236868" y="4259961"/>
              <a:ext cx="990600" cy="990600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g1f1fdf6d822_0_2742"/>
            <p:cNvSpPr txBox="1"/>
            <p:nvPr/>
          </p:nvSpPr>
          <p:spPr>
            <a:xfrm>
              <a:off x="3317510" y="4382047"/>
              <a:ext cx="875400" cy="70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Firma, fecha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g1f1fdf6d822_0_2742"/>
            <p:cNvSpPr/>
            <p:nvPr/>
          </p:nvSpPr>
          <p:spPr>
            <a:xfrm>
              <a:off x="3472276" y="3537965"/>
              <a:ext cx="519900" cy="406500"/>
            </a:xfrm>
            <a:prstGeom prst="triangle">
              <a:avLst>
                <a:gd name="adj" fmla="val 50000"/>
              </a:avLst>
            </a:prstGeom>
            <a:solidFill>
              <a:srgbClr val="49C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g1f1fdf6d822_0_2742"/>
            <p:cNvSpPr/>
            <p:nvPr/>
          </p:nvSpPr>
          <p:spPr>
            <a:xfrm>
              <a:off x="3236868" y="2254911"/>
              <a:ext cx="990600" cy="990600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g1f1fdf6d822_0_2742"/>
            <p:cNvSpPr txBox="1"/>
            <p:nvPr/>
          </p:nvSpPr>
          <p:spPr>
            <a:xfrm>
              <a:off x="3381944" y="2399987"/>
              <a:ext cx="700500" cy="70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Mano</a:t>
              </a: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g1f1fdf6d822_0_2742"/>
            <p:cNvSpPr/>
            <p:nvPr/>
          </p:nvSpPr>
          <p:spPr>
            <a:xfrm>
              <a:off x="3472276" y="1532915"/>
              <a:ext cx="519900" cy="406500"/>
            </a:xfrm>
            <a:prstGeom prst="triangle">
              <a:avLst>
                <a:gd name="adj" fmla="val 50000"/>
              </a:avLst>
            </a:prstGeom>
            <a:solidFill>
              <a:srgbClr val="49B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g1f1fdf6d822_0_2742"/>
            <p:cNvSpPr/>
            <p:nvPr/>
          </p:nvSpPr>
          <p:spPr>
            <a:xfrm>
              <a:off x="3236874" y="134199"/>
              <a:ext cx="1050300" cy="1106400"/>
            </a:xfrm>
            <a:prstGeom prst="ellipse">
              <a:avLst/>
            </a:pr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g1f1fdf6d822_0_2742"/>
            <p:cNvSpPr txBox="1"/>
            <p:nvPr/>
          </p:nvSpPr>
          <p:spPr>
            <a:xfrm>
              <a:off x="3266936" y="360934"/>
              <a:ext cx="930600" cy="70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Identificados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g1f1fdf6d822_0_2742"/>
            <p:cNvSpPr/>
            <p:nvPr/>
          </p:nvSpPr>
          <p:spPr>
            <a:xfrm rot="5400000">
              <a:off x="4474054" y="541970"/>
              <a:ext cx="519900" cy="406500"/>
            </a:xfrm>
            <a:prstGeom prst="triangle">
              <a:avLst>
                <a:gd name="adj" fmla="val 50000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g1f1fdf6d822_0_2742"/>
            <p:cNvSpPr/>
            <p:nvPr/>
          </p:nvSpPr>
          <p:spPr>
            <a:xfrm>
              <a:off x="5217412" y="2572"/>
              <a:ext cx="1485300" cy="14853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g1f1fdf6d822_0_2742"/>
            <p:cNvSpPr txBox="1"/>
            <p:nvPr/>
          </p:nvSpPr>
          <p:spPr>
            <a:xfrm>
              <a:off x="5434918" y="220078"/>
              <a:ext cx="1050300" cy="105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</a:t>
              </a: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72CA622-1270-2E21-D6FB-71D297AE77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1f1fdf6d822_0_2843"/>
          <p:cNvSpPr txBox="1">
            <a:spLocks noGrp="1"/>
          </p:cNvSpPr>
          <p:nvPr>
            <p:ph type="title"/>
          </p:nvPr>
        </p:nvSpPr>
        <p:spPr>
          <a:xfrm>
            <a:off x="51500" y="211464"/>
            <a:ext cx="886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1" name="Google Shape;801;g1f1fdf6d822_0_2843"/>
          <p:cNvGrpSpPr/>
          <p:nvPr/>
        </p:nvGrpSpPr>
        <p:grpSpPr>
          <a:xfrm>
            <a:off x="2061756" y="1652594"/>
            <a:ext cx="6871916" cy="3033390"/>
            <a:chOff x="839" y="336579"/>
            <a:chExt cx="6871916" cy="3033390"/>
          </a:xfrm>
        </p:grpSpPr>
        <p:sp>
          <p:nvSpPr>
            <p:cNvPr id="802" name="Google Shape;802;g1f1fdf6d822_0_2843"/>
            <p:cNvSpPr/>
            <p:nvPr/>
          </p:nvSpPr>
          <p:spPr>
            <a:xfrm>
              <a:off x="2455047" y="1648762"/>
              <a:ext cx="1799700" cy="41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476"/>
                  </a:lnTo>
                  <a:lnTo>
                    <a:pt x="120000" y="60476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803" name="Google Shape;803;g1f1fdf6d822_0_2843"/>
            <p:cNvSpPr/>
            <p:nvPr/>
          </p:nvSpPr>
          <p:spPr>
            <a:xfrm>
              <a:off x="655294" y="1648762"/>
              <a:ext cx="1799700" cy="41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476"/>
                  </a:lnTo>
                  <a:lnTo>
                    <a:pt x="0" y="60476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804" name="Google Shape;804;g1f1fdf6d822_0_2843"/>
            <p:cNvSpPr/>
            <p:nvPr/>
          </p:nvSpPr>
          <p:spPr>
            <a:xfrm>
              <a:off x="1800591" y="339851"/>
              <a:ext cx="1308900" cy="13089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g1f1fdf6d822_0_2843"/>
            <p:cNvSpPr/>
            <p:nvPr/>
          </p:nvSpPr>
          <p:spPr>
            <a:xfrm>
              <a:off x="3109502" y="336579"/>
              <a:ext cx="1963500" cy="13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g1f1fdf6d822_0_2843"/>
            <p:cNvSpPr txBox="1"/>
            <p:nvPr/>
          </p:nvSpPr>
          <p:spPr>
            <a:xfrm>
              <a:off x="3109502" y="336579"/>
              <a:ext cx="1963500" cy="13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rgbClr val="AAE1D7"/>
                  </a:solidFill>
                  <a:latin typeface="Calibri"/>
                  <a:ea typeface="Calibri"/>
                  <a:cs typeface="Calibri"/>
                  <a:sym typeface="Calibri"/>
                </a:rPr>
                <a:t>Pasos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g1f1fdf6d822_0_2843"/>
            <p:cNvSpPr/>
            <p:nvPr/>
          </p:nvSpPr>
          <p:spPr>
            <a:xfrm>
              <a:off x="839" y="2061069"/>
              <a:ext cx="1308900" cy="13089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g1f1fdf6d822_0_2843"/>
            <p:cNvSpPr/>
            <p:nvPr/>
          </p:nvSpPr>
          <p:spPr>
            <a:xfrm>
              <a:off x="1309750" y="2057797"/>
              <a:ext cx="1963500" cy="13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g1f1fdf6d822_0_2843"/>
            <p:cNvSpPr txBox="1"/>
            <p:nvPr/>
          </p:nvSpPr>
          <p:spPr>
            <a:xfrm>
              <a:off x="1309750" y="2057797"/>
              <a:ext cx="1963500" cy="13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rgbClr val="AAE1D7"/>
                  </a:solidFill>
                  <a:latin typeface="Calibri"/>
                  <a:ea typeface="Calibri"/>
                  <a:cs typeface="Calibri"/>
                  <a:sym typeface="Calibri"/>
                </a:rPr>
                <a:t>Pedidos</a:t>
              </a:r>
              <a:endParaRPr sz="1400" b="0" i="0" u="none" strike="noStrike" cap="none">
                <a:solidFill>
                  <a:srgbClr val="4CC3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g1f1fdf6d822_0_2843"/>
            <p:cNvSpPr/>
            <p:nvPr/>
          </p:nvSpPr>
          <p:spPr>
            <a:xfrm>
              <a:off x="3600344" y="2061069"/>
              <a:ext cx="1308900" cy="13089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g1f1fdf6d822_0_2843"/>
            <p:cNvSpPr/>
            <p:nvPr/>
          </p:nvSpPr>
          <p:spPr>
            <a:xfrm>
              <a:off x="4909255" y="2057797"/>
              <a:ext cx="1963500" cy="13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g1f1fdf6d822_0_2843"/>
            <p:cNvSpPr txBox="1"/>
            <p:nvPr/>
          </p:nvSpPr>
          <p:spPr>
            <a:xfrm>
              <a:off x="4909255" y="2057797"/>
              <a:ext cx="1963500" cy="13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 b="0" i="0" u="none" strike="noStrike" cap="none">
                  <a:solidFill>
                    <a:srgbClr val="AAE1D7"/>
                  </a:solidFill>
                  <a:latin typeface="Calibri"/>
                  <a:ea typeface="Calibri"/>
                  <a:cs typeface="Calibri"/>
                  <a:sym typeface="Calibri"/>
                </a:rPr>
                <a:t>Ofertas</a:t>
              </a:r>
              <a:endParaRPr sz="1400" b="0" i="0" u="none" strike="noStrike" cap="none">
                <a:solidFill>
                  <a:srgbClr val="AAE1D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3" name="Google Shape;813;g1f1fdf6d822_0_2843"/>
          <p:cNvSpPr/>
          <p:nvPr/>
        </p:nvSpPr>
        <p:spPr>
          <a:xfrm>
            <a:off x="5327374" y="4638261"/>
            <a:ext cx="484500" cy="3843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8E2F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g1f1fdf6d822_0_2843"/>
          <p:cNvSpPr txBox="1"/>
          <p:nvPr/>
        </p:nvSpPr>
        <p:spPr>
          <a:xfrm>
            <a:off x="3536325" y="5022575"/>
            <a:ext cx="3186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C" sz="36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CONTRATO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g1f1fdf6d822_0_2843"/>
          <p:cNvSpPr txBox="1"/>
          <p:nvPr/>
        </p:nvSpPr>
        <p:spPr>
          <a:xfrm>
            <a:off x="6966248" y="4507699"/>
            <a:ext cx="47442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Requisitos: método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Capacidad: personal, equipos, información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Satisfacción requerimiento de clientes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≠ resueltas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Financieros, legales de tiempo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74C065-8219-A33F-0094-591F786C92F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g1f1fdf6d822_0_29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6699" y="2208753"/>
            <a:ext cx="8265309" cy="4649236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g1f1fdf6d822_0_2937"/>
          <p:cNvSpPr txBox="1">
            <a:spLocks noGrp="1"/>
          </p:cNvSpPr>
          <p:nvPr>
            <p:ph type="title"/>
          </p:nvPr>
        </p:nvSpPr>
        <p:spPr>
          <a:xfrm>
            <a:off x="2117225" y="207514"/>
            <a:ext cx="886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2" name="Google Shape;822;g1f1fdf6d822_0_2937" descr="Conect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3" name="Google Shape;823;g1f1fdf6d822_0_2937"/>
          <p:cNvGrpSpPr/>
          <p:nvPr/>
        </p:nvGrpSpPr>
        <p:grpSpPr>
          <a:xfrm>
            <a:off x="591364" y="1853436"/>
            <a:ext cx="4003181" cy="4268700"/>
            <a:chOff x="1249555" y="-71"/>
            <a:chExt cx="4003181" cy="4268700"/>
          </a:xfrm>
        </p:grpSpPr>
        <p:sp>
          <p:nvSpPr>
            <p:cNvPr id="824" name="Google Shape;824;g1f1fdf6d822_0_2937"/>
            <p:cNvSpPr/>
            <p:nvPr/>
          </p:nvSpPr>
          <p:spPr>
            <a:xfrm>
              <a:off x="2060593" y="2134315"/>
              <a:ext cx="531900" cy="101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g1f1fdf6d822_0_2937"/>
            <p:cNvSpPr txBox="1"/>
            <p:nvPr/>
          </p:nvSpPr>
          <p:spPr>
            <a:xfrm>
              <a:off x="2297991" y="2612591"/>
              <a:ext cx="57300" cy="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g1f1fdf6d822_0_2937"/>
            <p:cNvSpPr/>
            <p:nvPr/>
          </p:nvSpPr>
          <p:spPr>
            <a:xfrm>
              <a:off x="2060593" y="2088595"/>
              <a:ext cx="531900" cy="9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g1f1fdf6d822_0_2937"/>
            <p:cNvSpPr txBox="1"/>
            <p:nvPr/>
          </p:nvSpPr>
          <p:spPr>
            <a:xfrm>
              <a:off x="2313313" y="2121013"/>
              <a:ext cx="26700" cy="2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g1f1fdf6d822_0_2937"/>
            <p:cNvSpPr/>
            <p:nvPr/>
          </p:nvSpPr>
          <p:spPr>
            <a:xfrm>
              <a:off x="2060593" y="1120515"/>
              <a:ext cx="531900" cy="101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g1f1fdf6d822_0_2937"/>
            <p:cNvSpPr txBox="1"/>
            <p:nvPr/>
          </p:nvSpPr>
          <p:spPr>
            <a:xfrm>
              <a:off x="2297991" y="1598792"/>
              <a:ext cx="57300" cy="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g1f1fdf6d822_0_2937"/>
            <p:cNvSpPr/>
            <p:nvPr/>
          </p:nvSpPr>
          <p:spPr>
            <a:xfrm rot="-5400000">
              <a:off x="-479346" y="1728829"/>
              <a:ext cx="4268700" cy="8109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g1f1fdf6d822_0_2937"/>
            <p:cNvSpPr txBox="1"/>
            <p:nvPr/>
          </p:nvSpPr>
          <p:spPr>
            <a:xfrm rot="-5400000">
              <a:off x="-479346" y="1728829"/>
              <a:ext cx="4268700" cy="8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650" tIns="33650" rIns="33650" bIns="33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Calibri"/>
                <a:buNone/>
              </a:pPr>
              <a:r>
                <a:rPr lang="es-EC" sz="5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g1f1fdf6d822_0_2937"/>
            <p:cNvSpPr/>
            <p:nvPr/>
          </p:nvSpPr>
          <p:spPr>
            <a:xfrm>
              <a:off x="2592635" y="714995"/>
              <a:ext cx="2660100" cy="8109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g1f1fdf6d822_0_2937"/>
            <p:cNvSpPr txBox="1"/>
            <p:nvPr/>
          </p:nvSpPr>
          <p:spPr>
            <a:xfrm>
              <a:off x="2592635" y="714995"/>
              <a:ext cx="2660100" cy="8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Modificaciones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g1f1fdf6d822_0_2937"/>
            <p:cNvSpPr/>
            <p:nvPr/>
          </p:nvSpPr>
          <p:spPr>
            <a:xfrm>
              <a:off x="2592635" y="1728795"/>
              <a:ext cx="2660100" cy="8109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g1f1fdf6d822_0_2937"/>
            <p:cNvSpPr txBox="1"/>
            <p:nvPr/>
          </p:nvSpPr>
          <p:spPr>
            <a:xfrm>
              <a:off x="2592635" y="1728795"/>
              <a:ext cx="2660100" cy="8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Peticiones extra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g1f1fdf6d822_0_2937"/>
            <p:cNvSpPr/>
            <p:nvPr/>
          </p:nvSpPr>
          <p:spPr>
            <a:xfrm>
              <a:off x="2592635" y="2742594"/>
              <a:ext cx="2660100" cy="8109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g1f1fdf6d822_0_2937"/>
            <p:cNvSpPr txBox="1"/>
            <p:nvPr/>
          </p:nvSpPr>
          <p:spPr>
            <a:xfrm>
              <a:off x="2592635" y="2742594"/>
              <a:ext cx="2660100" cy="81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Retroalimentación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95223DE-16CF-9E0B-6ED6-DBA73940ED8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1f1fdf6d822_0_3033"/>
          <p:cNvSpPr txBox="1">
            <a:spLocks noGrp="1"/>
          </p:cNvSpPr>
          <p:nvPr>
            <p:ph type="title"/>
          </p:nvPr>
        </p:nvSpPr>
        <p:spPr>
          <a:xfrm>
            <a:off x="2096675" y="935864"/>
            <a:ext cx="886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3" name="Google Shape;843;g1f1fdf6d822_0_30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6594" y="2102626"/>
            <a:ext cx="4805405" cy="4755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4" name="Google Shape;844;g1f1fdf6d822_0_3033"/>
          <p:cNvGrpSpPr/>
          <p:nvPr/>
        </p:nvGrpSpPr>
        <p:grpSpPr>
          <a:xfrm>
            <a:off x="305360" y="2102622"/>
            <a:ext cx="6494634" cy="3802931"/>
            <a:chOff x="3873" y="232919"/>
            <a:chExt cx="6494634" cy="3802931"/>
          </a:xfrm>
        </p:grpSpPr>
        <p:sp>
          <p:nvSpPr>
            <p:cNvPr id="845" name="Google Shape;845;g1f1fdf6d822_0_3033"/>
            <p:cNvSpPr/>
            <p:nvPr/>
          </p:nvSpPr>
          <p:spPr>
            <a:xfrm>
              <a:off x="3873" y="1952721"/>
              <a:ext cx="1709100" cy="854700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g1f1fdf6d822_0_3033"/>
            <p:cNvSpPr txBox="1"/>
            <p:nvPr/>
          </p:nvSpPr>
          <p:spPr>
            <a:xfrm>
              <a:off x="28902" y="1977750"/>
              <a:ext cx="16590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g1f1fdf6d822_0_3033"/>
            <p:cNvSpPr/>
            <p:nvPr/>
          </p:nvSpPr>
          <p:spPr>
            <a:xfrm rot="-3654159">
              <a:off x="1351880" y="1747695"/>
              <a:ext cx="1405937" cy="3598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g1f1fdf6d822_0_3033"/>
            <p:cNvSpPr txBox="1"/>
            <p:nvPr/>
          </p:nvSpPr>
          <p:spPr>
            <a:xfrm rot="-3655300">
              <a:off x="2019680" y="1730570"/>
              <a:ext cx="70370" cy="70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g1f1fdf6d822_0_3033"/>
            <p:cNvSpPr/>
            <p:nvPr/>
          </p:nvSpPr>
          <p:spPr>
            <a:xfrm>
              <a:off x="2396640" y="724291"/>
              <a:ext cx="1709100" cy="8547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g1f1fdf6d822_0_3033"/>
            <p:cNvSpPr txBox="1"/>
            <p:nvPr/>
          </p:nvSpPr>
          <p:spPr>
            <a:xfrm>
              <a:off x="2421669" y="749320"/>
              <a:ext cx="16590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Actividades rutinarias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g1f1fdf6d822_0_3033"/>
            <p:cNvSpPr/>
            <p:nvPr/>
          </p:nvSpPr>
          <p:spPr>
            <a:xfrm rot="-2142370">
              <a:off x="4026607" y="887875"/>
              <a:ext cx="841974" cy="361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g1f1fdf6d822_0_3033"/>
            <p:cNvSpPr txBox="1"/>
            <p:nvPr/>
          </p:nvSpPr>
          <p:spPr>
            <a:xfrm rot="-2143644">
              <a:off x="4426543" y="884813"/>
              <a:ext cx="42128" cy="421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g1f1fdf6d822_0_3033"/>
            <p:cNvSpPr/>
            <p:nvPr/>
          </p:nvSpPr>
          <p:spPr>
            <a:xfrm>
              <a:off x="4789407" y="232919"/>
              <a:ext cx="1709100" cy="85470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g1f1fdf6d822_0_3033"/>
            <p:cNvSpPr txBox="1"/>
            <p:nvPr/>
          </p:nvSpPr>
          <p:spPr>
            <a:xfrm>
              <a:off x="4814436" y="257948"/>
              <a:ext cx="16590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Fecha + iniciales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g1f1fdf6d822_0_3033"/>
            <p:cNvSpPr/>
            <p:nvPr/>
          </p:nvSpPr>
          <p:spPr>
            <a:xfrm rot="2142370">
              <a:off x="4026638" y="1379275"/>
              <a:ext cx="841974" cy="361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g1f1fdf6d822_0_3033"/>
            <p:cNvSpPr txBox="1"/>
            <p:nvPr/>
          </p:nvSpPr>
          <p:spPr>
            <a:xfrm rot="2143644">
              <a:off x="4426511" y="1376217"/>
              <a:ext cx="42128" cy="421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g1f1fdf6d822_0_3033"/>
            <p:cNvSpPr/>
            <p:nvPr/>
          </p:nvSpPr>
          <p:spPr>
            <a:xfrm>
              <a:off x="4789407" y="1215663"/>
              <a:ext cx="1709100" cy="85470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g1f1fdf6d822_0_3033"/>
            <p:cNvSpPr txBox="1"/>
            <p:nvPr/>
          </p:nvSpPr>
          <p:spPr>
            <a:xfrm>
              <a:off x="4814436" y="1240692"/>
              <a:ext cx="16590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Inicio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g1f1fdf6d822_0_3033"/>
            <p:cNvSpPr/>
            <p:nvPr/>
          </p:nvSpPr>
          <p:spPr>
            <a:xfrm rot="1186009">
              <a:off x="1691532" y="2484814"/>
              <a:ext cx="726508" cy="3606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g1f1fdf6d822_0_3033"/>
            <p:cNvSpPr txBox="1"/>
            <p:nvPr/>
          </p:nvSpPr>
          <p:spPr>
            <a:xfrm rot="1186865">
              <a:off x="2036645" y="2484688"/>
              <a:ext cx="36345" cy="363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g1f1fdf6d822_0_3033"/>
            <p:cNvSpPr/>
            <p:nvPr/>
          </p:nvSpPr>
          <p:spPr>
            <a:xfrm>
              <a:off x="2396640" y="2198406"/>
              <a:ext cx="1709100" cy="8547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g1f1fdf6d822_0_3033"/>
            <p:cNvSpPr txBox="1"/>
            <p:nvPr/>
          </p:nvSpPr>
          <p:spPr>
            <a:xfrm>
              <a:off x="2421669" y="2223435"/>
              <a:ext cx="16590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Actividades nuevas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g1f1fdf6d822_0_3033"/>
            <p:cNvSpPr/>
            <p:nvPr/>
          </p:nvSpPr>
          <p:spPr>
            <a:xfrm>
              <a:off x="4105759" y="2607669"/>
              <a:ext cx="683700" cy="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g1f1fdf6d822_0_3033"/>
            <p:cNvSpPr txBox="1"/>
            <p:nvPr/>
          </p:nvSpPr>
          <p:spPr>
            <a:xfrm>
              <a:off x="4430492" y="2608595"/>
              <a:ext cx="34200" cy="3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g1f1fdf6d822_0_3033"/>
            <p:cNvSpPr/>
            <p:nvPr/>
          </p:nvSpPr>
          <p:spPr>
            <a:xfrm>
              <a:off x="4789407" y="2198406"/>
              <a:ext cx="1709100" cy="85470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g1f1fdf6d822_0_3033"/>
            <p:cNvSpPr txBox="1"/>
            <p:nvPr/>
          </p:nvSpPr>
          <p:spPr>
            <a:xfrm>
              <a:off x="4814436" y="2223435"/>
              <a:ext cx="16590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Completa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g1f1fdf6d822_0_3033"/>
            <p:cNvSpPr/>
            <p:nvPr/>
          </p:nvSpPr>
          <p:spPr>
            <a:xfrm rot="3654159">
              <a:off x="1351867" y="2976196"/>
              <a:ext cx="1405937" cy="3598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g1f1fdf6d822_0_3033"/>
            <p:cNvSpPr txBox="1"/>
            <p:nvPr/>
          </p:nvSpPr>
          <p:spPr>
            <a:xfrm rot="3655300">
              <a:off x="2019601" y="2959079"/>
              <a:ext cx="70370" cy="70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g1f1fdf6d822_0_3033"/>
            <p:cNvSpPr/>
            <p:nvPr/>
          </p:nvSpPr>
          <p:spPr>
            <a:xfrm>
              <a:off x="2396640" y="3181150"/>
              <a:ext cx="1709100" cy="8547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g1f1fdf6d822_0_3033"/>
            <p:cNvSpPr txBox="1"/>
            <p:nvPr/>
          </p:nvSpPr>
          <p:spPr>
            <a:xfrm>
              <a:off x="2421669" y="3206179"/>
              <a:ext cx="16590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Subcontratado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3A3DA0-7DFB-82D9-B320-E8DD6DFB427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1f1fdf6d822_0_3140"/>
          <p:cNvSpPr txBox="1">
            <a:spLocks noGrp="1"/>
          </p:cNvSpPr>
          <p:nvPr>
            <p:ph type="title"/>
          </p:nvPr>
        </p:nvSpPr>
        <p:spPr>
          <a:xfrm>
            <a:off x="0" y="238414"/>
            <a:ext cx="9597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Subcontratación de ensayos  y calibraciones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6" name="Google Shape;876;g1f1fdf6d822_0_3140"/>
          <p:cNvGrpSpPr/>
          <p:nvPr/>
        </p:nvGrpSpPr>
        <p:grpSpPr>
          <a:xfrm>
            <a:off x="759365" y="1706177"/>
            <a:ext cx="10609120" cy="2365500"/>
            <a:chOff x="1784" y="2580820"/>
            <a:chExt cx="10609120" cy="2365500"/>
          </a:xfrm>
        </p:grpSpPr>
        <p:sp>
          <p:nvSpPr>
            <p:cNvPr id="877" name="Google Shape;877;g1f1fdf6d822_0_3140"/>
            <p:cNvSpPr/>
            <p:nvPr/>
          </p:nvSpPr>
          <p:spPr>
            <a:xfrm>
              <a:off x="1784" y="2580820"/>
              <a:ext cx="2365500" cy="23655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g1f1fdf6d822_0_3140"/>
            <p:cNvSpPr txBox="1"/>
            <p:nvPr/>
          </p:nvSpPr>
          <p:spPr>
            <a:xfrm>
              <a:off x="348217" y="2927253"/>
              <a:ext cx="1672800" cy="16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r>
                <a:rPr lang="es-EC" sz="2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emporal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g1f1fdf6d822_0_3140"/>
            <p:cNvSpPr/>
            <p:nvPr/>
          </p:nvSpPr>
          <p:spPr>
            <a:xfrm>
              <a:off x="2559464" y="3077594"/>
              <a:ext cx="1371900" cy="1371900"/>
            </a:xfrm>
            <a:prstGeom prst="mathPlus">
              <a:avLst>
                <a:gd name="adj1" fmla="val 2352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g1f1fdf6d822_0_3140"/>
            <p:cNvSpPr txBox="1"/>
            <p:nvPr/>
          </p:nvSpPr>
          <p:spPr>
            <a:xfrm>
              <a:off x="2741328" y="3602264"/>
              <a:ext cx="1008300" cy="32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g1f1fdf6d822_0_3140"/>
            <p:cNvSpPr/>
            <p:nvPr/>
          </p:nvSpPr>
          <p:spPr>
            <a:xfrm>
              <a:off x="4123594" y="2580820"/>
              <a:ext cx="2365500" cy="2365500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g1f1fdf6d822_0_3140"/>
            <p:cNvSpPr txBox="1"/>
            <p:nvPr/>
          </p:nvSpPr>
          <p:spPr>
            <a:xfrm>
              <a:off x="4470027" y="2927253"/>
              <a:ext cx="1672800" cy="16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r>
                <a:rPr lang="es-EC" sz="2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ermanente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g1f1fdf6d822_0_3140"/>
            <p:cNvSpPr/>
            <p:nvPr/>
          </p:nvSpPr>
          <p:spPr>
            <a:xfrm>
              <a:off x="6681274" y="3077594"/>
              <a:ext cx="1371900" cy="1371900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g1f1fdf6d822_0_3140"/>
            <p:cNvSpPr txBox="1"/>
            <p:nvPr/>
          </p:nvSpPr>
          <p:spPr>
            <a:xfrm>
              <a:off x="6863138" y="3360235"/>
              <a:ext cx="1008300" cy="8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5" name="Google Shape;885;g1f1fdf6d822_0_3140"/>
            <p:cNvSpPr/>
            <p:nvPr/>
          </p:nvSpPr>
          <p:spPr>
            <a:xfrm>
              <a:off x="8245404" y="2580820"/>
              <a:ext cx="2365500" cy="23655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g1f1fdf6d822_0_3140"/>
            <p:cNvSpPr txBox="1"/>
            <p:nvPr/>
          </p:nvSpPr>
          <p:spPr>
            <a:xfrm>
              <a:off x="8591837" y="2927253"/>
              <a:ext cx="1672800" cy="16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COMPETENTE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7" name="Google Shape;887;g1f1fdf6d822_0_3140"/>
          <p:cNvSpPr txBox="1"/>
          <p:nvPr/>
        </p:nvSpPr>
        <p:spPr>
          <a:xfrm>
            <a:off x="3935895" y="4678017"/>
            <a:ext cx="5390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Advertir al cliente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 responsable por el subcontratado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excepción: cliente o gobierno subcontraten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Tener registro de todos los subcontratistas y ensayos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315F144-2D0B-E1F9-5640-4F8B799DA4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1f1fdf6d822_0_3231"/>
          <p:cNvSpPr txBox="1">
            <a:spLocks noGrp="1"/>
          </p:cNvSpPr>
          <p:nvPr>
            <p:ph type="title"/>
          </p:nvPr>
        </p:nvSpPr>
        <p:spPr>
          <a:xfrm>
            <a:off x="562375" y="1245289"/>
            <a:ext cx="106578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Compras de servicios y suministros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3" name="Google Shape;893;g1f1fdf6d822_0_3231" descr="8 Pasos Para Entender Mejor El Proceso de Compr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0756" y="2123190"/>
            <a:ext cx="6531200" cy="47348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4" name="Google Shape;894;g1f1fdf6d822_0_3231"/>
          <p:cNvGrpSpPr/>
          <p:nvPr/>
        </p:nvGrpSpPr>
        <p:grpSpPr>
          <a:xfrm>
            <a:off x="6463151" y="2119675"/>
            <a:ext cx="5238333" cy="4734796"/>
            <a:chOff x="545" y="3540"/>
            <a:chExt cx="4756500" cy="4727704"/>
          </a:xfrm>
        </p:grpSpPr>
        <p:sp>
          <p:nvSpPr>
            <p:cNvPr id="895" name="Google Shape;895;g1f1fdf6d822_0_3231"/>
            <p:cNvSpPr/>
            <p:nvPr/>
          </p:nvSpPr>
          <p:spPr>
            <a:xfrm>
              <a:off x="545" y="3540"/>
              <a:ext cx="4756500" cy="1518900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g1f1fdf6d822_0_3231"/>
            <p:cNvSpPr txBox="1"/>
            <p:nvPr/>
          </p:nvSpPr>
          <p:spPr>
            <a:xfrm>
              <a:off x="45033" y="48028"/>
              <a:ext cx="4667400" cy="143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es-EC" sz="6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Política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g1f1fdf6d822_0_3231"/>
            <p:cNvSpPr/>
            <p:nvPr/>
          </p:nvSpPr>
          <p:spPr>
            <a:xfrm>
              <a:off x="545" y="1607942"/>
              <a:ext cx="3107100" cy="15189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g1f1fdf6d822_0_3231"/>
            <p:cNvSpPr txBox="1"/>
            <p:nvPr/>
          </p:nvSpPr>
          <p:spPr>
            <a:xfrm>
              <a:off x="45033" y="1652430"/>
              <a:ext cx="3018000" cy="143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None/>
              </a:pPr>
              <a:r>
                <a:rPr lang="es-EC" sz="2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Selección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g1f1fdf6d822_0_3231"/>
            <p:cNvSpPr/>
            <p:nvPr/>
          </p:nvSpPr>
          <p:spPr>
            <a:xfrm>
              <a:off x="545" y="3212344"/>
              <a:ext cx="1521600" cy="151890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g1f1fdf6d822_0_3231"/>
            <p:cNvSpPr txBox="1"/>
            <p:nvPr/>
          </p:nvSpPr>
          <p:spPr>
            <a:xfrm>
              <a:off x="45033" y="3256832"/>
              <a:ext cx="1432500" cy="143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Recepción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g1f1fdf6d822_0_3231"/>
            <p:cNvSpPr/>
            <p:nvPr/>
          </p:nvSpPr>
          <p:spPr>
            <a:xfrm>
              <a:off x="1586025" y="3212344"/>
              <a:ext cx="1521600" cy="151890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g1f1fdf6d822_0_3231"/>
            <p:cNvSpPr txBox="1"/>
            <p:nvPr/>
          </p:nvSpPr>
          <p:spPr>
            <a:xfrm>
              <a:off x="1630513" y="3256832"/>
              <a:ext cx="1432500" cy="143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Almacenamiento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g1f1fdf6d822_0_3231"/>
            <p:cNvSpPr/>
            <p:nvPr/>
          </p:nvSpPr>
          <p:spPr>
            <a:xfrm>
              <a:off x="3235411" y="1607942"/>
              <a:ext cx="1521600" cy="15189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g1f1fdf6d822_0_3231"/>
            <p:cNvSpPr txBox="1"/>
            <p:nvPr/>
          </p:nvSpPr>
          <p:spPr>
            <a:xfrm>
              <a:off x="3279899" y="1652430"/>
              <a:ext cx="1432500" cy="143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None/>
              </a:pPr>
              <a:r>
                <a:rPr lang="es-EC" sz="2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Compra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3C2FA3-3F48-FA84-C967-3304E4A31FC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g1f1fdf6d822_0_3322" descr="Estándares y reactivos para análisis de agua • CEIIN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075" y="2008066"/>
            <a:ext cx="88582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g1f1fdf6d822_0_3322"/>
          <p:cNvSpPr txBox="1"/>
          <p:nvPr/>
        </p:nvSpPr>
        <p:spPr>
          <a:xfrm>
            <a:off x="8764105" y="2941005"/>
            <a:ext cx="2978700" cy="2308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Recepción – especificaciones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Validación documental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Tipo, clase, especificaciones, instrucciones, resultados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Evaluar proveedores y tener registro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g1f1fdf6d822_0_3322"/>
          <p:cNvSpPr txBox="1">
            <a:spLocks noGrp="1"/>
          </p:cNvSpPr>
          <p:nvPr>
            <p:ph type="title"/>
          </p:nvPr>
        </p:nvSpPr>
        <p:spPr>
          <a:xfrm>
            <a:off x="552075" y="921614"/>
            <a:ext cx="10657800" cy="1001700"/>
          </a:xfrm>
          <a:prstGeom prst="rect">
            <a:avLst/>
          </a:prstGeom>
          <a:solidFill>
            <a:srgbClr val="07BDB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Compras de servicios y suministros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E95BF0-DCD1-A12C-EBC8-1F930F7AF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6" name="Google Shape;916;g1f1fdf6d822_0_3404" descr="Cómo mejorar el servicio de atención al cliente en comercio local?"/>
          <p:cNvPicPr preferRelativeResize="0"/>
          <p:nvPr/>
        </p:nvPicPr>
        <p:blipFill rotWithShape="1">
          <a:blip r:embed="rId3">
            <a:alphaModFix amt="61000"/>
          </a:blip>
          <a:srcRect b="5767"/>
          <a:stretch/>
        </p:blipFill>
        <p:spPr>
          <a:xfrm>
            <a:off x="337613" y="765750"/>
            <a:ext cx="11516776" cy="609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g1f1fdf6d822_0_3404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42438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Servicio al cliente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8" name="Google Shape;918;g1f1fdf6d822_0_3404"/>
          <p:cNvGrpSpPr/>
          <p:nvPr/>
        </p:nvGrpSpPr>
        <p:grpSpPr>
          <a:xfrm>
            <a:off x="3864658" y="1149725"/>
            <a:ext cx="5746353" cy="5430495"/>
            <a:chOff x="985423" y="452"/>
            <a:chExt cx="4564220" cy="4564208"/>
          </a:xfrm>
        </p:grpSpPr>
        <p:sp>
          <p:nvSpPr>
            <p:cNvPr id="919" name="Google Shape;919;g1f1fdf6d822_0_3404"/>
            <p:cNvSpPr/>
            <p:nvPr/>
          </p:nvSpPr>
          <p:spPr>
            <a:xfrm>
              <a:off x="2001466" y="1016483"/>
              <a:ext cx="2532300" cy="2532300"/>
            </a:xfrm>
            <a:prstGeom prst="ellipse">
              <a:avLst/>
            </a:prstGeom>
            <a:solidFill>
              <a:srgbClr val="CCECF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g1f1fdf6d822_0_3404"/>
            <p:cNvSpPr txBox="1"/>
            <p:nvPr/>
          </p:nvSpPr>
          <p:spPr>
            <a:xfrm>
              <a:off x="2372312" y="1387329"/>
              <a:ext cx="1790700" cy="17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Cliente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g1f1fdf6d822_0_3404"/>
            <p:cNvSpPr/>
            <p:nvPr/>
          </p:nvSpPr>
          <p:spPr>
            <a:xfrm>
              <a:off x="2634539" y="452"/>
              <a:ext cx="1266000" cy="1266000"/>
            </a:xfrm>
            <a:prstGeom prst="ellipse">
              <a:avLst/>
            </a:prstGeom>
            <a:solidFill>
              <a:srgbClr val="AAE1D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g1f1fdf6d822_0_3404"/>
            <p:cNvSpPr txBox="1"/>
            <p:nvPr/>
          </p:nvSpPr>
          <p:spPr>
            <a:xfrm>
              <a:off x="2578323" y="185876"/>
              <a:ext cx="13224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Feedback</a:t>
              </a:r>
              <a:endParaRPr sz="1400" b="1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23" name="Google Shape;923;g1f1fdf6d822_0_3404"/>
            <p:cNvSpPr/>
            <p:nvPr/>
          </p:nvSpPr>
          <p:spPr>
            <a:xfrm>
              <a:off x="4283643" y="1649556"/>
              <a:ext cx="1266000" cy="1266000"/>
            </a:xfrm>
            <a:prstGeom prst="ellipse">
              <a:avLst/>
            </a:prstGeom>
            <a:solidFill>
              <a:srgbClr val="4FC9B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g1f1fdf6d822_0_3404"/>
            <p:cNvSpPr txBox="1"/>
            <p:nvPr/>
          </p:nvSpPr>
          <p:spPr>
            <a:xfrm>
              <a:off x="4469066" y="1834979"/>
              <a:ext cx="8952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Acceso</a:t>
              </a:r>
              <a:endParaRPr sz="1400" b="1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25" name="Google Shape;925;g1f1fdf6d822_0_3404"/>
            <p:cNvSpPr/>
            <p:nvPr/>
          </p:nvSpPr>
          <p:spPr>
            <a:xfrm>
              <a:off x="2634539" y="3298660"/>
              <a:ext cx="1266000" cy="1266000"/>
            </a:xfrm>
            <a:prstGeom prst="ellipse">
              <a:avLst/>
            </a:prstGeom>
            <a:solidFill>
              <a:srgbClr val="9FC5E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g1f1fdf6d822_0_3404"/>
            <p:cNvSpPr txBox="1"/>
            <p:nvPr/>
          </p:nvSpPr>
          <p:spPr>
            <a:xfrm>
              <a:off x="2634548" y="3484076"/>
              <a:ext cx="12015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19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Cooperación</a:t>
              </a:r>
              <a:endParaRPr sz="1300" b="1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27" name="Google Shape;927;g1f1fdf6d822_0_3404"/>
            <p:cNvSpPr/>
            <p:nvPr/>
          </p:nvSpPr>
          <p:spPr>
            <a:xfrm>
              <a:off x="985435" y="1649556"/>
              <a:ext cx="1266000" cy="1266000"/>
            </a:xfrm>
            <a:prstGeom prst="ellipse">
              <a:avLst/>
            </a:prstGeom>
            <a:solidFill>
              <a:srgbClr val="B4D4A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g1f1fdf6d822_0_3404"/>
            <p:cNvSpPr txBox="1"/>
            <p:nvPr/>
          </p:nvSpPr>
          <p:spPr>
            <a:xfrm>
              <a:off x="985423" y="1834976"/>
              <a:ext cx="12015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17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Comunicación</a:t>
              </a:r>
              <a:endParaRPr sz="1100" b="1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0D14230-5D84-6AC8-A7E5-5F53F1BFF69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1f1fdf6d822_0_3495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19614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Quejas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4" name="Google Shape;934;g1f1fdf6d822_0_3495" descr="Quejas orales y escritas en inglés: Frases, expresiones y consej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7431" y="941312"/>
            <a:ext cx="6625286" cy="53598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5" name="Google Shape;935;g1f1fdf6d822_0_3495"/>
          <p:cNvGrpSpPr/>
          <p:nvPr/>
        </p:nvGrpSpPr>
        <p:grpSpPr>
          <a:xfrm>
            <a:off x="500575" y="1812711"/>
            <a:ext cx="4193400" cy="3267001"/>
            <a:chOff x="0" y="377072"/>
            <a:chExt cx="4193400" cy="3267001"/>
          </a:xfrm>
        </p:grpSpPr>
        <p:sp>
          <p:nvSpPr>
            <p:cNvPr id="936" name="Google Shape;936;g1f1fdf6d822_0_3495"/>
            <p:cNvSpPr/>
            <p:nvPr/>
          </p:nvSpPr>
          <p:spPr>
            <a:xfrm>
              <a:off x="0" y="746072"/>
              <a:ext cx="4193400" cy="630000"/>
            </a:xfrm>
            <a:prstGeom prst="rect">
              <a:avLst/>
            </a:prstGeom>
            <a:solidFill>
              <a:schemeClr val="lt1">
                <a:alpha val="89410"/>
              </a:schemeClr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g1f1fdf6d822_0_3495"/>
            <p:cNvSpPr/>
            <p:nvPr/>
          </p:nvSpPr>
          <p:spPr>
            <a:xfrm>
              <a:off x="209666" y="377072"/>
              <a:ext cx="2935200" cy="7380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g1f1fdf6d822_0_3495"/>
            <p:cNvSpPr txBox="1"/>
            <p:nvPr/>
          </p:nvSpPr>
          <p:spPr>
            <a:xfrm>
              <a:off x="245692" y="413098"/>
              <a:ext cx="2863200" cy="66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925" tIns="0" rIns="110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Pasos - resolución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g1f1fdf6d822_0_3495"/>
            <p:cNvSpPr/>
            <p:nvPr/>
          </p:nvSpPr>
          <p:spPr>
            <a:xfrm>
              <a:off x="0" y="1880073"/>
              <a:ext cx="4193400" cy="630000"/>
            </a:xfrm>
            <a:prstGeom prst="rect">
              <a:avLst/>
            </a:prstGeom>
            <a:solidFill>
              <a:schemeClr val="lt1">
                <a:alpha val="89410"/>
              </a:schemeClr>
            </a:solidFill>
            <a:ln w="12700" cap="flat" cmpd="sng">
              <a:solidFill>
                <a:srgbClr val="C85B5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g1f1fdf6d822_0_3495"/>
            <p:cNvSpPr/>
            <p:nvPr/>
          </p:nvSpPr>
          <p:spPr>
            <a:xfrm>
              <a:off x="209666" y="1511073"/>
              <a:ext cx="2935200" cy="738000"/>
            </a:xfrm>
            <a:prstGeom prst="roundRect">
              <a:avLst>
                <a:gd name="adj" fmla="val 16667"/>
              </a:avLst>
            </a:prstGeom>
            <a:solidFill>
              <a:srgbClr val="C85B5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g1f1fdf6d822_0_3495"/>
            <p:cNvSpPr txBox="1"/>
            <p:nvPr/>
          </p:nvSpPr>
          <p:spPr>
            <a:xfrm>
              <a:off x="245692" y="1547099"/>
              <a:ext cx="2863200" cy="66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925" tIns="0" rIns="110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g1f1fdf6d822_0_3495"/>
            <p:cNvSpPr/>
            <p:nvPr/>
          </p:nvSpPr>
          <p:spPr>
            <a:xfrm>
              <a:off x="0" y="3014073"/>
              <a:ext cx="4193400" cy="630000"/>
            </a:xfrm>
            <a:prstGeom prst="rect">
              <a:avLst/>
            </a:prstGeom>
            <a:solidFill>
              <a:schemeClr val="lt1">
                <a:alpha val="89410"/>
              </a:schemeClr>
            </a:solidFill>
            <a:ln w="12700" cap="flat" cmpd="sng">
              <a:solidFill>
                <a:srgbClr val="FE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g1f1fdf6d822_0_3495"/>
            <p:cNvSpPr/>
            <p:nvPr/>
          </p:nvSpPr>
          <p:spPr>
            <a:xfrm>
              <a:off x="209666" y="2645073"/>
              <a:ext cx="2935200" cy="738000"/>
            </a:xfrm>
            <a:prstGeom prst="roundRect">
              <a:avLst>
                <a:gd name="adj" fmla="val 16667"/>
              </a:avLst>
            </a:prstGeom>
            <a:solidFill>
              <a:srgbClr val="FE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g1f1fdf6d822_0_3495"/>
            <p:cNvSpPr txBox="1"/>
            <p:nvPr/>
          </p:nvSpPr>
          <p:spPr>
            <a:xfrm>
              <a:off x="245692" y="2681099"/>
              <a:ext cx="2863200" cy="66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925" tIns="0" rIns="110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5" name="Google Shape;945;g1f1fdf6d822_0_3495"/>
          <p:cNvSpPr txBox="1">
            <a:spLocks noGrp="1"/>
          </p:cNvSpPr>
          <p:nvPr>
            <p:ph type="title"/>
          </p:nvPr>
        </p:nvSpPr>
        <p:spPr>
          <a:xfrm>
            <a:off x="500575" y="434064"/>
            <a:ext cx="1961400" cy="1001700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Quejas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647948-208E-E04D-D4C0-0F793BDF7A0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0" name="Google Shape;950;g1f1fdf6d822_0_3586"/>
          <p:cNvGrpSpPr/>
          <p:nvPr/>
        </p:nvGrpSpPr>
        <p:grpSpPr>
          <a:xfrm>
            <a:off x="3016739" y="719666"/>
            <a:ext cx="8127900" cy="5418700"/>
            <a:chOff x="0" y="0"/>
            <a:chExt cx="8127900" cy="5418700"/>
          </a:xfrm>
        </p:grpSpPr>
        <p:sp>
          <p:nvSpPr>
            <p:cNvPr id="951" name="Google Shape;951;g1f1fdf6d822_0_3586"/>
            <p:cNvSpPr/>
            <p:nvPr/>
          </p:nvSpPr>
          <p:spPr>
            <a:xfrm>
              <a:off x="0" y="1625600"/>
              <a:ext cx="8127900" cy="2167500"/>
            </a:xfrm>
            <a:prstGeom prst="notchedRightArrow">
              <a:avLst>
                <a:gd name="adj1" fmla="val 50000"/>
                <a:gd name="adj2" fmla="val 50000"/>
              </a:avLst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g1f1fdf6d822_0_3586"/>
            <p:cNvSpPr/>
            <p:nvPr/>
          </p:nvSpPr>
          <p:spPr>
            <a:xfrm>
              <a:off x="3661" y="0"/>
              <a:ext cx="1761000" cy="21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g1f1fdf6d822_0_3586"/>
            <p:cNvSpPr txBox="1"/>
            <p:nvPr/>
          </p:nvSpPr>
          <p:spPr>
            <a:xfrm>
              <a:off x="3661" y="0"/>
              <a:ext cx="1761000" cy="21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84900" rIns="184900" bIns="18490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Identificar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g1f1fdf6d822_0_3586"/>
            <p:cNvSpPr/>
            <p:nvPr/>
          </p:nvSpPr>
          <p:spPr>
            <a:xfrm>
              <a:off x="613195" y="2438400"/>
              <a:ext cx="541800" cy="5418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g1f1fdf6d822_0_3586"/>
            <p:cNvSpPr/>
            <p:nvPr/>
          </p:nvSpPr>
          <p:spPr>
            <a:xfrm>
              <a:off x="1852642" y="3251200"/>
              <a:ext cx="1761000" cy="21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g1f1fdf6d822_0_3586"/>
            <p:cNvSpPr txBox="1"/>
            <p:nvPr/>
          </p:nvSpPr>
          <p:spPr>
            <a:xfrm>
              <a:off x="1852642" y="3251200"/>
              <a:ext cx="1761000" cy="21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84900" rIns="184900" bIns="1849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Evaluar criticidad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g1f1fdf6d822_0_3586"/>
            <p:cNvSpPr/>
            <p:nvPr/>
          </p:nvSpPr>
          <p:spPr>
            <a:xfrm>
              <a:off x="2462176" y="2438400"/>
              <a:ext cx="541800" cy="541800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g1f1fdf6d822_0_3586"/>
            <p:cNvSpPr/>
            <p:nvPr/>
          </p:nvSpPr>
          <p:spPr>
            <a:xfrm>
              <a:off x="3701623" y="0"/>
              <a:ext cx="1761000" cy="21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g1f1fdf6d822_0_3586"/>
            <p:cNvSpPr txBox="1"/>
            <p:nvPr/>
          </p:nvSpPr>
          <p:spPr>
            <a:xfrm>
              <a:off x="3701623" y="0"/>
              <a:ext cx="1761000" cy="21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84900" rIns="184900" bIns="18490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Toma de acciones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g1f1fdf6d822_0_3586"/>
            <p:cNvSpPr/>
            <p:nvPr/>
          </p:nvSpPr>
          <p:spPr>
            <a:xfrm>
              <a:off x="4311157" y="2438400"/>
              <a:ext cx="541800" cy="541800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g1f1fdf6d822_0_3586"/>
            <p:cNvSpPr/>
            <p:nvPr/>
          </p:nvSpPr>
          <p:spPr>
            <a:xfrm>
              <a:off x="5550604" y="3251200"/>
              <a:ext cx="1761000" cy="21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g1f1fdf6d822_0_3586"/>
            <p:cNvSpPr txBox="1"/>
            <p:nvPr/>
          </p:nvSpPr>
          <p:spPr>
            <a:xfrm>
              <a:off x="5462554" y="3251175"/>
              <a:ext cx="1761000" cy="21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84900" rIns="184900" bIns="1849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Reanudar el trabajo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g1f1fdf6d822_0_3586"/>
            <p:cNvSpPr/>
            <p:nvPr/>
          </p:nvSpPr>
          <p:spPr>
            <a:xfrm>
              <a:off x="6160138" y="2438400"/>
              <a:ext cx="541800" cy="5418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64" name="Google Shape;964;g1f1fdf6d822_0_3586" descr="Rechazar - Iconos gratis de negoci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574" y="2117571"/>
            <a:ext cx="2777985" cy="2777985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g1f1fdf6d822_0_3586"/>
          <p:cNvSpPr txBox="1">
            <a:spLocks noGrp="1"/>
          </p:cNvSpPr>
          <p:nvPr>
            <p:ph type="title"/>
          </p:nvPr>
        </p:nvSpPr>
        <p:spPr>
          <a:xfrm>
            <a:off x="288650" y="872014"/>
            <a:ext cx="7602300" cy="100170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procesos no conformes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87811BF-E77C-8E6E-C34A-D1E1ABC8302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" name="Google Shape;970;g1f1fdf6d822_0_3681" descr="El ciclo PDCA para la mejora continua de la logístic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8489" y="1105815"/>
            <a:ext cx="9350646" cy="4893505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g1f1fdf6d822_0_3681"/>
          <p:cNvSpPr txBox="1">
            <a:spLocks noGrp="1"/>
          </p:cNvSpPr>
          <p:nvPr>
            <p:ph type="title"/>
          </p:nvPr>
        </p:nvSpPr>
        <p:spPr>
          <a:xfrm>
            <a:off x="0" y="331089"/>
            <a:ext cx="184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Mejora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47A6D9B-4B92-FA20-5EB9-DE37BB39D19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" name="Google Shape;976;g1f1fdf6d822_0_3761" descr="Resolver causa raíz de un problema | Identificar causa origen de un problem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8600" y="1374000"/>
            <a:ext cx="8034775" cy="4883325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g1f1fdf6d822_0_3761"/>
          <p:cNvSpPr txBox="1">
            <a:spLocks noGrp="1"/>
          </p:cNvSpPr>
          <p:nvPr>
            <p:ph type="title"/>
          </p:nvPr>
        </p:nvSpPr>
        <p:spPr>
          <a:xfrm>
            <a:off x="469674" y="228114"/>
            <a:ext cx="4423200" cy="1001700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4BE6CFF-D3A7-CFEA-BFE4-1EFA9B0E525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g1f1fdf6d822_0_3841" descr="Herramientas según la metodología Lean Six Sigma para la toma decisiones -  Izert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5900" y="1366100"/>
            <a:ext cx="8945224" cy="4585774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g1f1fdf6d822_0_3841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423200" cy="1001700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61C65C-B777-2C36-054E-C8E50BF6A1F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" name="Google Shape;988;g1f1fdf6d822_0_39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0425" y="1572050"/>
            <a:ext cx="9811150" cy="4836275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g1f1fdf6d822_0_3921"/>
          <p:cNvSpPr txBox="1">
            <a:spLocks noGrp="1"/>
          </p:cNvSpPr>
          <p:nvPr>
            <p:ph type="title"/>
          </p:nvPr>
        </p:nvSpPr>
        <p:spPr>
          <a:xfrm>
            <a:off x="500574" y="423764"/>
            <a:ext cx="44232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rgbClr val="FE0000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rgbClr val="FE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g1f1fdf6d822_0_3921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423200" cy="1001700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54D3BB-0BFB-BDE9-5441-D2CA48A0AE3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1f1fdf6d822_0_4002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423200" cy="1001700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6" name="Google Shape;996;g1f1fdf6d822_0_4002" descr="Seguimiento de un proyecto - Qué es, definición y concepto | 2023 |  Economi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574" y="1626577"/>
            <a:ext cx="5874140" cy="3916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7" name="Google Shape;997;g1f1fdf6d822_0_4002"/>
          <p:cNvGrpSpPr/>
          <p:nvPr/>
        </p:nvGrpSpPr>
        <p:grpSpPr>
          <a:xfrm>
            <a:off x="6735558" y="2881661"/>
            <a:ext cx="4212000" cy="1051824"/>
            <a:chOff x="236285" y="1946810"/>
            <a:chExt cx="4212000" cy="1051824"/>
          </a:xfrm>
        </p:grpSpPr>
        <p:sp>
          <p:nvSpPr>
            <p:cNvPr id="998" name="Google Shape;998;g1f1fdf6d822_0_4002"/>
            <p:cNvSpPr/>
            <p:nvPr/>
          </p:nvSpPr>
          <p:spPr>
            <a:xfrm>
              <a:off x="236285" y="1946810"/>
              <a:ext cx="4212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g1f1fdf6d822_0_4002"/>
            <p:cNvSpPr txBox="1"/>
            <p:nvPr/>
          </p:nvSpPr>
          <p:spPr>
            <a:xfrm>
              <a:off x="236285" y="1946810"/>
              <a:ext cx="4212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Seguimiento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g1f1fdf6d822_0_4002"/>
            <p:cNvSpPr/>
            <p:nvPr/>
          </p:nvSpPr>
          <p:spPr>
            <a:xfrm>
              <a:off x="236285" y="2329716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g1f1fdf6d822_0_4002"/>
            <p:cNvSpPr/>
            <p:nvPr/>
          </p:nvSpPr>
          <p:spPr>
            <a:xfrm>
              <a:off x="830641" y="2329716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E57A3A"/>
            </a:solidFill>
            <a:ln w="12700" cap="flat" cmpd="sng">
              <a:solidFill>
                <a:srgbClr val="E57A3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g1f1fdf6d822_0_4002"/>
            <p:cNvSpPr/>
            <p:nvPr/>
          </p:nvSpPr>
          <p:spPr>
            <a:xfrm>
              <a:off x="1424997" y="2329716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DE7944"/>
            </a:solidFill>
            <a:ln w="12700" cap="flat" cmpd="sng">
              <a:solidFill>
                <a:srgbClr val="DE794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g1f1fdf6d822_0_4002"/>
            <p:cNvSpPr/>
            <p:nvPr/>
          </p:nvSpPr>
          <p:spPr>
            <a:xfrm>
              <a:off x="2019353" y="2329716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D8794E"/>
            </a:solidFill>
            <a:ln w="12700" cap="flat" cmpd="sng">
              <a:solidFill>
                <a:srgbClr val="D8794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g1f1fdf6d822_0_4002"/>
            <p:cNvSpPr/>
            <p:nvPr/>
          </p:nvSpPr>
          <p:spPr>
            <a:xfrm>
              <a:off x="2613709" y="2329716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D27957"/>
            </a:solidFill>
            <a:ln w="12700" cap="flat" cmpd="sng">
              <a:solidFill>
                <a:srgbClr val="D279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g1f1fdf6d822_0_4002"/>
            <p:cNvSpPr/>
            <p:nvPr/>
          </p:nvSpPr>
          <p:spPr>
            <a:xfrm>
              <a:off x="3208064" y="2329716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CC7B61"/>
            </a:solidFill>
            <a:ln w="12700" cap="flat" cmpd="sng">
              <a:solidFill>
                <a:srgbClr val="CC7B6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g1f1fdf6d822_0_4002"/>
            <p:cNvSpPr/>
            <p:nvPr/>
          </p:nvSpPr>
          <p:spPr>
            <a:xfrm>
              <a:off x="3802420" y="2329716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C67D6A"/>
            </a:solidFill>
            <a:ln w="12700" cap="flat" cmpd="sng">
              <a:solidFill>
                <a:srgbClr val="C67D6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g1f1fdf6d822_0_4002"/>
            <p:cNvSpPr/>
            <p:nvPr/>
          </p:nvSpPr>
          <p:spPr>
            <a:xfrm>
              <a:off x="236285" y="2522128"/>
              <a:ext cx="4212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g1f1fdf6d822_0_4002"/>
            <p:cNvSpPr txBox="1"/>
            <p:nvPr/>
          </p:nvSpPr>
          <p:spPr>
            <a:xfrm>
              <a:off x="236285" y="2522128"/>
              <a:ext cx="4212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Auditorías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g1f1fdf6d822_0_4002"/>
            <p:cNvSpPr/>
            <p:nvPr/>
          </p:nvSpPr>
          <p:spPr>
            <a:xfrm>
              <a:off x="236285" y="2905034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C18173"/>
            </a:solidFill>
            <a:ln w="12700" cap="flat" cmpd="sng">
              <a:solidFill>
                <a:srgbClr val="C181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g1f1fdf6d822_0_4002"/>
            <p:cNvSpPr/>
            <p:nvPr/>
          </p:nvSpPr>
          <p:spPr>
            <a:xfrm>
              <a:off x="830641" y="2905034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BC857B"/>
            </a:solidFill>
            <a:ln w="12700" cap="flat" cmpd="sng">
              <a:solidFill>
                <a:srgbClr val="BC857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g1f1fdf6d822_0_4002"/>
            <p:cNvSpPr/>
            <p:nvPr/>
          </p:nvSpPr>
          <p:spPr>
            <a:xfrm>
              <a:off x="1424997" y="2905034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B68B85"/>
            </a:solidFill>
            <a:ln w="12700" cap="flat" cmpd="sng">
              <a:solidFill>
                <a:srgbClr val="B68B8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g1f1fdf6d822_0_4002"/>
            <p:cNvSpPr/>
            <p:nvPr/>
          </p:nvSpPr>
          <p:spPr>
            <a:xfrm>
              <a:off x="2019353" y="2905034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B1908D"/>
            </a:solidFill>
            <a:ln w="12700" cap="flat" cmpd="sng">
              <a:solidFill>
                <a:srgbClr val="B190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g1f1fdf6d822_0_4002"/>
            <p:cNvSpPr/>
            <p:nvPr/>
          </p:nvSpPr>
          <p:spPr>
            <a:xfrm>
              <a:off x="2613709" y="2905034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AD9695"/>
            </a:solidFill>
            <a:ln w="12700" cap="flat" cmpd="sng">
              <a:solidFill>
                <a:srgbClr val="AD969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g1f1fdf6d822_0_4002"/>
            <p:cNvSpPr/>
            <p:nvPr/>
          </p:nvSpPr>
          <p:spPr>
            <a:xfrm>
              <a:off x="3208064" y="2905034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A89D9C"/>
            </a:solidFill>
            <a:ln w="12700" cap="flat" cmpd="sng">
              <a:solidFill>
                <a:srgbClr val="A89D9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g1f1fdf6d822_0_4002"/>
            <p:cNvSpPr/>
            <p:nvPr/>
          </p:nvSpPr>
          <p:spPr>
            <a:xfrm>
              <a:off x="3802420" y="2905034"/>
              <a:ext cx="561600" cy="93600"/>
            </a:xfrm>
            <a:prstGeom prst="parallelogram">
              <a:avLst>
                <a:gd name="adj" fmla="val 140840"/>
              </a:avLst>
            </a:prstGeom>
            <a:solidFill>
              <a:srgbClr val="A4A4A4"/>
            </a:solidFill>
            <a:ln w="12700" cap="flat" cmpd="sng">
              <a:solidFill>
                <a:srgbClr val="A4A4A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B96B8D-22F8-4FA1-F69C-5D2D60860C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1f1fdf6d822_0_4101"/>
          <p:cNvSpPr txBox="1">
            <a:spLocks noGrp="1"/>
          </p:cNvSpPr>
          <p:nvPr>
            <p:ph type="title"/>
          </p:nvPr>
        </p:nvSpPr>
        <p:spPr>
          <a:xfrm>
            <a:off x="51499" y="865764"/>
            <a:ext cx="5351700" cy="10017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preventivas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1" name="Google Shape;1021;g1f1fdf6d822_0_4101"/>
          <p:cNvGrpSpPr/>
          <p:nvPr/>
        </p:nvGrpSpPr>
        <p:grpSpPr>
          <a:xfrm>
            <a:off x="1408816" y="1949873"/>
            <a:ext cx="4713471" cy="4448832"/>
            <a:chOff x="1114933" y="57034"/>
            <a:chExt cx="4713471" cy="4448832"/>
          </a:xfrm>
        </p:grpSpPr>
        <p:sp>
          <p:nvSpPr>
            <p:cNvPr id="1022" name="Google Shape;1022;g1f1fdf6d822_0_4101"/>
            <p:cNvSpPr/>
            <p:nvPr/>
          </p:nvSpPr>
          <p:spPr>
            <a:xfrm>
              <a:off x="2102768" y="57034"/>
              <a:ext cx="2737800" cy="27378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g1f1fdf6d822_0_4101"/>
            <p:cNvSpPr txBox="1"/>
            <p:nvPr/>
          </p:nvSpPr>
          <p:spPr>
            <a:xfrm>
              <a:off x="2467788" y="536123"/>
              <a:ext cx="2007600" cy="12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Proactiva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g1f1fdf6d822_0_4101"/>
            <p:cNvSpPr/>
            <p:nvPr/>
          </p:nvSpPr>
          <p:spPr>
            <a:xfrm>
              <a:off x="3090604" y="1768066"/>
              <a:ext cx="2737800" cy="2737800"/>
            </a:xfrm>
            <a:prstGeom prst="ellipse">
              <a:avLst/>
            </a:prstGeom>
            <a:solidFill>
              <a:srgbClr val="4DC59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g1f1fdf6d822_0_4101"/>
            <p:cNvSpPr txBox="1"/>
            <p:nvPr/>
          </p:nvSpPr>
          <p:spPr>
            <a:xfrm>
              <a:off x="3889032" y="2329392"/>
              <a:ext cx="1642500" cy="150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g1f1fdf6d822_0_4101"/>
            <p:cNvSpPr/>
            <p:nvPr/>
          </p:nvSpPr>
          <p:spPr>
            <a:xfrm>
              <a:off x="1114933" y="1768066"/>
              <a:ext cx="2737800" cy="2737800"/>
            </a:xfrm>
            <a:prstGeom prst="ellipse">
              <a:avLst/>
            </a:prstGeom>
            <a:solidFill>
              <a:srgbClr val="62B04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g1f1fdf6d822_0_4101"/>
            <p:cNvSpPr txBox="1"/>
            <p:nvPr/>
          </p:nvSpPr>
          <p:spPr>
            <a:xfrm>
              <a:off x="1662603" y="2329392"/>
              <a:ext cx="1642500" cy="150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Tendencias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28" name="Google Shape;1028;g1f1fdf6d822_0_4101" descr="Curso - taller de acciones correctivas -acciones preventivas | Curso -  taller de capacitacion para eliminar las no conformidades en estándares de  produccion - manufactura - calid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9360" y="1628511"/>
            <a:ext cx="4037512" cy="409011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50A921-A935-A74E-53E7-CD2BDDB47D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1f1fdf6d822_0_4188"/>
          <p:cNvSpPr txBox="1">
            <a:spLocks noGrp="1"/>
          </p:cNvSpPr>
          <p:nvPr>
            <p:ph type="title"/>
          </p:nvPr>
        </p:nvSpPr>
        <p:spPr>
          <a:xfrm>
            <a:off x="-1" y="475264"/>
            <a:ext cx="48552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4" name="Google Shape;1034;g1f1fdf6d822_0_4188"/>
          <p:cNvGrpSpPr/>
          <p:nvPr/>
        </p:nvGrpSpPr>
        <p:grpSpPr>
          <a:xfrm>
            <a:off x="5841028" y="1039505"/>
            <a:ext cx="5372325" cy="5186089"/>
            <a:chOff x="1152914" y="1130"/>
            <a:chExt cx="5372325" cy="5186089"/>
          </a:xfrm>
        </p:grpSpPr>
        <p:sp>
          <p:nvSpPr>
            <p:cNvPr id="1035" name="Google Shape;1035;g1f1fdf6d822_0_4188"/>
            <p:cNvSpPr/>
            <p:nvPr/>
          </p:nvSpPr>
          <p:spPr>
            <a:xfrm>
              <a:off x="3055476" y="1130"/>
              <a:ext cx="1567200" cy="1567200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g1f1fdf6d822_0_4188"/>
            <p:cNvSpPr txBox="1"/>
            <p:nvPr/>
          </p:nvSpPr>
          <p:spPr>
            <a:xfrm>
              <a:off x="3284973" y="230627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g1f1fdf6d822_0_4188"/>
            <p:cNvSpPr/>
            <p:nvPr/>
          </p:nvSpPr>
          <p:spPr>
            <a:xfrm rot="2161095">
              <a:off x="4572876" y="1204515"/>
              <a:ext cx="415786" cy="52878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g1f1fdf6d822_0_4188"/>
            <p:cNvSpPr txBox="1"/>
            <p:nvPr/>
          </p:nvSpPr>
          <p:spPr>
            <a:xfrm rot="2159037">
              <a:off x="4584776" y="1273515"/>
              <a:ext cx="291035" cy="317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g1f1fdf6d822_0_4188"/>
            <p:cNvSpPr/>
            <p:nvPr/>
          </p:nvSpPr>
          <p:spPr>
            <a:xfrm>
              <a:off x="4958039" y="1383422"/>
              <a:ext cx="1567200" cy="1567200"/>
            </a:xfrm>
            <a:prstGeom prst="ellipse">
              <a:avLst/>
            </a:prstGeom>
            <a:solidFill>
              <a:srgbClr val="B3828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g1f1fdf6d822_0_4188"/>
            <p:cNvSpPr txBox="1"/>
            <p:nvPr/>
          </p:nvSpPr>
          <p:spPr>
            <a:xfrm>
              <a:off x="5187536" y="1612919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Recopilados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g1f1fdf6d822_0_4188"/>
            <p:cNvSpPr/>
            <p:nvPr/>
          </p:nvSpPr>
          <p:spPr>
            <a:xfrm rot="6479424">
              <a:off x="5174013" y="3009507"/>
              <a:ext cx="415726" cy="52900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8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g1f1fdf6d822_0_4188"/>
            <p:cNvSpPr txBox="1"/>
            <p:nvPr/>
          </p:nvSpPr>
          <p:spPr>
            <a:xfrm rot="-4319666">
              <a:off x="5255587" y="3056073"/>
              <a:ext cx="291159" cy="317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g1f1fdf6d822_0_4188"/>
            <p:cNvSpPr/>
            <p:nvPr/>
          </p:nvSpPr>
          <p:spPr>
            <a:xfrm>
              <a:off x="4231325" y="3620019"/>
              <a:ext cx="1567200" cy="1567200"/>
            </a:xfrm>
            <a:prstGeom prst="ellipse">
              <a:avLst/>
            </a:prstGeom>
            <a:solidFill>
              <a:srgbClr val="C85B5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g1f1fdf6d822_0_4188"/>
            <p:cNvSpPr txBox="1"/>
            <p:nvPr/>
          </p:nvSpPr>
          <p:spPr>
            <a:xfrm>
              <a:off x="4460822" y="3849516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Codificados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g1f1fdf6d822_0_4188"/>
            <p:cNvSpPr/>
            <p:nvPr/>
          </p:nvSpPr>
          <p:spPr>
            <a:xfrm rot="10800000">
              <a:off x="3642914" y="4139119"/>
              <a:ext cx="415800" cy="5289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8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g1f1fdf6d822_0_4188"/>
            <p:cNvSpPr txBox="1"/>
            <p:nvPr/>
          </p:nvSpPr>
          <p:spPr>
            <a:xfrm>
              <a:off x="3767630" y="4244901"/>
              <a:ext cx="291000" cy="31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g1f1fdf6d822_0_4188"/>
            <p:cNvSpPr/>
            <p:nvPr/>
          </p:nvSpPr>
          <p:spPr>
            <a:xfrm>
              <a:off x="1879628" y="3620019"/>
              <a:ext cx="1567200" cy="1567200"/>
            </a:xfrm>
            <a:prstGeom prst="ellipse">
              <a:avLst/>
            </a:prstGeom>
            <a:solidFill>
              <a:srgbClr val="E02F2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g1f1fdf6d822_0_4188"/>
            <p:cNvSpPr txBox="1"/>
            <p:nvPr/>
          </p:nvSpPr>
          <p:spPr>
            <a:xfrm>
              <a:off x="2109125" y="3849516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g1f1fdf6d822_0_4188"/>
            <p:cNvSpPr/>
            <p:nvPr/>
          </p:nvSpPr>
          <p:spPr>
            <a:xfrm rot="-6479424">
              <a:off x="2095691" y="3031975"/>
              <a:ext cx="415726" cy="52900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E02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g1f1fdf6d822_0_4188"/>
            <p:cNvSpPr txBox="1"/>
            <p:nvPr/>
          </p:nvSpPr>
          <p:spPr>
            <a:xfrm rot="4319666">
              <a:off x="2177183" y="3197166"/>
              <a:ext cx="291159" cy="317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g1f1fdf6d822_0_4188"/>
            <p:cNvSpPr/>
            <p:nvPr/>
          </p:nvSpPr>
          <p:spPr>
            <a:xfrm>
              <a:off x="1152914" y="1383422"/>
              <a:ext cx="1567200" cy="1567200"/>
            </a:xfrm>
            <a:prstGeom prst="ellipse">
              <a:avLst/>
            </a:prstGeom>
            <a:solidFill>
              <a:srgbClr val="FE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g1f1fdf6d822_0_4188"/>
            <p:cNvSpPr txBox="1"/>
            <p:nvPr/>
          </p:nvSpPr>
          <p:spPr>
            <a:xfrm>
              <a:off x="1382411" y="1612919"/>
              <a:ext cx="1108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Disponibles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g1f1fdf6d822_0_4188"/>
            <p:cNvSpPr/>
            <p:nvPr/>
          </p:nvSpPr>
          <p:spPr>
            <a:xfrm rot="-2161095">
              <a:off x="2670235" y="1218272"/>
              <a:ext cx="415786" cy="52878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E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g1f1fdf6d822_0_4188"/>
            <p:cNvSpPr txBox="1"/>
            <p:nvPr/>
          </p:nvSpPr>
          <p:spPr>
            <a:xfrm rot="-2159037">
              <a:off x="2682286" y="1360771"/>
              <a:ext cx="291035" cy="317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55" name="Google Shape;1055;g1f1fdf6d822_0_4188" descr="ARCHIVOSAGIL: Registros y documentos de archiv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899" y="1920494"/>
            <a:ext cx="4790744" cy="3542581"/>
          </a:xfrm>
          <a:prstGeom prst="rect">
            <a:avLst/>
          </a:prstGeom>
          <a:noFill/>
          <a:ln>
            <a:noFill/>
          </a:ln>
        </p:spPr>
      </p:pic>
      <p:sp>
        <p:nvSpPr>
          <p:cNvPr id="1056" name="Google Shape;1056;g1f1fdf6d822_0_4188"/>
          <p:cNvSpPr txBox="1"/>
          <p:nvPr/>
        </p:nvSpPr>
        <p:spPr>
          <a:xfrm>
            <a:off x="7377564" y="3271978"/>
            <a:ext cx="22992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0000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Legibles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0000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Soporte indiferente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0000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Confidencial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0000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modificación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74A6458-0BEE-C14A-B3C6-4EABE68E083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1f1fdf6d822_0_4290"/>
          <p:cNvSpPr txBox="1">
            <a:spLocks noGrp="1"/>
          </p:cNvSpPr>
          <p:nvPr>
            <p:ph type="title"/>
          </p:nvPr>
        </p:nvSpPr>
        <p:spPr>
          <a:xfrm>
            <a:off x="47499" y="516439"/>
            <a:ext cx="4855200" cy="10017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2" name="Google Shape;1062;g1f1fdf6d822_0_4290"/>
          <p:cNvGrpSpPr/>
          <p:nvPr/>
        </p:nvGrpSpPr>
        <p:grpSpPr>
          <a:xfrm>
            <a:off x="501119" y="1881447"/>
            <a:ext cx="5858907" cy="4131244"/>
            <a:chOff x="545" y="11744"/>
            <a:chExt cx="5858907" cy="4131244"/>
          </a:xfrm>
        </p:grpSpPr>
        <p:sp>
          <p:nvSpPr>
            <p:cNvPr id="1063" name="Google Shape;1063;g1f1fdf6d822_0_4290"/>
            <p:cNvSpPr/>
            <p:nvPr/>
          </p:nvSpPr>
          <p:spPr>
            <a:xfrm>
              <a:off x="2005210" y="2293488"/>
              <a:ext cx="1849500" cy="18495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g1f1fdf6d822_0_4290"/>
            <p:cNvSpPr txBox="1"/>
            <p:nvPr/>
          </p:nvSpPr>
          <p:spPr>
            <a:xfrm>
              <a:off x="2276071" y="2564349"/>
              <a:ext cx="1307700" cy="130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Registros técnicos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g1f1fdf6d822_0_4290"/>
            <p:cNvSpPr/>
            <p:nvPr/>
          </p:nvSpPr>
          <p:spPr>
            <a:xfrm rot="-8699799">
              <a:off x="744199" y="1946584"/>
              <a:ext cx="1492092" cy="527077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g1f1fdf6d822_0_4290"/>
            <p:cNvSpPr/>
            <p:nvPr/>
          </p:nvSpPr>
          <p:spPr>
            <a:xfrm>
              <a:off x="545" y="1079377"/>
              <a:ext cx="1757100" cy="1405800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g1f1fdf6d822_0_4290"/>
            <p:cNvSpPr txBox="1"/>
            <p:nvPr/>
          </p:nvSpPr>
          <p:spPr>
            <a:xfrm>
              <a:off x="41715" y="1120547"/>
              <a:ext cx="1674600" cy="132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51425" rIns="51425" bIns="5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g1f1fdf6d822_0_4290"/>
            <p:cNvSpPr/>
            <p:nvPr/>
          </p:nvSpPr>
          <p:spPr>
            <a:xfrm rot="-5400000">
              <a:off x="2183875" y="1196998"/>
              <a:ext cx="1492200" cy="52710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C8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g1f1fdf6d822_0_4290"/>
            <p:cNvSpPr/>
            <p:nvPr/>
          </p:nvSpPr>
          <p:spPr>
            <a:xfrm>
              <a:off x="2051449" y="11744"/>
              <a:ext cx="1757100" cy="1405800"/>
            </a:xfrm>
            <a:prstGeom prst="roundRect">
              <a:avLst>
                <a:gd name="adj" fmla="val 10000"/>
              </a:avLst>
            </a:prstGeom>
            <a:solidFill>
              <a:srgbClr val="C85B5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g1f1fdf6d822_0_4290"/>
            <p:cNvSpPr txBox="1"/>
            <p:nvPr/>
          </p:nvSpPr>
          <p:spPr>
            <a:xfrm>
              <a:off x="2092619" y="52914"/>
              <a:ext cx="1674600" cy="132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51425" rIns="51425" bIns="5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g1f1fdf6d822_0_4290"/>
            <p:cNvSpPr/>
            <p:nvPr/>
          </p:nvSpPr>
          <p:spPr>
            <a:xfrm rot="-2100201">
              <a:off x="3623737" y="1946490"/>
              <a:ext cx="1492092" cy="527077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FE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g1f1fdf6d822_0_4290"/>
            <p:cNvSpPr/>
            <p:nvPr/>
          </p:nvSpPr>
          <p:spPr>
            <a:xfrm>
              <a:off x="4102352" y="1079377"/>
              <a:ext cx="1757100" cy="1405800"/>
            </a:xfrm>
            <a:prstGeom prst="roundRect">
              <a:avLst>
                <a:gd name="adj" fmla="val 10000"/>
              </a:avLst>
            </a:prstGeom>
            <a:solidFill>
              <a:srgbClr val="FE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g1f1fdf6d822_0_4290"/>
            <p:cNvSpPr txBox="1"/>
            <p:nvPr/>
          </p:nvSpPr>
          <p:spPr>
            <a:xfrm>
              <a:off x="4143522" y="1120547"/>
              <a:ext cx="1674600" cy="132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51425" rIns="51425" bIns="5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4" name="Google Shape;1074;g1f1fdf6d822_0_4290"/>
          <p:cNvSpPr/>
          <p:nvPr/>
        </p:nvSpPr>
        <p:spPr>
          <a:xfrm>
            <a:off x="6555545" y="3429000"/>
            <a:ext cx="998700" cy="7068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FE599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1C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g1f1fdf6d822_0_4290"/>
          <p:cNvSpPr/>
          <p:nvPr/>
        </p:nvSpPr>
        <p:spPr>
          <a:xfrm>
            <a:off x="7693076" y="3320786"/>
            <a:ext cx="3623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REPETICIÓN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g1f1fdf6d822_0_4290"/>
          <p:cNvSpPr txBox="1"/>
          <p:nvPr/>
        </p:nvSpPr>
        <p:spPr>
          <a:xfrm>
            <a:off x="4473526" y="4904726"/>
            <a:ext cx="5441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Recopilación de documentos </a:t>
            </a:r>
            <a:endParaRPr sz="1400" b="0" i="0" u="none" strike="noStrike" cap="none">
              <a:solidFill>
                <a:srgbClr val="FFDC9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Demuestren cumplimiento de especificaciones</a:t>
            </a:r>
            <a:endParaRPr sz="1400" b="0" i="0" u="none" strike="noStrike" cap="none">
              <a:solidFill>
                <a:srgbClr val="FFDC9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Errores </a:t>
            </a:r>
            <a:r>
              <a:rPr lang="es-EC" sz="1800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tachados,</a:t>
            </a:r>
            <a:r>
              <a:rPr lang="es-EC" sz="18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 no borrados, correcto al margen, firma</a:t>
            </a:r>
            <a:endParaRPr sz="1400" b="0" i="0" u="none" strike="noStrike" cap="none">
              <a:solidFill>
                <a:srgbClr val="FFDC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22FD08-D94E-8043-0708-50FDF19D9B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1f1fdf6d822_0_4385"/>
          <p:cNvSpPr txBox="1">
            <a:spLocks noGrp="1"/>
          </p:cNvSpPr>
          <p:nvPr>
            <p:ph type="title"/>
          </p:nvPr>
        </p:nvSpPr>
        <p:spPr>
          <a:xfrm>
            <a:off x="78374" y="392864"/>
            <a:ext cx="48552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2" name="Google Shape;1082;g1f1fdf6d822_0_4385"/>
          <p:cNvGrpSpPr/>
          <p:nvPr/>
        </p:nvGrpSpPr>
        <p:grpSpPr>
          <a:xfrm>
            <a:off x="2035968" y="2012572"/>
            <a:ext cx="8120063" cy="2832835"/>
            <a:chOff x="3968" y="1292906"/>
            <a:chExt cx="8120063" cy="2832835"/>
          </a:xfrm>
        </p:grpSpPr>
        <p:sp>
          <p:nvSpPr>
            <p:cNvPr id="1083" name="Google Shape;1083;g1f1fdf6d822_0_4385"/>
            <p:cNvSpPr/>
            <p:nvPr/>
          </p:nvSpPr>
          <p:spPr>
            <a:xfrm>
              <a:off x="161131" y="1463165"/>
              <a:ext cx="3771900" cy="11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g1f1fdf6d822_0_4385"/>
            <p:cNvSpPr txBox="1"/>
            <p:nvPr/>
          </p:nvSpPr>
          <p:spPr>
            <a:xfrm>
              <a:off x="161131" y="1463165"/>
              <a:ext cx="3771900" cy="1178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Cronograma</a:t>
              </a:r>
              <a:endParaRPr sz="14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g1f1fdf6d822_0_4385"/>
            <p:cNvSpPr/>
            <p:nvPr/>
          </p:nvSpPr>
          <p:spPr>
            <a:xfrm>
              <a:off x="3968" y="1292906"/>
              <a:ext cx="825000" cy="12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g1f1fdf6d822_0_4385"/>
            <p:cNvSpPr/>
            <p:nvPr/>
          </p:nvSpPr>
          <p:spPr>
            <a:xfrm>
              <a:off x="4352131" y="1463165"/>
              <a:ext cx="3771900" cy="11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g1f1fdf6d822_0_4385"/>
            <p:cNvSpPr txBox="1"/>
            <p:nvPr/>
          </p:nvSpPr>
          <p:spPr>
            <a:xfrm>
              <a:off x="4352131" y="1463165"/>
              <a:ext cx="3771900" cy="1178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Procedimiento</a:t>
              </a:r>
              <a:endParaRPr sz="14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g1f1fdf6d822_0_4385"/>
            <p:cNvSpPr/>
            <p:nvPr/>
          </p:nvSpPr>
          <p:spPr>
            <a:xfrm>
              <a:off x="161131" y="2947041"/>
              <a:ext cx="3771900" cy="11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g1f1fdf6d822_0_4385"/>
            <p:cNvSpPr txBox="1"/>
            <p:nvPr/>
          </p:nvSpPr>
          <p:spPr>
            <a:xfrm>
              <a:off x="161131" y="2947041"/>
              <a:ext cx="3771900" cy="1178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Responsable calidad</a:t>
              </a:r>
              <a:endParaRPr sz="14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g1f1fdf6d822_0_4385"/>
            <p:cNvSpPr/>
            <p:nvPr/>
          </p:nvSpPr>
          <p:spPr>
            <a:xfrm>
              <a:off x="3968" y="2776782"/>
              <a:ext cx="825000" cy="12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g1f1fdf6d822_0_4385"/>
            <p:cNvSpPr/>
            <p:nvPr/>
          </p:nvSpPr>
          <p:spPr>
            <a:xfrm>
              <a:off x="4352131" y="2947041"/>
              <a:ext cx="3771900" cy="11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g1f1fdf6d822_0_4385"/>
            <p:cNvSpPr txBox="1"/>
            <p:nvPr/>
          </p:nvSpPr>
          <p:spPr>
            <a:xfrm>
              <a:off x="4352131" y="2947041"/>
              <a:ext cx="3771900" cy="1178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Ciclo debe durar 1 año</a:t>
              </a:r>
              <a:endParaRPr sz="14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g1f1fdf6d822_0_4385"/>
            <p:cNvSpPr/>
            <p:nvPr/>
          </p:nvSpPr>
          <p:spPr>
            <a:xfrm>
              <a:off x="4194968" y="2776782"/>
              <a:ext cx="825000" cy="12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94" name="Google Shape;1094;g1f1fdf6d822_0_43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3075" y="2012575"/>
            <a:ext cx="925800" cy="13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g1f1fdf6d822_0_43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9125" y="2012575"/>
            <a:ext cx="999650" cy="13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g1f1fdf6d822_0_43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6050" y="3622554"/>
            <a:ext cx="925800" cy="1375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g1f1fdf6d822_0_43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10325" y="3612505"/>
            <a:ext cx="925800" cy="13853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F3C3E19-5F61-57BB-EE9A-5CB225CC2EA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1f1fdf6d822_0_4480"/>
          <p:cNvSpPr txBox="1">
            <a:spLocks noGrp="1"/>
          </p:cNvSpPr>
          <p:nvPr>
            <p:ph type="title"/>
          </p:nvPr>
        </p:nvSpPr>
        <p:spPr>
          <a:xfrm>
            <a:off x="47499" y="454664"/>
            <a:ext cx="48552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03" name="Google Shape;1103;g1f1fdf6d822_0_4480"/>
          <p:cNvGrpSpPr/>
          <p:nvPr/>
        </p:nvGrpSpPr>
        <p:grpSpPr>
          <a:xfrm>
            <a:off x="2036686" y="2194560"/>
            <a:ext cx="8118599" cy="3273638"/>
            <a:chOff x="4686" y="0"/>
            <a:chExt cx="8118599" cy="3273638"/>
          </a:xfrm>
        </p:grpSpPr>
        <p:sp>
          <p:nvSpPr>
            <p:cNvPr id="1104" name="Google Shape;1104;g1f1fdf6d822_0_4480"/>
            <p:cNvSpPr/>
            <p:nvPr/>
          </p:nvSpPr>
          <p:spPr>
            <a:xfrm>
              <a:off x="4686" y="0"/>
              <a:ext cx="628500" cy="628500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g1f1fdf6d822_0_4480"/>
            <p:cNvSpPr/>
            <p:nvPr/>
          </p:nvSpPr>
          <p:spPr>
            <a:xfrm>
              <a:off x="67540" y="62853"/>
              <a:ext cx="502800" cy="502800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g1f1fdf6d822_0_4480"/>
            <p:cNvSpPr/>
            <p:nvPr/>
          </p:nvSpPr>
          <p:spPr>
            <a:xfrm>
              <a:off x="764171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g1f1fdf6d822_0_4480"/>
            <p:cNvSpPr txBox="1"/>
            <p:nvPr/>
          </p:nvSpPr>
          <p:spPr>
            <a:xfrm>
              <a:off x="764171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Duda sistema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g1f1fdf6d822_0_4480"/>
            <p:cNvSpPr/>
            <p:nvPr/>
          </p:nvSpPr>
          <p:spPr>
            <a:xfrm>
              <a:off x="764171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g1f1fdf6d822_0_4480"/>
            <p:cNvSpPr txBox="1"/>
            <p:nvPr/>
          </p:nvSpPr>
          <p:spPr>
            <a:xfrm>
              <a:off x="764171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HALLAZGOS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g1f1fdf6d822_0_4480"/>
            <p:cNvSpPr/>
            <p:nvPr/>
          </p:nvSpPr>
          <p:spPr>
            <a:xfrm>
              <a:off x="2754544" y="0"/>
              <a:ext cx="628500" cy="628500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g1f1fdf6d822_0_4480"/>
            <p:cNvSpPr/>
            <p:nvPr/>
          </p:nvSpPr>
          <p:spPr>
            <a:xfrm>
              <a:off x="2817398" y="62853"/>
              <a:ext cx="502800" cy="502800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g1f1fdf6d822_0_4480"/>
            <p:cNvSpPr/>
            <p:nvPr/>
          </p:nvSpPr>
          <p:spPr>
            <a:xfrm>
              <a:off x="3514028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g1f1fdf6d822_0_4480"/>
            <p:cNvSpPr txBox="1"/>
            <p:nvPr/>
          </p:nvSpPr>
          <p:spPr>
            <a:xfrm>
              <a:off x="3514028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Correctivas oportunas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g1f1fdf6d822_0_4480"/>
            <p:cNvSpPr/>
            <p:nvPr/>
          </p:nvSpPr>
          <p:spPr>
            <a:xfrm>
              <a:off x="3514028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g1f1fdf6d822_0_4480"/>
            <p:cNvSpPr txBox="1"/>
            <p:nvPr/>
          </p:nvSpPr>
          <p:spPr>
            <a:xfrm>
              <a:off x="3514028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ACCIONES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g1f1fdf6d822_0_4480"/>
            <p:cNvSpPr/>
            <p:nvPr/>
          </p:nvSpPr>
          <p:spPr>
            <a:xfrm>
              <a:off x="5504401" y="0"/>
              <a:ext cx="628500" cy="628500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g1f1fdf6d822_0_4480"/>
            <p:cNvSpPr/>
            <p:nvPr/>
          </p:nvSpPr>
          <p:spPr>
            <a:xfrm>
              <a:off x="5567255" y="62853"/>
              <a:ext cx="502800" cy="502800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g1f1fdf6d822_0_4480"/>
            <p:cNvSpPr/>
            <p:nvPr/>
          </p:nvSpPr>
          <p:spPr>
            <a:xfrm>
              <a:off x="6263885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g1f1fdf6d822_0_4480"/>
            <p:cNvSpPr txBox="1"/>
            <p:nvPr/>
          </p:nvSpPr>
          <p:spPr>
            <a:xfrm>
              <a:off x="6263885" y="628538"/>
              <a:ext cx="1859400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Afectación a clientes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g1f1fdf6d822_0_4480"/>
            <p:cNvSpPr/>
            <p:nvPr/>
          </p:nvSpPr>
          <p:spPr>
            <a:xfrm>
              <a:off x="6263885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g1f1fdf6d822_0_4480"/>
            <p:cNvSpPr txBox="1"/>
            <p:nvPr/>
          </p:nvSpPr>
          <p:spPr>
            <a:xfrm>
              <a:off x="6263885" y="0"/>
              <a:ext cx="18594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NOTIFICAR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2" name="Google Shape;1122;g1f1fdf6d822_0_4480"/>
          <p:cNvSpPr/>
          <p:nvPr/>
        </p:nvSpPr>
        <p:spPr>
          <a:xfrm>
            <a:off x="1582264" y="4166446"/>
            <a:ext cx="9027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Validar efectividad de acciones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732758F-1CF9-0B4A-AC58-06288552152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" name="Google Shape;1127;g1f1fdf6d822_0_4579"/>
          <p:cNvGrpSpPr/>
          <p:nvPr/>
        </p:nvGrpSpPr>
        <p:grpSpPr>
          <a:xfrm>
            <a:off x="-950098" y="1336280"/>
            <a:ext cx="11721542" cy="6133800"/>
            <a:chOff x="-5148523" y="-788983"/>
            <a:chExt cx="11721542" cy="6133800"/>
          </a:xfrm>
        </p:grpSpPr>
        <p:sp>
          <p:nvSpPr>
            <p:cNvPr id="1128" name="Google Shape;1128;g1f1fdf6d822_0_4579"/>
            <p:cNvSpPr/>
            <p:nvPr/>
          </p:nvSpPr>
          <p:spPr>
            <a:xfrm>
              <a:off x="-5148523" y="-788983"/>
              <a:ext cx="6133800" cy="6133800"/>
            </a:xfrm>
            <a:prstGeom prst="blockArc">
              <a:avLst>
                <a:gd name="adj1" fmla="val 18900000"/>
                <a:gd name="adj2" fmla="val 2700000"/>
                <a:gd name="adj3" fmla="val 352"/>
              </a:avLst>
            </a:prstGeom>
            <a:noFill/>
            <a:ln w="12700" cap="flat" cmpd="sng">
              <a:solidFill>
                <a:srgbClr val="B1B1B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g1f1fdf6d822_0_4579"/>
            <p:cNvSpPr/>
            <p:nvPr/>
          </p:nvSpPr>
          <p:spPr>
            <a:xfrm>
              <a:off x="319583" y="207102"/>
              <a:ext cx="6253200" cy="414000"/>
            </a:xfrm>
            <a:prstGeom prst="rect">
              <a:avLst/>
            </a:prstGeom>
            <a:solidFill>
              <a:srgbClr val="78787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g1f1fdf6d822_0_4579"/>
            <p:cNvSpPr txBox="1"/>
            <p:nvPr/>
          </p:nvSpPr>
          <p:spPr>
            <a:xfrm>
              <a:off x="319583" y="207102"/>
              <a:ext cx="6253200" cy="414000"/>
            </a:xfrm>
            <a:prstGeom prst="rect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Apego a políticas y procedimientos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g1f1fdf6d822_0_4579"/>
            <p:cNvSpPr/>
            <p:nvPr/>
          </p:nvSpPr>
          <p:spPr>
            <a:xfrm>
              <a:off x="60818" y="155350"/>
              <a:ext cx="517500" cy="5175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g1f1fdf6d822_0_4579"/>
            <p:cNvSpPr/>
            <p:nvPr/>
          </p:nvSpPr>
          <p:spPr>
            <a:xfrm>
              <a:off x="694519" y="828503"/>
              <a:ext cx="5878500" cy="414000"/>
            </a:xfrm>
            <a:prstGeom prst="rect">
              <a:avLst/>
            </a:prstGeom>
            <a:solidFill>
              <a:srgbClr val="92929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g1f1fdf6d822_0_4579"/>
            <p:cNvSpPr txBox="1"/>
            <p:nvPr/>
          </p:nvSpPr>
          <p:spPr>
            <a:xfrm>
              <a:off x="694519" y="828503"/>
              <a:ext cx="5878500" cy="414000"/>
            </a:xfrm>
            <a:prstGeom prst="rect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Informes del personal directivo – necesidad de formación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g1f1fdf6d822_0_4579"/>
            <p:cNvSpPr/>
            <p:nvPr/>
          </p:nvSpPr>
          <p:spPr>
            <a:xfrm>
              <a:off x="435754" y="776750"/>
              <a:ext cx="517500" cy="5175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g1f1fdf6d822_0_4579"/>
            <p:cNvSpPr/>
            <p:nvPr/>
          </p:nvSpPr>
          <p:spPr>
            <a:xfrm>
              <a:off x="899982" y="1449447"/>
              <a:ext cx="5673000" cy="414000"/>
            </a:xfrm>
            <a:prstGeom prst="rect">
              <a:avLst/>
            </a:prstGeom>
            <a:solidFill>
              <a:srgbClr val="ACACA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g1f1fdf6d822_0_4579"/>
            <p:cNvSpPr txBox="1"/>
            <p:nvPr/>
          </p:nvSpPr>
          <p:spPr>
            <a:xfrm>
              <a:off x="899982" y="1449447"/>
              <a:ext cx="5673000" cy="414000"/>
            </a:xfrm>
            <a:prstGeom prst="rect">
              <a:avLst/>
            </a:prstGeom>
            <a:solidFill>
              <a:srgbClr val="E7FEDA"/>
            </a:solidFill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Resultado de auditorías internas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g1f1fdf6d822_0_4579"/>
            <p:cNvSpPr/>
            <p:nvPr/>
          </p:nvSpPr>
          <p:spPr>
            <a:xfrm>
              <a:off x="641217" y="1397694"/>
              <a:ext cx="517500" cy="5175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g1f1fdf6d822_0_4579"/>
            <p:cNvSpPr/>
            <p:nvPr/>
          </p:nvSpPr>
          <p:spPr>
            <a:xfrm>
              <a:off x="965584" y="2070847"/>
              <a:ext cx="5607300" cy="414000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g1f1fdf6d822_0_4579"/>
            <p:cNvSpPr txBox="1"/>
            <p:nvPr/>
          </p:nvSpPr>
          <p:spPr>
            <a:xfrm>
              <a:off x="965584" y="2070847"/>
              <a:ext cx="5607300" cy="414000"/>
            </a:xfrm>
            <a:prstGeom prst="rect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 y preventivas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g1f1fdf6d822_0_4579"/>
            <p:cNvSpPr/>
            <p:nvPr/>
          </p:nvSpPr>
          <p:spPr>
            <a:xfrm>
              <a:off x="706819" y="2019094"/>
              <a:ext cx="517500" cy="5175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g1f1fdf6d822_0_4579"/>
            <p:cNvSpPr/>
            <p:nvPr/>
          </p:nvSpPr>
          <p:spPr>
            <a:xfrm>
              <a:off x="899982" y="2692247"/>
              <a:ext cx="5673000" cy="414000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g1f1fdf6d822_0_4579"/>
            <p:cNvSpPr txBox="1"/>
            <p:nvPr/>
          </p:nvSpPr>
          <p:spPr>
            <a:xfrm>
              <a:off x="899982" y="2692247"/>
              <a:ext cx="5673000" cy="41400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Evaluaciones organismos externos - clientes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g1f1fdf6d822_0_4579"/>
            <p:cNvSpPr/>
            <p:nvPr/>
          </p:nvSpPr>
          <p:spPr>
            <a:xfrm>
              <a:off x="641217" y="2640494"/>
              <a:ext cx="517500" cy="5175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g1f1fdf6d822_0_4579"/>
            <p:cNvSpPr/>
            <p:nvPr/>
          </p:nvSpPr>
          <p:spPr>
            <a:xfrm>
              <a:off x="694519" y="3313192"/>
              <a:ext cx="5878500" cy="414000"/>
            </a:xfrm>
            <a:prstGeom prst="rect">
              <a:avLst/>
            </a:prstGeom>
            <a:solidFill>
              <a:srgbClr val="ACACA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g1f1fdf6d822_0_4579"/>
            <p:cNvSpPr txBox="1"/>
            <p:nvPr/>
          </p:nvSpPr>
          <p:spPr>
            <a:xfrm>
              <a:off x="694519" y="3313192"/>
              <a:ext cx="5878500" cy="414000"/>
            </a:xfrm>
            <a:prstGeom prst="rect">
              <a:avLst/>
            </a:prstGeom>
            <a:solidFill>
              <a:srgbClr val="FFDC9B"/>
            </a:solidFill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g1f1fdf6d822_0_4579"/>
            <p:cNvSpPr/>
            <p:nvPr/>
          </p:nvSpPr>
          <p:spPr>
            <a:xfrm>
              <a:off x="435754" y="3261439"/>
              <a:ext cx="517500" cy="5175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g1f1fdf6d822_0_4579"/>
            <p:cNvSpPr/>
            <p:nvPr/>
          </p:nvSpPr>
          <p:spPr>
            <a:xfrm>
              <a:off x="319583" y="3934592"/>
              <a:ext cx="6253200" cy="414000"/>
            </a:xfrm>
            <a:prstGeom prst="rect">
              <a:avLst/>
            </a:prstGeom>
            <a:solidFill>
              <a:srgbClr val="92929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g1f1fdf6d822_0_4579"/>
            <p:cNvSpPr txBox="1"/>
            <p:nvPr/>
          </p:nvSpPr>
          <p:spPr>
            <a:xfrm>
              <a:off x="319583" y="3934592"/>
              <a:ext cx="6253200" cy="414000"/>
            </a:xfrm>
            <a:prstGeom prst="rect">
              <a:avLst/>
            </a:prstGeom>
            <a:solidFill>
              <a:srgbClr val="E7FEDA"/>
            </a:solidFill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Cambios de volumen de trabajo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g1f1fdf6d822_0_4579"/>
            <p:cNvSpPr/>
            <p:nvPr/>
          </p:nvSpPr>
          <p:spPr>
            <a:xfrm>
              <a:off x="60818" y="3882839"/>
              <a:ext cx="517500" cy="5175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50" name="Google Shape;1150;g1f1fdf6d822_0_4579" descr="Colegial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7145" y="2043332"/>
            <a:ext cx="3222805" cy="3222805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g1f1fdf6d822_0_4579"/>
          <p:cNvSpPr txBox="1"/>
          <p:nvPr/>
        </p:nvSpPr>
        <p:spPr>
          <a:xfrm>
            <a:off x="1439542" y="4947253"/>
            <a:ext cx="2798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 menos anual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Metas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Seguimiento de acciones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g1f1fdf6d822_0_4579"/>
          <p:cNvSpPr txBox="1">
            <a:spLocks noGrp="1"/>
          </p:cNvSpPr>
          <p:nvPr>
            <p:ph type="title"/>
          </p:nvPr>
        </p:nvSpPr>
        <p:spPr>
          <a:xfrm>
            <a:off x="246274" y="1041614"/>
            <a:ext cx="6252000" cy="100170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2A5C2DF-5EBD-E65D-3905-03D1B2B6DFC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1f1fdf6d822_0_4684"/>
          <p:cNvSpPr/>
          <p:nvPr/>
        </p:nvSpPr>
        <p:spPr>
          <a:xfrm>
            <a:off x="2778019" y="2505670"/>
            <a:ext cx="6636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REQUISITOS TÉCNICOS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8" name="Google Shape;1158;g1f1fdf6d822_0_4684" descr="Robo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7618" y="3523818"/>
            <a:ext cx="1825283" cy="18252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49E7CB7-8551-A13D-C17A-8D9737B0E7F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3" name="Google Shape;1163;g1f1fdf6d822_0_4764"/>
          <p:cNvGrpSpPr/>
          <p:nvPr/>
        </p:nvGrpSpPr>
        <p:grpSpPr>
          <a:xfrm>
            <a:off x="3140572" y="2118665"/>
            <a:ext cx="5218304" cy="4475457"/>
            <a:chOff x="1108572" y="1477"/>
            <a:chExt cx="5218304" cy="4475457"/>
          </a:xfrm>
        </p:grpSpPr>
        <p:sp>
          <p:nvSpPr>
            <p:cNvPr id="1164" name="Google Shape;1164;g1f1fdf6d822_0_4764"/>
            <p:cNvSpPr/>
            <p:nvPr/>
          </p:nvSpPr>
          <p:spPr>
            <a:xfrm>
              <a:off x="3752104" y="1477"/>
              <a:ext cx="1554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g1f1fdf6d822_0_4764"/>
            <p:cNvSpPr txBox="1"/>
            <p:nvPr/>
          </p:nvSpPr>
          <p:spPr>
            <a:xfrm>
              <a:off x="3752104" y="1477"/>
              <a:ext cx="1554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Factores humanos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g1f1fdf6d822_0_4764"/>
            <p:cNvSpPr/>
            <p:nvPr/>
          </p:nvSpPr>
          <p:spPr>
            <a:xfrm>
              <a:off x="1593019" y="44291"/>
              <a:ext cx="4198800" cy="419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194" y="20616"/>
                  </a:moveTo>
                  <a:cubicBezTo>
                    <a:pt x="104483" y="24056"/>
                    <a:pt x="107328" y="27895"/>
                    <a:pt x="109663" y="32042"/>
                  </a:cubicBezTo>
                  <a:lnTo>
                    <a:pt x="112371" y="30743"/>
                  </a:lnTo>
                  <a:lnTo>
                    <a:pt x="109353" y="36330"/>
                  </a:lnTo>
                  <a:lnTo>
                    <a:pt x="102877" y="35296"/>
                  </a:lnTo>
                  <a:lnTo>
                    <a:pt x="105585" y="33998"/>
                  </a:lnTo>
                  <a:lnTo>
                    <a:pt x="105585" y="33998"/>
                  </a:lnTo>
                  <a:cubicBezTo>
                    <a:pt x="103463" y="30277"/>
                    <a:pt x="100893" y="26830"/>
                    <a:pt x="97933" y="23734"/>
                  </a:cubicBezTo>
                  <a:close/>
                </a:path>
              </a:pathLst>
            </a:cu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g1f1fdf6d822_0_4764"/>
            <p:cNvSpPr/>
            <p:nvPr/>
          </p:nvSpPr>
          <p:spPr>
            <a:xfrm>
              <a:off x="4817876" y="1309770"/>
              <a:ext cx="1509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g1f1fdf6d822_0_4764"/>
            <p:cNvSpPr txBox="1"/>
            <p:nvPr/>
          </p:nvSpPr>
          <p:spPr>
            <a:xfrm>
              <a:off x="4817876" y="1309770"/>
              <a:ext cx="1509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Ambiente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g1f1fdf6d822_0_4764"/>
            <p:cNvSpPr/>
            <p:nvPr/>
          </p:nvSpPr>
          <p:spPr>
            <a:xfrm>
              <a:off x="1593019" y="44291"/>
              <a:ext cx="4198800" cy="419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987" y="59282"/>
                  </a:moveTo>
                  <a:cubicBezTo>
                    <a:pt x="117077" y="66396"/>
                    <a:pt x="115833" y="73464"/>
                    <a:pt x="113322" y="80121"/>
                  </a:cubicBezTo>
                  <a:lnTo>
                    <a:pt x="116056" y="81363"/>
                  </a:lnTo>
                  <a:lnTo>
                    <a:pt x="109835" y="82637"/>
                  </a:lnTo>
                  <a:lnTo>
                    <a:pt x="106470" y="77009"/>
                  </a:lnTo>
                  <a:lnTo>
                    <a:pt x="109204" y="78251"/>
                  </a:lnTo>
                  <a:lnTo>
                    <a:pt x="109204" y="78251"/>
                  </a:lnTo>
                  <a:cubicBezTo>
                    <a:pt x="111448" y="72201"/>
                    <a:pt x="112557" y="65790"/>
                    <a:pt x="112475" y="59339"/>
                  </a:cubicBezTo>
                  <a:close/>
                </a:path>
              </a:pathLst>
            </a:cu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g1f1fdf6d822_0_4764"/>
            <p:cNvSpPr/>
            <p:nvPr/>
          </p:nvSpPr>
          <p:spPr>
            <a:xfrm>
              <a:off x="4475064" y="2941186"/>
              <a:ext cx="14499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g1f1fdf6d822_0_4764"/>
            <p:cNvSpPr txBox="1"/>
            <p:nvPr/>
          </p:nvSpPr>
          <p:spPr>
            <a:xfrm>
              <a:off x="4475064" y="2941186"/>
              <a:ext cx="14499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Métodos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g1f1fdf6d822_0_4764"/>
            <p:cNvSpPr/>
            <p:nvPr/>
          </p:nvSpPr>
          <p:spPr>
            <a:xfrm>
              <a:off x="1593019" y="44291"/>
              <a:ext cx="4198800" cy="419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1496" y="107498"/>
                  </a:moveTo>
                  <a:cubicBezTo>
                    <a:pt x="86602" y="110743"/>
                    <a:pt x="81236" y="113212"/>
                    <a:pt x="75588" y="114819"/>
                  </a:cubicBezTo>
                  <a:lnTo>
                    <a:pt x="76218" y="117755"/>
                  </a:lnTo>
                  <a:lnTo>
                    <a:pt x="71491" y="113516"/>
                  </a:lnTo>
                  <a:lnTo>
                    <a:pt x="74008" y="107461"/>
                  </a:lnTo>
                  <a:lnTo>
                    <a:pt x="74638" y="110397"/>
                  </a:lnTo>
                  <a:cubicBezTo>
                    <a:pt x="79735" y="108916"/>
                    <a:pt x="84579" y="106671"/>
                    <a:pt x="89003" y="103737"/>
                  </a:cubicBezTo>
                  <a:close/>
                </a:path>
              </a:pathLst>
            </a:cu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g1f1fdf6d822_0_4764"/>
            <p:cNvSpPr/>
            <p:nvPr/>
          </p:nvSpPr>
          <p:spPr>
            <a:xfrm>
              <a:off x="3287600" y="3667234"/>
              <a:ext cx="8097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g1f1fdf6d822_0_4764"/>
            <p:cNvSpPr txBox="1"/>
            <p:nvPr/>
          </p:nvSpPr>
          <p:spPr>
            <a:xfrm>
              <a:off x="3287600" y="3667234"/>
              <a:ext cx="8097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Equipos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g1f1fdf6d822_0_4764"/>
            <p:cNvSpPr/>
            <p:nvPr/>
          </p:nvSpPr>
          <p:spPr>
            <a:xfrm>
              <a:off x="1593019" y="44291"/>
              <a:ext cx="4198800" cy="419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36" y="115722"/>
                  </a:moveTo>
                  <a:lnTo>
                    <a:pt x="48036" y="115722"/>
                  </a:lnTo>
                  <a:cubicBezTo>
                    <a:pt x="42294" y="114489"/>
                    <a:pt x="36778" y="112376"/>
                    <a:pt x="31682" y="109458"/>
                  </a:cubicBezTo>
                  <a:lnTo>
                    <a:pt x="30022" y="111961"/>
                  </a:lnTo>
                  <a:lnTo>
                    <a:pt x="29751" y="105618"/>
                  </a:lnTo>
                  <a:lnTo>
                    <a:pt x="35841" y="103187"/>
                  </a:lnTo>
                  <a:lnTo>
                    <a:pt x="34181" y="105689"/>
                  </a:lnTo>
                  <a:cubicBezTo>
                    <a:pt x="38803" y="108301"/>
                    <a:pt x="43793" y="110196"/>
                    <a:pt x="48983" y="111310"/>
                  </a:cubicBezTo>
                  <a:close/>
                </a:path>
              </a:pathLst>
            </a:cu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g1f1fdf6d822_0_4764"/>
            <p:cNvSpPr/>
            <p:nvPr/>
          </p:nvSpPr>
          <p:spPr>
            <a:xfrm>
              <a:off x="1286121" y="2941186"/>
              <a:ext cx="17973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g1f1fdf6d822_0_4764"/>
            <p:cNvSpPr txBox="1"/>
            <p:nvPr/>
          </p:nvSpPr>
          <p:spPr>
            <a:xfrm>
              <a:off x="1286121" y="2941186"/>
              <a:ext cx="17973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Trazabilidad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g1f1fdf6d822_0_4764"/>
            <p:cNvSpPr/>
            <p:nvPr/>
          </p:nvSpPr>
          <p:spPr>
            <a:xfrm>
              <a:off x="1593019" y="44291"/>
              <a:ext cx="4198800" cy="419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11" y="83570"/>
                  </a:moveTo>
                  <a:cubicBezTo>
                    <a:pt x="5168" y="77092"/>
                    <a:pt x="3465" y="70120"/>
                    <a:pt x="3088" y="63016"/>
                  </a:cubicBezTo>
                  <a:lnTo>
                    <a:pt x="85" y="62978"/>
                  </a:lnTo>
                  <a:lnTo>
                    <a:pt x="5269" y="59311"/>
                  </a:lnTo>
                  <a:lnTo>
                    <a:pt x="10613" y="63111"/>
                  </a:lnTo>
                  <a:lnTo>
                    <a:pt x="7610" y="63073"/>
                  </a:lnTo>
                  <a:lnTo>
                    <a:pt x="7610" y="63073"/>
                  </a:lnTo>
                  <a:cubicBezTo>
                    <a:pt x="7988" y="69513"/>
                    <a:pt x="9550" y="75829"/>
                    <a:pt x="12219" y="81704"/>
                  </a:cubicBezTo>
                  <a:close/>
                </a:path>
              </a:pathLst>
            </a:cu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g1f1fdf6d822_0_4764"/>
            <p:cNvSpPr/>
            <p:nvPr/>
          </p:nvSpPr>
          <p:spPr>
            <a:xfrm>
              <a:off x="1108572" y="1309770"/>
              <a:ext cx="14076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g1f1fdf6d822_0_4764"/>
            <p:cNvSpPr txBox="1"/>
            <p:nvPr/>
          </p:nvSpPr>
          <p:spPr>
            <a:xfrm>
              <a:off x="1108572" y="1309770"/>
              <a:ext cx="14076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g1f1fdf6d822_0_4764"/>
            <p:cNvSpPr/>
            <p:nvPr/>
          </p:nvSpPr>
          <p:spPr>
            <a:xfrm>
              <a:off x="1593019" y="44291"/>
              <a:ext cx="4198800" cy="419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613" y="35354"/>
                  </a:moveTo>
                  <a:cubicBezTo>
                    <a:pt x="10671" y="31063"/>
                    <a:pt x="13259" y="27047"/>
                    <a:pt x="16315" y="23399"/>
                  </a:cubicBezTo>
                  <a:lnTo>
                    <a:pt x="14144" y="21323"/>
                  </a:lnTo>
                  <a:lnTo>
                    <a:pt x="20436" y="22175"/>
                  </a:lnTo>
                  <a:lnTo>
                    <a:pt x="21754" y="28599"/>
                  </a:lnTo>
                  <a:lnTo>
                    <a:pt x="19584" y="26524"/>
                  </a:lnTo>
                  <a:lnTo>
                    <a:pt x="19584" y="26524"/>
                  </a:lnTo>
                  <a:cubicBezTo>
                    <a:pt x="16852" y="29823"/>
                    <a:pt x="14534" y="33443"/>
                    <a:pt x="12681" y="37305"/>
                  </a:cubicBezTo>
                  <a:close/>
                </a:path>
              </a:pathLst>
            </a:cu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g1f1fdf6d822_0_4764"/>
            <p:cNvSpPr/>
            <p:nvPr/>
          </p:nvSpPr>
          <p:spPr>
            <a:xfrm>
              <a:off x="2116386" y="1477"/>
              <a:ext cx="14787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g1f1fdf6d822_0_4764"/>
            <p:cNvSpPr txBox="1"/>
            <p:nvPr/>
          </p:nvSpPr>
          <p:spPr>
            <a:xfrm>
              <a:off x="2116386" y="1477"/>
              <a:ext cx="14787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g1f1fdf6d822_0_4764"/>
            <p:cNvSpPr/>
            <p:nvPr/>
          </p:nvSpPr>
          <p:spPr>
            <a:xfrm>
              <a:off x="1593019" y="44291"/>
              <a:ext cx="4198800" cy="419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7123" y="3081"/>
                  </a:moveTo>
                  <a:lnTo>
                    <a:pt x="57123" y="3081"/>
                  </a:lnTo>
                  <a:cubicBezTo>
                    <a:pt x="57425" y="3066"/>
                    <a:pt x="57727" y="3053"/>
                    <a:pt x="58030" y="3042"/>
                  </a:cubicBezTo>
                  <a:lnTo>
                    <a:pt x="58123" y="41"/>
                  </a:lnTo>
                  <a:lnTo>
                    <a:pt x="61694" y="5291"/>
                  </a:lnTo>
                  <a:lnTo>
                    <a:pt x="57797" y="10564"/>
                  </a:lnTo>
                  <a:lnTo>
                    <a:pt x="57890" y="7563"/>
                  </a:lnTo>
                  <a:lnTo>
                    <a:pt x="57890" y="7563"/>
                  </a:lnTo>
                  <a:cubicBezTo>
                    <a:pt x="57710" y="7570"/>
                    <a:pt x="57531" y="7578"/>
                    <a:pt x="57351" y="7587"/>
                  </a:cubicBezTo>
                  <a:close/>
                </a:path>
              </a:pathLst>
            </a:cu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85" name="Google Shape;1185;g1f1fdf6d822_0_4764" descr="Confiabilidad - Iconos gratis de negocios y finanz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2462" y="3057378"/>
            <a:ext cx="2174630" cy="2174630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g1f1fdf6d822_0_4764"/>
          <p:cNvSpPr/>
          <p:nvPr/>
        </p:nvSpPr>
        <p:spPr>
          <a:xfrm>
            <a:off x="8149383" y="3538606"/>
            <a:ext cx="3641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C" sz="3600" b="1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g1f1fdf6d822_0_4764"/>
          <p:cNvSpPr txBox="1">
            <a:spLocks noGrp="1"/>
          </p:cNvSpPr>
          <p:nvPr>
            <p:ph type="title"/>
          </p:nvPr>
        </p:nvSpPr>
        <p:spPr>
          <a:xfrm>
            <a:off x="232009" y="960044"/>
            <a:ext cx="96564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B3C8014-DA31-D049-620F-CA0A5BE3512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2" name="Google Shape;1192;g1f1fdf6d822_0_4868" descr="Grup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174" y="1872898"/>
            <a:ext cx="3177403" cy="3177403"/>
          </a:xfrm>
          <a:prstGeom prst="rect">
            <a:avLst/>
          </a:prstGeom>
          <a:noFill/>
          <a:ln>
            <a:noFill/>
          </a:ln>
        </p:spPr>
      </p:pic>
      <p:sp>
        <p:nvSpPr>
          <p:cNvPr id="1193" name="Google Shape;1193;g1f1fdf6d822_0_4868"/>
          <p:cNvSpPr/>
          <p:nvPr/>
        </p:nvSpPr>
        <p:spPr>
          <a:xfrm>
            <a:off x="1266946" y="4588636"/>
            <a:ext cx="21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1" i="0" u="none" strike="noStrike" cap="none">
                <a:solidFill>
                  <a:srgbClr val="E7FEDA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 sz="1400" b="0" i="0" u="none" strike="noStrike" cap="none">
              <a:solidFill>
                <a:srgbClr val="E7FED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4" name="Google Shape;1194;g1f1fdf6d822_0_4868"/>
          <p:cNvGrpSpPr/>
          <p:nvPr/>
        </p:nvGrpSpPr>
        <p:grpSpPr>
          <a:xfrm>
            <a:off x="4891906" y="2110497"/>
            <a:ext cx="3718443" cy="4085600"/>
            <a:chOff x="1373156" y="122581"/>
            <a:chExt cx="3718443" cy="4085600"/>
          </a:xfrm>
        </p:grpSpPr>
        <p:sp>
          <p:nvSpPr>
            <p:cNvPr id="1195" name="Google Shape;1195;g1f1fdf6d822_0_4868"/>
            <p:cNvSpPr/>
            <p:nvPr/>
          </p:nvSpPr>
          <p:spPr>
            <a:xfrm>
              <a:off x="1521899" y="283720"/>
              <a:ext cx="3569700" cy="11157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g1f1fdf6d822_0_4868"/>
            <p:cNvSpPr txBox="1"/>
            <p:nvPr/>
          </p:nvSpPr>
          <p:spPr>
            <a:xfrm>
              <a:off x="1521899" y="283720"/>
              <a:ext cx="3569700" cy="11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Competente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g1f1fdf6d822_0_4868"/>
            <p:cNvSpPr/>
            <p:nvPr/>
          </p:nvSpPr>
          <p:spPr>
            <a:xfrm>
              <a:off x="1373156" y="122581"/>
              <a:ext cx="780900" cy="11715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g1f1fdf6d822_0_4868"/>
            <p:cNvSpPr/>
            <p:nvPr/>
          </p:nvSpPr>
          <p:spPr>
            <a:xfrm>
              <a:off x="1521899" y="1688100"/>
              <a:ext cx="3569700" cy="11157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g1f1fdf6d822_0_4868"/>
            <p:cNvSpPr txBox="1"/>
            <p:nvPr/>
          </p:nvSpPr>
          <p:spPr>
            <a:xfrm>
              <a:off x="1521899" y="1688100"/>
              <a:ext cx="3569700" cy="11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Nueva + supervisión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g1f1fdf6d822_0_4868"/>
            <p:cNvSpPr/>
            <p:nvPr/>
          </p:nvSpPr>
          <p:spPr>
            <a:xfrm>
              <a:off x="1373156" y="1526962"/>
              <a:ext cx="780900" cy="11715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g1f1fdf6d822_0_4868"/>
            <p:cNvSpPr/>
            <p:nvPr/>
          </p:nvSpPr>
          <p:spPr>
            <a:xfrm>
              <a:off x="1521899" y="3092481"/>
              <a:ext cx="3569700" cy="11157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g1f1fdf6d822_0_4868"/>
            <p:cNvSpPr txBox="1"/>
            <p:nvPr/>
          </p:nvSpPr>
          <p:spPr>
            <a:xfrm>
              <a:off x="1521899" y="3092481"/>
              <a:ext cx="3569700" cy="11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Formación + experiencia + habilidades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g1f1fdf6d822_0_4868"/>
            <p:cNvSpPr/>
            <p:nvPr/>
          </p:nvSpPr>
          <p:spPr>
            <a:xfrm>
              <a:off x="1373156" y="2931343"/>
              <a:ext cx="780900" cy="11715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4" name="Google Shape;1204;g1f1fdf6d822_0_4868"/>
          <p:cNvSpPr txBox="1"/>
          <p:nvPr/>
        </p:nvSpPr>
        <p:spPr>
          <a:xfrm>
            <a:off x="8801447" y="4907357"/>
            <a:ext cx="18516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Certificaciones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 equipos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Legal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Desviaciones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g1f1fdf6d822_0_4868"/>
          <p:cNvSpPr txBox="1">
            <a:spLocks noGrp="1"/>
          </p:cNvSpPr>
          <p:nvPr>
            <p:ph type="title"/>
          </p:nvPr>
        </p:nvSpPr>
        <p:spPr>
          <a:xfrm>
            <a:off x="189634" y="1002444"/>
            <a:ext cx="96564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0A7B05-A886-4824-CB76-6C779DAA4FD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1f1fdf6d822_0_4961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96564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1" name="Google Shape;1211;g1f1fdf6d822_0_4961" descr="Grup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174" y="1872898"/>
            <a:ext cx="3177403" cy="3177403"/>
          </a:xfrm>
          <a:prstGeom prst="rect">
            <a:avLst/>
          </a:prstGeom>
          <a:noFill/>
          <a:ln>
            <a:noFill/>
          </a:ln>
        </p:spPr>
      </p:pic>
      <p:sp>
        <p:nvSpPr>
          <p:cNvPr id="1212" name="Google Shape;1212;g1f1fdf6d822_0_4961"/>
          <p:cNvSpPr/>
          <p:nvPr/>
        </p:nvSpPr>
        <p:spPr>
          <a:xfrm>
            <a:off x="1266946" y="4588636"/>
            <a:ext cx="21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3" name="Google Shape;1213;g1f1fdf6d822_0_4961"/>
          <p:cNvGrpSpPr/>
          <p:nvPr/>
        </p:nvGrpSpPr>
        <p:grpSpPr>
          <a:xfrm>
            <a:off x="6091601" y="1453534"/>
            <a:ext cx="4472934" cy="4952387"/>
            <a:chOff x="1455852" y="490"/>
            <a:chExt cx="4472934" cy="4952387"/>
          </a:xfrm>
        </p:grpSpPr>
        <p:sp>
          <p:nvSpPr>
            <p:cNvPr id="1214" name="Google Shape;1214;g1f1fdf6d822_0_4961"/>
            <p:cNvSpPr/>
            <p:nvPr/>
          </p:nvSpPr>
          <p:spPr>
            <a:xfrm>
              <a:off x="2318560" y="1102924"/>
              <a:ext cx="2747700" cy="2747700"/>
            </a:xfrm>
            <a:prstGeom prst="ellipse">
              <a:avLst/>
            </a:prstGeom>
            <a:solidFill>
              <a:srgbClr val="599BD5">
                <a:alpha val="49410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g1f1fdf6d822_0_4961"/>
            <p:cNvSpPr txBox="1"/>
            <p:nvPr/>
          </p:nvSpPr>
          <p:spPr>
            <a:xfrm>
              <a:off x="2720942" y="1505306"/>
              <a:ext cx="1942800" cy="194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Perfiles - responsabilidades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g1f1fdf6d822_0_4961"/>
            <p:cNvSpPr/>
            <p:nvPr/>
          </p:nvSpPr>
          <p:spPr>
            <a:xfrm>
              <a:off x="3005469" y="490"/>
              <a:ext cx="1373700" cy="1373700"/>
            </a:xfrm>
            <a:prstGeom prst="ellipse">
              <a:avLst/>
            </a:prstGeom>
            <a:solidFill>
              <a:srgbClr val="54B8D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g1f1fdf6d822_0_4961"/>
            <p:cNvSpPr txBox="1"/>
            <p:nvPr/>
          </p:nvSpPr>
          <p:spPr>
            <a:xfrm>
              <a:off x="3206660" y="201681"/>
              <a:ext cx="9714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Ensayos </a:t>
              </a:r>
              <a:endPara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g1f1fdf6d822_0_4961"/>
            <p:cNvSpPr/>
            <p:nvPr/>
          </p:nvSpPr>
          <p:spPr>
            <a:xfrm>
              <a:off x="4555086" y="895162"/>
              <a:ext cx="1373700" cy="1373700"/>
            </a:xfrm>
            <a:prstGeom prst="ellipse">
              <a:avLst/>
            </a:prstGeom>
            <a:solidFill>
              <a:srgbClr val="4FC8B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g1f1fdf6d822_0_4961"/>
            <p:cNvSpPr txBox="1"/>
            <p:nvPr/>
          </p:nvSpPr>
          <p:spPr>
            <a:xfrm>
              <a:off x="4555076" y="1096356"/>
              <a:ext cx="13155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resultados</a:t>
              </a: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g1f1fdf6d822_0_4961"/>
            <p:cNvSpPr/>
            <p:nvPr/>
          </p:nvSpPr>
          <p:spPr>
            <a:xfrm>
              <a:off x="4555086" y="2684506"/>
              <a:ext cx="1373700" cy="1373700"/>
            </a:xfrm>
            <a:prstGeom prst="ellipse">
              <a:avLst/>
            </a:prstGeom>
            <a:solidFill>
              <a:srgbClr val="4AC28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g1f1fdf6d822_0_4961"/>
            <p:cNvSpPr txBox="1"/>
            <p:nvPr/>
          </p:nvSpPr>
          <p:spPr>
            <a:xfrm>
              <a:off x="4756276" y="2885706"/>
              <a:ext cx="10434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Comunicar</a:t>
              </a: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g1f1fdf6d822_0_4961"/>
            <p:cNvSpPr/>
            <p:nvPr/>
          </p:nvSpPr>
          <p:spPr>
            <a:xfrm>
              <a:off x="3005469" y="3579177"/>
              <a:ext cx="1373700" cy="1373700"/>
            </a:xfrm>
            <a:prstGeom prst="ellipse">
              <a:avLst/>
            </a:prstGeom>
            <a:solidFill>
              <a:srgbClr val="48BE6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g1f1fdf6d822_0_4961"/>
            <p:cNvSpPr txBox="1"/>
            <p:nvPr/>
          </p:nvSpPr>
          <p:spPr>
            <a:xfrm>
              <a:off x="3206660" y="3780368"/>
              <a:ext cx="9714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Modificar y validar métodos</a:t>
              </a:r>
              <a:endParaRPr sz="1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g1f1fdf6d822_0_4961"/>
            <p:cNvSpPr/>
            <p:nvPr/>
          </p:nvSpPr>
          <p:spPr>
            <a:xfrm>
              <a:off x="1455852" y="2684506"/>
              <a:ext cx="1373700" cy="1373700"/>
            </a:xfrm>
            <a:prstGeom prst="ellipse">
              <a:avLst/>
            </a:prstGeom>
            <a:solidFill>
              <a:srgbClr val="55B44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g1f1fdf6d822_0_4961"/>
            <p:cNvSpPr txBox="1"/>
            <p:nvPr/>
          </p:nvSpPr>
          <p:spPr>
            <a:xfrm>
              <a:off x="1585051" y="2885706"/>
              <a:ext cx="11724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Experiencia, Certificaciones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g1f1fdf6d822_0_4961"/>
            <p:cNvSpPr/>
            <p:nvPr/>
          </p:nvSpPr>
          <p:spPr>
            <a:xfrm>
              <a:off x="1455852" y="895162"/>
              <a:ext cx="1373700" cy="1373700"/>
            </a:xfrm>
            <a:prstGeom prst="ellipse">
              <a:avLst/>
            </a:prstGeom>
            <a:solidFill>
              <a:srgbClr val="62B04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g1f1fdf6d822_0_4961"/>
            <p:cNvSpPr txBox="1"/>
            <p:nvPr/>
          </p:nvSpPr>
          <p:spPr>
            <a:xfrm>
              <a:off x="1556552" y="1096306"/>
              <a:ext cx="11724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Obligaciones</a:t>
              </a:r>
              <a:endParaRPr sz="1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0CEDDF-1DBF-CA89-48AE-B5369E57C35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g1f1fdf6d822_0_5057"/>
          <p:cNvSpPr txBox="1">
            <a:spLocks noGrp="1"/>
          </p:cNvSpPr>
          <p:nvPr>
            <p:ph type="title"/>
          </p:nvPr>
        </p:nvSpPr>
        <p:spPr>
          <a:xfrm>
            <a:off x="850334" y="302819"/>
            <a:ext cx="66600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Instalaciones y ambiente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3" name="Google Shape;1233;g1f1fdf6d822_0_5057" descr="Diseño de dibujo de laboratorio de ciencias | Vector Grat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40125" y="1554051"/>
            <a:ext cx="4466801" cy="4466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4" name="Google Shape;1234;g1f1fdf6d822_0_5057"/>
          <p:cNvGrpSpPr/>
          <p:nvPr/>
        </p:nvGrpSpPr>
        <p:grpSpPr>
          <a:xfrm>
            <a:off x="1892495" y="1784897"/>
            <a:ext cx="4368799" cy="4466891"/>
            <a:chOff x="0" y="2237"/>
            <a:chExt cx="4368799" cy="4466891"/>
          </a:xfrm>
        </p:grpSpPr>
        <p:sp>
          <p:nvSpPr>
            <p:cNvPr id="1235" name="Google Shape;1235;g1f1fdf6d822_0_5057"/>
            <p:cNvSpPr/>
            <p:nvPr/>
          </p:nvSpPr>
          <p:spPr>
            <a:xfrm rot="5400000">
              <a:off x="2540299" y="-857627"/>
              <a:ext cx="861000" cy="2796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EEF">
                <a:alpha val="89410"/>
              </a:srgbClr>
            </a:solidFill>
            <a:ln w="12700" cap="flat" cmpd="sng">
              <a:solidFill>
                <a:srgbClr val="CFDEEF">
                  <a:alpha val="8941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g1f1fdf6d822_0_5057"/>
            <p:cNvSpPr txBox="1"/>
            <p:nvPr/>
          </p:nvSpPr>
          <p:spPr>
            <a:xfrm>
              <a:off x="1572767" y="151907"/>
              <a:ext cx="2754000" cy="7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Registro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Polvo, humedad, ruido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g1f1fdf6d822_0_5057"/>
            <p:cNvSpPr/>
            <p:nvPr/>
          </p:nvSpPr>
          <p:spPr>
            <a:xfrm>
              <a:off x="0" y="2237"/>
              <a:ext cx="1572900" cy="1076400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g1f1fdf6d822_0_5057"/>
            <p:cNvSpPr txBox="1"/>
            <p:nvPr/>
          </p:nvSpPr>
          <p:spPr>
            <a:xfrm>
              <a:off x="52543" y="54780"/>
              <a:ext cx="14676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Condiciones ambientales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g1f1fdf6d822_0_5057"/>
            <p:cNvSpPr/>
            <p:nvPr/>
          </p:nvSpPr>
          <p:spPr>
            <a:xfrm rot="5400000">
              <a:off x="2540299" y="272536"/>
              <a:ext cx="861000" cy="2796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E8DD">
                <a:alpha val="89410"/>
              </a:srgbClr>
            </a:solidFill>
            <a:ln w="12700" cap="flat" cmpd="sng">
              <a:solidFill>
                <a:srgbClr val="CCE8DD">
                  <a:alpha val="8941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g1f1fdf6d822_0_5057"/>
            <p:cNvSpPr txBox="1"/>
            <p:nvPr/>
          </p:nvSpPr>
          <p:spPr>
            <a:xfrm>
              <a:off x="1572767" y="1282070"/>
              <a:ext cx="2754000" cy="7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Contaminación cruzada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5080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g1f1fdf6d822_0_5057"/>
            <p:cNvSpPr/>
            <p:nvPr/>
          </p:nvSpPr>
          <p:spPr>
            <a:xfrm>
              <a:off x="0" y="1132401"/>
              <a:ext cx="1572900" cy="1076400"/>
            </a:xfrm>
            <a:prstGeom prst="roundRect">
              <a:avLst>
                <a:gd name="adj" fmla="val 16667"/>
              </a:avLst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g1f1fdf6d822_0_5057"/>
            <p:cNvSpPr txBox="1"/>
            <p:nvPr/>
          </p:nvSpPr>
          <p:spPr>
            <a:xfrm>
              <a:off x="52543" y="1184944"/>
              <a:ext cx="14676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Separación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g1f1fdf6d822_0_5057"/>
            <p:cNvSpPr/>
            <p:nvPr/>
          </p:nvSpPr>
          <p:spPr>
            <a:xfrm rot="5400000">
              <a:off x="2540299" y="1402699"/>
              <a:ext cx="861000" cy="2796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3E1CC">
                <a:alpha val="89410"/>
              </a:srgbClr>
            </a:solidFill>
            <a:ln w="12700" cap="flat" cmpd="sng">
              <a:solidFill>
                <a:srgbClr val="D3E1CC">
                  <a:alpha val="8941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g1f1fdf6d822_0_5057"/>
            <p:cNvSpPr txBox="1"/>
            <p:nvPr/>
          </p:nvSpPr>
          <p:spPr>
            <a:xfrm>
              <a:off x="1572767" y="2412233"/>
              <a:ext cx="2754000" cy="7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Restringido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5080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g1f1fdf6d822_0_5057"/>
            <p:cNvSpPr/>
            <p:nvPr/>
          </p:nvSpPr>
          <p:spPr>
            <a:xfrm>
              <a:off x="0" y="2262564"/>
              <a:ext cx="1572900" cy="1076400"/>
            </a:xfrm>
            <a:prstGeom prst="roundRect">
              <a:avLst>
                <a:gd name="adj" fmla="val 16667"/>
              </a:avLst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g1f1fdf6d822_0_5057"/>
            <p:cNvSpPr txBox="1"/>
            <p:nvPr/>
          </p:nvSpPr>
          <p:spPr>
            <a:xfrm>
              <a:off x="52543" y="2315107"/>
              <a:ext cx="14676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Acceso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g1f1fdf6d822_0_5057"/>
            <p:cNvSpPr/>
            <p:nvPr/>
          </p:nvSpPr>
          <p:spPr>
            <a:xfrm>
              <a:off x="0" y="3392728"/>
              <a:ext cx="1572900" cy="1076400"/>
            </a:xfrm>
            <a:prstGeom prst="roundRect">
              <a:avLst>
                <a:gd name="adj" fmla="val 16667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g1f1fdf6d822_0_5057"/>
            <p:cNvSpPr txBox="1"/>
            <p:nvPr/>
          </p:nvSpPr>
          <p:spPr>
            <a:xfrm>
              <a:off x="52543" y="3445271"/>
              <a:ext cx="1467600" cy="9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Orden y limpieza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16B4349-2378-43B4-2ADB-7AC5D7701BF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3" name="Google Shape;1253;g1f1fdf6d822_0_5153"/>
          <p:cNvGrpSpPr/>
          <p:nvPr/>
        </p:nvGrpSpPr>
        <p:grpSpPr>
          <a:xfrm>
            <a:off x="1319825" y="1605825"/>
            <a:ext cx="9232662" cy="4462672"/>
            <a:chOff x="0" y="590349"/>
            <a:chExt cx="8128059" cy="4238055"/>
          </a:xfrm>
        </p:grpSpPr>
        <p:sp>
          <p:nvSpPr>
            <p:cNvPr id="1254" name="Google Shape;1254;g1f1fdf6d822_0_5153"/>
            <p:cNvSpPr/>
            <p:nvPr/>
          </p:nvSpPr>
          <p:spPr>
            <a:xfrm>
              <a:off x="1319174" y="2777140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89410"/>
              </a:srgbClr>
            </a:solidFill>
            <a:ln w="12700" cap="flat" cmpd="sng">
              <a:solidFill>
                <a:srgbClr val="4372C3">
                  <a:alpha val="8941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g1f1fdf6d822_0_5153"/>
            <p:cNvSpPr txBox="1"/>
            <p:nvPr/>
          </p:nvSpPr>
          <p:spPr>
            <a:xfrm>
              <a:off x="1556612" y="2981024"/>
              <a:ext cx="1058100" cy="9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 sz="1600" b="1" i="0" u="none" strike="noStrike" cap="none">
                <a:solidFill>
                  <a:schemeClr val="lt1"/>
                </a:solidFill>
              </a:endParaRPr>
            </a:p>
          </p:txBody>
        </p:sp>
        <p:sp>
          <p:nvSpPr>
            <p:cNvPr id="1256" name="Google Shape;1256;g1f1fdf6d822_0_5153"/>
            <p:cNvSpPr/>
            <p:nvPr/>
          </p:nvSpPr>
          <p:spPr>
            <a:xfrm>
              <a:off x="1355750" y="3365794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g1f1fdf6d822_0_5153"/>
            <p:cNvSpPr/>
            <p:nvPr/>
          </p:nvSpPr>
          <p:spPr>
            <a:xfrm>
              <a:off x="0" y="2049481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3">
                <a:alphaModFix/>
              </a:blip>
              <a:stretch>
                <a:fillRect t="-7999" b="-7999"/>
              </a:stretch>
            </a:blipFill>
            <a:ln w="12700" cap="flat" cmpd="sng">
              <a:solidFill>
                <a:srgbClr val="4372C3">
                  <a:alpha val="8941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g1f1fdf6d822_0_5153"/>
            <p:cNvSpPr/>
            <p:nvPr/>
          </p:nvSpPr>
          <p:spPr>
            <a:xfrm>
              <a:off x="1050137" y="3191190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g1f1fdf6d822_0_5153"/>
            <p:cNvSpPr/>
            <p:nvPr/>
          </p:nvSpPr>
          <p:spPr>
            <a:xfrm>
              <a:off x="2638348" y="2045667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81570"/>
              </a:srgbClr>
            </a:solidFill>
            <a:ln w="12700" cap="flat" cmpd="sng">
              <a:solidFill>
                <a:srgbClr val="4372C3">
                  <a:alpha val="8157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g1f1fdf6d822_0_5153"/>
            <p:cNvSpPr txBox="1"/>
            <p:nvPr/>
          </p:nvSpPr>
          <p:spPr>
            <a:xfrm>
              <a:off x="2875786" y="2249551"/>
              <a:ext cx="1058100" cy="9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Transporte</a:t>
              </a:r>
              <a:endParaRPr sz="1600" b="1" i="0" u="none" strike="noStrike" cap="none">
                <a:solidFill>
                  <a:schemeClr val="lt1"/>
                </a:solidFill>
              </a:endParaRPr>
            </a:p>
          </p:txBody>
        </p:sp>
        <p:sp>
          <p:nvSpPr>
            <p:cNvPr id="1261" name="Google Shape;1261;g1f1fdf6d822_0_5153"/>
            <p:cNvSpPr/>
            <p:nvPr/>
          </p:nvSpPr>
          <p:spPr>
            <a:xfrm>
              <a:off x="3693363" y="3183985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g1f1fdf6d822_0_5153"/>
            <p:cNvSpPr/>
            <p:nvPr/>
          </p:nvSpPr>
          <p:spPr>
            <a:xfrm>
              <a:off x="3956710" y="2774598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4">
                <a:alphaModFix/>
              </a:blip>
              <a:stretch>
                <a:fillRect t="-7999" b="-7999"/>
              </a:stretch>
            </a:blipFill>
            <a:ln w="12700" cap="flat" cmpd="sng">
              <a:solidFill>
                <a:srgbClr val="4372C3">
                  <a:alpha val="8157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g1f1fdf6d822_0_5153"/>
            <p:cNvSpPr/>
            <p:nvPr/>
          </p:nvSpPr>
          <p:spPr>
            <a:xfrm>
              <a:off x="3994099" y="3360285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g1f1fdf6d822_0_5153"/>
            <p:cNvSpPr/>
            <p:nvPr/>
          </p:nvSpPr>
          <p:spPr>
            <a:xfrm>
              <a:off x="1319174" y="1322246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73730"/>
              </a:srgbClr>
            </a:solidFill>
            <a:ln w="12700" cap="flat" cmpd="sng">
              <a:solidFill>
                <a:srgbClr val="4372C3">
                  <a:alpha val="7373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g1f1fdf6d822_0_5153"/>
            <p:cNvSpPr txBox="1"/>
            <p:nvPr/>
          </p:nvSpPr>
          <p:spPr>
            <a:xfrm>
              <a:off x="1556612" y="1526130"/>
              <a:ext cx="1058100" cy="9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Preparación</a:t>
              </a:r>
              <a:endParaRPr sz="1600" b="1" i="0" u="none" strike="noStrike" cap="none">
                <a:solidFill>
                  <a:schemeClr val="lt1"/>
                </a:solidFill>
              </a:endParaRPr>
            </a:p>
          </p:txBody>
        </p:sp>
        <p:sp>
          <p:nvSpPr>
            <p:cNvPr id="1266" name="Google Shape;1266;g1f1fdf6d822_0_5153"/>
            <p:cNvSpPr/>
            <p:nvPr/>
          </p:nvSpPr>
          <p:spPr>
            <a:xfrm>
              <a:off x="2369312" y="1347250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g1f1fdf6d822_0_5153"/>
            <p:cNvSpPr/>
            <p:nvPr/>
          </p:nvSpPr>
          <p:spPr>
            <a:xfrm>
              <a:off x="2638348" y="590349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5">
                <a:alphaModFix/>
              </a:blip>
              <a:stretch>
                <a:fillRect t="-999" b="-999"/>
              </a:stretch>
            </a:blipFill>
            <a:ln w="12700" cap="flat" cmpd="sng">
              <a:solidFill>
                <a:srgbClr val="4372C3">
                  <a:alpha val="7373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g1f1fdf6d822_0_5153"/>
            <p:cNvSpPr/>
            <p:nvPr/>
          </p:nvSpPr>
          <p:spPr>
            <a:xfrm>
              <a:off x="2681427" y="1173493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g1f1fdf6d822_0_5153"/>
            <p:cNvSpPr/>
            <p:nvPr/>
          </p:nvSpPr>
          <p:spPr>
            <a:xfrm>
              <a:off x="3956710" y="1319279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65490"/>
              </a:srgbClr>
            </a:solidFill>
            <a:ln w="12700" cap="flat" cmpd="sng">
              <a:solidFill>
                <a:srgbClr val="4372C3">
                  <a:alpha val="6549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g1f1fdf6d822_0_5153"/>
            <p:cNvSpPr txBox="1"/>
            <p:nvPr/>
          </p:nvSpPr>
          <p:spPr>
            <a:xfrm>
              <a:off x="4194148" y="1523163"/>
              <a:ext cx="1058100" cy="9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Análisis</a:t>
              </a:r>
              <a:endParaRPr sz="1600" b="1" i="0" u="none" strike="noStrike" cap="none">
                <a:solidFill>
                  <a:schemeClr val="lt1"/>
                </a:solidFill>
              </a:endParaRPr>
            </a:p>
          </p:txBody>
        </p:sp>
        <p:sp>
          <p:nvSpPr>
            <p:cNvPr id="1271" name="Google Shape;1271;g1f1fdf6d822_0_5153"/>
            <p:cNvSpPr/>
            <p:nvPr/>
          </p:nvSpPr>
          <p:spPr>
            <a:xfrm>
              <a:off x="5283200" y="1902424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g1f1fdf6d822_0_5153"/>
            <p:cNvSpPr/>
            <p:nvPr/>
          </p:nvSpPr>
          <p:spPr>
            <a:xfrm>
              <a:off x="5275884" y="2059229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6">
                <a:alphaModFix/>
              </a:blip>
              <a:stretch>
                <a:fillRect t="-7999" b="-7999"/>
              </a:stretch>
            </a:blipFill>
            <a:ln w="12700" cap="flat" cmpd="sng">
              <a:solidFill>
                <a:srgbClr val="4372C3">
                  <a:alpha val="6549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g1f1fdf6d822_0_5153"/>
            <p:cNvSpPr/>
            <p:nvPr/>
          </p:nvSpPr>
          <p:spPr>
            <a:xfrm>
              <a:off x="5574995" y="2082961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g1f1fdf6d822_0_5153"/>
            <p:cNvSpPr/>
            <p:nvPr/>
          </p:nvSpPr>
          <p:spPr>
            <a:xfrm>
              <a:off x="5275884" y="604334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57650"/>
              </a:srgbClr>
            </a:solidFill>
            <a:ln w="12700" cap="flat" cmpd="sng">
              <a:solidFill>
                <a:srgbClr val="4372C3">
                  <a:alpha val="5765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g1f1fdf6d822_0_5153"/>
            <p:cNvSpPr txBox="1"/>
            <p:nvPr/>
          </p:nvSpPr>
          <p:spPr>
            <a:xfrm>
              <a:off x="5513322" y="808218"/>
              <a:ext cx="1058100" cy="9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Tratamiento de resultados</a:t>
              </a:r>
              <a:endParaRPr sz="1600" b="1" i="0" u="none" strike="noStrike" cap="none">
                <a:solidFill>
                  <a:schemeClr val="lt1"/>
                </a:solidFill>
              </a:endParaRPr>
            </a:p>
          </p:txBody>
        </p:sp>
        <p:sp>
          <p:nvSpPr>
            <p:cNvPr id="1276" name="Google Shape;1276;g1f1fdf6d822_0_5153"/>
            <p:cNvSpPr/>
            <p:nvPr/>
          </p:nvSpPr>
          <p:spPr>
            <a:xfrm>
              <a:off x="6602374" y="1194259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g1f1fdf6d822_0_5153"/>
            <p:cNvSpPr/>
            <p:nvPr/>
          </p:nvSpPr>
          <p:spPr>
            <a:xfrm>
              <a:off x="6595059" y="1338774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7">
                <a:alphaModFix/>
              </a:blip>
              <a:stretch>
                <a:fillRect t="-7999" b="-7999"/>
              </a:stretch>
            </a:blipFill>
            <a:ln w="12700" cap="flat" cmpd="sng">
              <a:solidFill>
                <a:srgbClr val="4372C3">
                  <a:alpha val="5765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g1f1fdf6d822_0_5153"/>
            <p:cNvSpPr/>
            <p:nvPr/>
          </p:nvSpPr>
          <p:spPr>
            <a:xfrm>
              <a:off x="6900672" y="1368016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g1f1fdf6d822_0_5153"/>
            <p:cNvSpPr/>
            <p:nvPr/>
          </p:nvSpPr>
          <p:spPr>
            <a:xfrm>
              <a:off x="6595059" y="2791550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49410"/>
              </a:srgbClr>
            </a:solidFill>
            <a:ln w="12700" cap="flat" cmpd="sng">
              <a:solidFill>
                <a:srgbClr val="4372C3">
                  <a:alpha val="4941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g1f1fdf6d822_0_5153"/>
            <p:cNvSpPr txBox="1"/>
            <p:nvPr/>
          </p:nvSpPr>
          <p:spPr>
            <a:xfrm>
              <a:off x="6832497" y="2995434"/>
              <a:ext cx="1058100" cy="9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Almacén</a:t>
              </a:r>
              <a:endParaRPr sz="1600" b="1" i="0" u="none" strike="noStrike" cap="none">
                <a:solidFill>
                  <a:schemeClr val="lt1"/>
                </a:solidFill>
              </a:endParaRPr>
            </a:p>
          </p:txBody>
        </p:sp>
        <p:sp>
          <p:nvSpPr>
            <p:cNvPr id="1281" name="Google Shape;1281;g1f1fdf6d822_0_5153"/>
            <p:cNvSpPr/>
            <p:nvPr/>
          </p:nvSpPr>
          <p:spPr>
            <a:xfrm>
              <a:off x="6899046" y="3944277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g1f1fdf6d822_0_5153"/>
            <p:cNvSpPr/>
            <p:nvPr/>
          </p:nvSpPr>
          <p:spPr>
            <a:xfrm>
              <a:off x="5275884" y="3512004"/>
              <a:ext cx="1533000" cy="131640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8">
                <a:alphaModFix/>
              </a:blip>
              <a:stretch>
                <a:fillRect t="-7999" b="-7999"/>
              </a:stretch>
            </a:blipFill>
            <a:ln w="12700" cap="flat" cmpd="sng">
              <a:solidFill>
                <a:srgbClr val="4372C3">
                  <a:alpha val="4941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g1f1fdf6d822_0_5153"/>
            <p:cNvSpPr/>
            <p:nvPr/>
          </p:nvSpPr>
          <p:spPr>
            <a:xfrm>
              <a:off x="6614566" y="4089639"/>
              <a:ext cx="178800" cy="1542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4" name="Google Shape;1284;g1f1fdf6d822_0_5153"/>
          <p:cNvSpPr txBox="1">
            <a:spLocks noGrp="1"/>
          </p:cNvSpPr>
          <p:nvPr>
            <p:ph type="title"/>
          </p:nvPr>
        </p:nvSpPr>
        <p:spPr>
          <a:xfrm>
            <a:off x="585209" y="281919"/>
            <a:ext cx="66600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510E6FC-FD7C-4153-DCEF-36A639A6D7D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9" name="Google Shape;1289;g1f1fdf6d822_0_52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1997" y="266544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g1f1fdf6d822_0_52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0028" y="1674055"/>
            <a:ext cx="2230828" cy="2230828"/>
          </a:xfrm>
          <a:prstGeom prst="rect">
            <a:avLst/>
          </a:prstGeom>
          <a:noFill/>
          <a:ln>
            <a:noFill/>
          </a:ln>
        </p:spPr>
      </p:pic>
      <p:sp>
        <p:nvSpPr>
          <p:cNvPr id="1291" name="Google Shape;1291;g1f1fdf6d822_0_5264"/>
          <p:cNvSpPr txBox="1"/>
          <p:nvPr/>
        </p:nvSpPr>
        <p:spPr>
          <a:xfrm>
            <a:off x="8356192" y="2897950"/>
            <a:ext cx="1896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EQUIPOS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2" name="Google Shape;1292;g1f1fdf6d822_0_5264" descr="avanLab - Avantecn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6781" y="3904883"/>
            <a:ext cx="2124075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g1f1fdf6d822_0_5264"/>
          <p:cNvSpPr txBox="1"/>
          <p:nvPr/>
        </p:nvSpPr>
        <p:spPr>
          <a:xfrm>
            <a:off x="8356195" y="4718925"/>
            <a:ext cx="2380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PREPARACIÓN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4" name="Google Shape;1294;g1f1fdf6d822_0_5264"/>
          <p:cNvSpPr txBox="1"/>
          <p:nvPr/>
        </p:nvSpPr>
        <p:spPr>
          <a:xfrm>
            <a:off x="1652526" y="4968375"/>
            <a:ext cx="27924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INSTRUCCIONES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Disponible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Desviaciones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5" name="Google Shape;1295;g1f1fdf6d822_0_5264"/>
          <p:cNvCxnSpPr>
            <a:stCxn id="1289" idx="3"/>
          </p:cNvCxnSpPr>
          <p:nvPr/>
        </p:nvCxnSpPr>
        <p:spPr>
          <a:xfrm rot="10800000" flipH="1">
            <a:off x="3575122" y="2789609"/>
            <a:ext cx="2214900" cy="947400"/>
          </a:xfrm>
          <a:prstGeom prst="straightConnector1">
            <a:avLst/>
          </a:prstGeom>
          <a:noFill/>
          <a:ln w="9525" cap="flat" cmpd="sng">
            <a:solidFill>
              <a:srgbClr val="00FFF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96" name="Google Shape;1296;g1f1fdf6d822_0_5264"/>
          <p:cNvCxnSpPr>
            <a:endCxn id="1292" idx="1"/>
          </p:cNvCxnSpPr>
          <p:nvPr/>
        </p:nvCxnSpPr>
        <p:spPr>
          <a:xfrm>
            <a:off x="3597881" y="4029008"/>
            <a:ext cx="2298900" cy="952200"/>
          </a:xfrm>
          <a:prstGeom prst="straightConnector1">
            <a:avLst/>
          </a:prstGeom>
          <a:noFill/>
          <a:ln w="9525" cap="flat" cmpd="sng">
            <a:solidFill>
              <a:srgbClr val="00FFF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297" name="Google Shape;1297;g1f1fdf6d822_0_5264"/>
          <p:cNvSpPr txBox="1">
            <a:spLocks noGrp="1"/>
          </p:cNvSpPr>
          <p:nvPr>
            <p:ph type="title"/>
          </p:nvPr>
        </p:nvSpPr>
        <p:spPr>
          <a:xfrm>
            <a:off x="528709" y="366694"/>
            <a:ext cx="9318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instrucciones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A85523D-FB23-D4D7-24A0-B3AB333FD6E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1f1fdf6d822_0_5352"/>
          <p:cNvSpPr txBox="1">
            <a:spLocks noGrp="1"/>
          </p:cNvSpPr>
          <p:nvPr>
            <p:ph type="title"/>
          </p:nvPr>
        </p:nvSpPr>
        <p:spPr>
          <a:xfrm>
            <a:off x="9" y="484494"/>
            <a:ext cx="931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selección de métodos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03" name="Google Shape;1303;g1f1fdf6d822_0_5352"/>
          <p:cNvGrpSpPr/>
          <p:nvPr/>
        </p:nvGrpSpPr>
        <p:grpSpPr>
          <a:xfrm>
            <a:off x="528709" y="2647902"/>
            <a:ext cx="4818900" cy="1927500"/>
            <a:chOff x="0" y="955339"/>
            <a:chExt cx="4818900" cy="1927500"/>
          </a:xfrm>
        </p:grpSpPr>
        <p:sp>
          <p:nvSpPr>
            <p:cNvPr id="1304" name="Google Shape;1304;g1f1fdf6d822_0_5352"/>
            <p:cNvSpPr/>
            <p:nvPr/>
          </p:nvSpPr>
          <p:spPr>
            <a:xfrm>
              <a:off x="0" y="955339"/>
              <a:ext cx="4818900" cy="192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</a:path>
                <a:path w="120000" h="120000" fill="darkenLess" extrusionOk="0">
                  <a:moveTo>
                    <a:pt x="63750" y="25000"/>
                  </a:move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63750" y="40000"/>
                  </a:lnTo>
                  <a:close/>
                </a:path>
                <a:path w="120000" h="120000" fill="none" extrusionOk="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  <a:moveTo>
                    <a:pt x="63750" y="25000"/>
                  </a:moveTo>
                  <a:lnTo>
                    <a:pt x="63750" y="40000"/>
                  </a:lnTo>
                  <a:moveTo>
                    <a:pt x="56250" y="35000"/>
                  </a:moveTo>
                  <a:lnTo>
                    <a:pt x="56250" y="80000"/>
                  </a:lnTo>
                </a:path>
              </a:pathLst>
            </a:cu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g1f1fdf6d822_0_5352"/>
            <p:cNvSpPr/>
            <p:nvPr/>
          </p:nvSpPr>
          <p:spPr>
            <a:xfrm>
              <a:off x="578275" y="1292667"/>
              <a:ext cx="1590300" cy="9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g1f1fdf6d822_0_5352"/>
            <p:cNvSpPr txBox="1"/>
            <p:nvPr/>
          </p:nvSpPr>
          <p:spPr>
            <a:xfrm>
              <a:off x="578275" y="1292667"/>
              <a:ext cx="1590300" cy="9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2450" rIns="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Necesidad del cliente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g1f1fdf6d822_0_5352"/>
            <p:cNvSpPr/>
            <p:nvPr/>
          </p:nvSpPr>
          <p:spPr>
            <a:xfrm>
              <a:off x="2409483" y="1601081"/>
              <a:ext cx="1879500" cy="9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g1f1fdf6d822_0_5352"/>
            <p:cNvSpPr txBox="1"/>
            <p:nvPr/>
          </p:nvSpPr>
          <p:spPr>
            <a:xfrm>
              <a:off x="2409483" y="1601081"/>
              <a:ext cx="1879500" cy="9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2450" rIns="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 o calibración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9" name="Google Shape;1309;g1f1fdf6d822_0_5352"/>
          <p:cNvSpPr txBox="1"/>
          <p:nvPr/>
        </p:nvSpPr>
        <p:spPr>
          <a:xfrm>
            <a:off x="7662911" y="1989908"/>
            <a:ext cx="43611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EC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Normas nacionales, internacionales 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EC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 regionales.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EC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Versión reciente.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CABF"/>
              </a:buClr>
              <a:buSzPts val="2000"/>
              <a:buFont typeface="Arial"/>
              <a:buChar char="•"/>
            </a:pPr>
            <a:r>
              <a:rPr lang="es-EC" sz="2000" b="0" i="0" u="none" strike="noStrike" cap="none">
                <a:solidFill>
                  <a:srgbClr val="51CABF"/>
                </a:solidFill>
                <a:latin typeface="Calibri"/>
                <a:ea typeface="Calibri"/>
                <a:cs typeface="Calibri"/>
                <a:sym typeface="Calibri"/>
              </a:rPr>
              <a:t>Métodos propios validados, previo a la aplicación (planificados, personas competentes, recursos).</a:t>
            </a:r>
            <a:endParaRPr sz="1600" b="0" i="0" u="none" strike="noStrike" cap="none">
              <a:solidFill>
                <a:srgbClr val="51CAB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EC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 el método cambia, repetir la confirmación.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s-EC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 el método propuesto por el cliente no es apropiado, informar.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0" name="Google Shape;1310;g1f1fdf6d822_0_5352" descr="eligiendo el icono de color de la opción. casilla de verificación de  selección manual. seleccionando respuesta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1682" y="2540133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6A9260-6DD3-3A5E-9A76-F0213E44542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1f1fdf6d822_0_5440"/>
          <p:cNvSpPr txBox="1">
            <a:spLocks noGrp="1"/>
          </p:cNvSpPr>
          <p:nvPr>
            <p:ph type="title"/>
          </p:nvPr>
        </p:nvSpPr>
        <p:spPr>
          <a:xfrm>
            <a:off x="9" y="255819"/>
            <a:ext cx="9318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métodos no normalizados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6" name="Google Shape;1316;g1f1fdf6d822_0_5440"/>
          <p:cNvGrpSpPr/>
          <p:nvPr/>
        </p:nvGrpSpPr>
        <p:grpSpPr>
          <a:xfrm>
            <a:off x="1889519" y="1788811"/>
            <a:ext cx="8125434" cy="2447500"/>
            <a:chOff x="1322" y="0"/>
            <a:chExt cx="8125434" cy="2447500"/>
          </a:xfrm>
        </p:grpSpPr>
        <p:sp>
          <p:nvSpPr>
            <p:cNvPr id="1317" name="Google Shape;1317;g1f1fdf6d822_0_5440"/>
            <p:cNvSpPr/>
            <p:nvPr/>
          </p:nvSpPr>
          <p:spPr>
            <a:xfrm>
              <a:off x="1322" y="0"/>
              <a:ext cx="469800" cy="4698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g1f1fdf6d822_0_5440"/>
            <p:cNvSpPr/>
            <p:nvPr/>
          </p:nvSpPr>
          <p:spPr>
            <a:xfrm>
              <a:off x="48312" y="46990"/>
              <a:ext cx="375900" cy="375900"/>
            </a:xfrm>
            <a:prstGeom prst="chord">
              <a:avLst>
                <a:gd name="adj1" fmla="val 1800000"/>
                <a:gd name="adj2" fmla="val 9000000"/>
              </a:avLst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g1f1fdf6d822_0_5440"/>
            <p:cNvSpPr/>
            <p:nvPr/>
          </p:nvSpPr>
          <p:spPr>
            <a:xfrm>
              <a:off x="569118" y="469900"/>
              <a:ext cx="1390200" cy="197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g1f1fdf6d822_0_5440"/>
            <p:cNvSpPr txBox="1"/>
            <p:nvPr/>
          </p:nvSpPr>
          <p:spPr>
            <a:xfrm>
              <a:off x="569118" y="469900"/>
              <a:ext cx="1390200" cy="197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Acordados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g1f1fdf6d822_0_5440"/>
            <p:cNvSpPr/>
            <p:nvPr/>
          </p:nvSpPr>
          <p:spPr>
            <a:xfrm>
              <a:off x="569118" y="0"/>
              <a:ext cx="1390200" cy="46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g1f1fdf6d822_0_5440"/>
            <p:cNvSpPr txBox="1"/>
            <p:nvPr/>
          </p:nvSpPr>
          <p:spPr>
            <a:xfrm>
              <a:off x="569118" y="0"/>
              <a:ext cx="1390200" cy="46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g1f1fdf6d822_0_5440"/>
            <p:cNvSpPr/>
            <p:nvPr/>
          </p:nvSpPr>
          <p:spPr>
            <a:xfrm>
              <a:off x="2057135" y="0"/>
              <a:ext cx="469800" cy="4698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g1f1fdf6d822_0_5440"/>
            <p:cNvSpPr/>
            <p:nvPr/>
          </p:nvSpPr>
          <p:spPr>
            <a:xfrm>
              <a:off x="2104125" y="46990"/>
              <a:ext cx="375900" cy="375900"/>
            </a:xfrm>
            <a:prstGeom prst="chord">
              <a:avLst>
                <a:gd name="adj1" fmla="val 0"/>
                <a:gd name="adj2" fmla="val 10800000"/>
              </a:avLst>
            </a:prstGeom>
            <a:solidFill>
              <a:srgbClr val="50C9B6"/>
            </a:solidFill>
            <a:ln w="12700" cap="flat" cmpd="sng">
              <a:solidFill>
                <a:srgbClr val="50C9B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g1f1fdf6d822_0_5440"/>
            <p:cNvSpPr/>
            <p:nvPr/>
          </p:nvSpPr>
          <p:spPr>
            <a:xfrm>
              <a:off x="2624931" y="469900"/>
              <a:ext cx="1390200" cy="197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g1f1fdf6d822_0_5440"/>
            <p:cNvSpPr txBox="1"/>
            <p:nvPr/>
          </p:nvSpPr>
          <p:spPr>
            <a:xfrm>
              <a:off x="2624931" y="469900"/>
              <a:ext cx="1390200" cy="197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Objetivo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g1f1fdf6d822_0_5440"/>
            <p:cNvSpPr/>
            <p:nvPr/>
          </p:nvSpPr>
          <p:spPr>
            <a:xfrm>
              <a:off x="2624931" y="0"/>
              <a:ext cx="1390200" cy="46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g1f1fdf6d822_0_5440"/>
            <p:cNvSpPr txBox="1"/>
            <p:nvPr/>
          </p:nvSpPr>
          <p:spPr>
            <a:xfrm>
              <a:off x="2624931" y="0"/>
              <a:ext cx="1390200" cy="46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g1f1fdf6d822_0_5440"/>
            <p:cNvSpPr/>
            <p:nvPr/>
          </p:nvSpPr>
          <p:spPr>
            <a:xfrm>
              <a:off x="4112947" y="0"/>
              <a:ext cx="469800" cy="4698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g1f1fdf6d822_0_5440"/>
            <p:cNvSpPr/>
            <p:nvPr/>
          </p:nvSpPr>
          <p:spPr>
            <a:xfrm>
              <a:off x="4159937" y="46990"/>
              <a:ext cx="375900" cy="375900"/>
            </a:xfrm>
            <a:prstGeom prst="chord">
              <a:avLst>
                <a:gd name="adj1" fmla="val 19800000"/>
                <a:gd name="adj2" fmla="val 12600000"/>
              </a:avLst>
            </a:prstGeom>
            <a:solidFill>
              <a:srgbClr val="48BD62"/>
            </a:solidFill>
            <a:ln w="12700" cap="flat" cmpd="sng">
              <a:solidFill>
                <a:srgbClr val="48BD6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g1f1fdf6d822_0_5440"/>
            <p:cNvSpPr/>
            <p:nvPr/>
          </p:nvSpPr>
          <p:spPr>
            <a:xfrm>
              <a:off x="4680743" y="469900"/>
              <a:ext cx="1390200" cy="197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g1f1fdf6d822_0_5440"/>
            <p:cNvSpPr txBox="1"/>
            <p:nvPr/>
          </p:nvSpPr>
          <p:spPr>
            <a:xfrm>
              <a:off x="4680743" y="469900"/>
              <a:ext cx="1390200" cy="197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Validados previamente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g1f1fdf6d822_0_5440"/>
            <p:cNvSpPr/>
            <p:nvPr/>
          </p:nvSpPr>
          <p:spPr>
            <a:xfrm>
              <a:off x="4680743" y="0"/>
              <a:ext cx="1390200" cy="46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g1f1fdf6d822_0_5440"/>
            <p:cNvSpPr txBox="1"/>
            <p:nvPr/>
          </p:nvSpPr>
          <p:spPr>
            <a:xfrm>
              <a:off x="4680743" y="0"/>
              <a:ext cx="1390200" cy="46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g1f1fdf6d822_0_5440"/>
            <p:cNvSpPr/>
            <p:nvPr/>
          </p:nvSpPr>
          <p:spPr>
            <a:xfrm>
              <a:off x="6168760" y="0"/>
              <a:ext cx="469800" cy="4698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g1f1fdf6d822_0_5440"/>
            <p:cNvSpPr/>
            <p:nvPr/>
          </p:nvSpPr>
          <p:spPr>
            <a:xfrm>
              <a:off x="6215750" y="46990"/>
              <a:ext cx="375900" cy="375900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g1f1fdf6d822_0_5440"/>
            <p:cNvSpPr/>
            <p:nvPr/>
          </p:nvSpPr>
          <p:spPr>
            <a:xfrm>
              <a:off x="6736556" y="0"/>
              <a:ext cx="1390200" cy="46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g1f1fdf6d822_0_5440"/>
            <p:cNvSpPr txBox="1"/>
            <p:nvPr/>
          </p:nvSpPr>
          <p:spPr>
            <a:xfrm>
              <a:off x="6736556" y="0"/>
              <a:ext cx="1390200" cy="46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9" name="Google Shape;1339;g1f1fdf6d822_0_5440"/>
          <p:cNvSpPr txBox="1"/>
          <p:nvPr/>
        </p:nvSpPr>
        <p:spPr>
          <a:xfrm>
            <a:off x="8515300" y="2321169"/>
            <a:ext cx="1788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PROCEDIMIENTO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0" name="Google Shape;1340;g1f1fdf6d822_0_54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650"/>
            <a:ext cx="5795569" cy="201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g1f1fdf6d822_0_54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4225" y="3446550"/>
            <a:ext cx="6387775" cy="2447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2" name="Google Shape;1342;g1f1fdf6d822_0_5440"/>
          <p:cNvCxnSpPr/>
          <p:nvPr/>
        </p:nvCxnSpPr>
        <p:spPr>
          <a:xfrm rot="10800000" flipH="1">
            <a:off x="120125" y="3388375"/>
            <a:ext cx="11462100" cy="6300"/>
          </a:xfrm>
          <a:prstGeom prst="straightConnector1">
            <a:avLst/>
          </a:prstGeom>
          <a:noFill/>
          <a:ln w="762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43" name="Google Shape;1343;g1f1fdf6d822_0_5440"/>
          <p:cNvCxnSpPr>
            <a:stCxn id="1339" idx="2"/>
          </p:cNvCxnSpPr>
          <p:nvPr/>
        </p:nvCxnSpPr>
        <p:spPr>
          <a:xfrm flipH="1">
            <a:off x="5583700" y="2690469"/>
            <a:ext cx="3825900" cy="6399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C092AB-27ED-5788-14A4-9541793D7D6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g1f1fdf6d822_0_5547"/>
          <p:cNvSpPr txBox="1"/>
          <p:nvPr/>
        </p:nvSpPr>
        <p:spPr>
          <a:xfrm>
            <a:off x="708750" y="1903575"/>
            <a:ext cx="10774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“Confirmación con evidencias objetivas que se cumplen especificaciones para un uso previsto”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9" name="Google Shape;1349;g1f1fdf6d822_0_5547"/>
          <p:cNvGrpSpPr/>
          <p:nvPr/>
        </p:nvGrpSpPr>
        <p:grpSpPr>
          <a:xfrm>
            <a:off x="921499" y="2644800"/>
            <a:ext cx="6628117" cy="4015511"/>
            <a:chOff x="248951" y="1388"/>
            <a:chExt cx="6628117" cy="4015511"/>
          </a:xfrm>
        </p:grpSpPr>
        <p:sp>
          <p:nvSpPr>
            <p:cNvPr id="1350" name="Google Shape;1350;g1f1fdf6d822_0_5547"/>
            <p:cNvSpPr/>
            <p:nvPr/>
          </p:nvSpPr>
          <p:spPr>
            <a:xfrm>
              <a:off x="996038" y="2009188"/>
              <a:ext cx="490200" cy="163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g1f1fdf6d822_0_5547"/>
            <p:cNvSpPr txBox="1"/>
            <p:nvPr/>
          </p:nvSpPr>
          <p:spPr>
            <a:xfrm>
              <a:off x="1198429" y="2783661"/>
              <a:ext cx="85200" cy="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endPara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g1f1fdf6d822_0_5547"/>
            <p:cNvSpPr/>
            <p:nvPr/>
          </p:nvSpPr>
          <p:spPr>
            <a:xfrm>
              <a:off x="996038" y="2009188"/>
              <a:ext cx="4902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g1f1fdf6d822_0_5547"/>
            <p:cNvSpPr txBox="1"/>
            <p:nvPr/>
          </p:nvSpPr>
          <p:spPr>
            <a:xfrm>
              <a:off x="1219712" y="2338014"/>
              <a:ext cx="42600" cy="4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g1f1fdf6d822_0_5547"/>
            <p:cNvSpPr/>
            <p:nvPr/>
          </p:nvSpPr>
          <p:spPr>
            <a:xfrm>
              <a:off x="3936578" y="1775722"/>
              <a:ext cx="490200" cy="4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g1f1fdf6d822_0_5547"/>
            <p:cNvSpPr txBox="1"/>
            <p:nvPr/>
          </p:nvSpPr>
          <p:spPr>
            <a:xfrm>
              <a:off x="4164700" y="1992265"/>
              <a:ext cx="33900" cy="3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g1f1fdf6d822_0_5547"/>
            <p:cNvSpPr/>
            <p:nvPr/>
          </p:nvSpPr>
          <p:spPr>
            <a:xfrm>
              <a:off x="3936578" y="1308792"/>
              <a:ext cx="490200" cy="4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g1f1fdf6d822_0_5547"/>
            <p:cNvSpPr txBox="1"/>
            <p:nvPr/>
          </p:nvSpPr>
          <p:spPr>
            <a:xfrm>
              <a:off x="4164700" y="1525334"/>
              <a:ext cx="33900" cy="3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g1f1fdf6d822_0_5547"/>
            <p:cNvSpPr/>
            <p:nvPr/>
          </p:nvSpPr>
          <p:spPr>
            <a:xfrm>
              <a:off x="996038" y="1775722"/>
              <a:ext cx="490200" cy="23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g1f1fdf6d822_0_5547"/>
            <p:cNvSpPr txBox="1"/>
            <p:nvPr/>
          </p:nvSpPr>
          <p:spPr>
            <a:xfrm>
              <a:off x="1227512" y="1878884"/>
              <a:ext cx="27000" cy="2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g1f1fdf6d822_0_5547"/>
            <p:cNvSpPr/>
            <p:nvPr/>
          </p:nvSpPr>
          <p:spPr>
            <a:xfrm>
              <a:off x="3936578" y="329212"/>
              <a:ext cx="490200" cy="9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g1f1fdf6d822_0_5547"/>
            <p:cNvSpPr txBox="1"/>
            <p:nvPr/>
          </p:nvSpPr>
          <p:spPr>
            <a:xfrm>
              <a:off x="4169370" y="362680"/>
              <a:ext cx="24600" cy="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g1f1fdf6d822_0_5547"/>
            <p:cNvSpPr/>
            <p:nvPr/>
          </p:nvSpPr>
          <p:spPr>
            <a:xfrm>
              <a:off x="996038" y="374932"/>
              <a:ext cx="490200" cy="163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g1f1fdf6d822_0_5547"/>
            <p:cNvSpPr txBox="1"/>
            <p:nvPr/>
          </p:nvSpPr>
          <p:spPr>
            <a:xfrm>
              <a:off x="1198429" y="1149406"/>
              <a:ext cx="85200" cy="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endPara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g1f1fdf6d822_0_5547"/>
            <p:cNvSpPr/>
            <p:nvPr/>
          </p:nvSpPr>
          <p:spPr>
            <a:xfrm rot="-5400000">
              <a:off x="-1343599" y="1635659"/>
              <a:ext cx="3932100" cy="7470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g1f1fdf6d822_0_5547"/>
            <p:cNvSpPr txBox="1"/>
            <p:nvPr/>
          </p:nvSpPr>
          <p:spPr>
            <a:xfrm rot="-5400000">
              <a:off x="-1343599" y="1635659"/>
              <a:ext cx="3932100" cy="7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100" tIns="31100" rIns="31100" bIns="31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900"/>
                <a:buFont typeface="Calibri"/>
                <a:buNone/>
              </a:pPr>
              <a:r>
                <a:rPr lang="es-EC" sz="4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Tipos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g1f1fdf6d822_0_5547"/>
            <p:cNvSpPr/>
            <p:nvPr/>
          </p:nvSpPr>
          <p:spPr>
            <a:xfrm>
              <a:off x="1486128" y="1388"/>
              <a:ext cx="2450400" cy="7470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g1f1fdf6d822_0_5547"/>
            <p:cNvSpPr txBox="1"/>
            <p:nvPr/>
          </p:nvSpPr>
          <p:spPr>
            <a:xfrm>
              <a:off x="1486128" y="1388"/>
              <a:ext cx="2450400" cy="7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g1f1fdf6d822_0_5547"/>
            <p:cNvSpPr/>
            <p:nvPr/>
          </p:nvSpPr>
          <p:spPr>
            <a:xfrm>
              <a:off x="4426668" y="1388"/>
              <a:ext cx="2450400" cy="747000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g1f1fdf6d822_0_5547"/>
            <p:cNvSpPr txBox="1"/>
            <p:nvPr/>
          </p:nvSpPr>
          <p:spPr>
            <a:xfrm>
              <a:off x="4426668" y="1388"/>
              <a:ext cx="2450400" cy="7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g1f1fdf6d822_0_5547"/>
            <p:cNvSpPr/>
            <p:nvPr/>
          </p:nvSpPr>
          <p:spPr>
            <a:xfrm>
              <a:off x="1486128" y="1402178"/>
              <a:ext cx="2450400" cy="7470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g1f1fdf6d822_0_5547"/>
            <p:cNvSpPr txBox="1"/>
            <p:nvPr/>
          </p:nvSpPr>
          <p:spPr>
            <a:xfrm>
              <a:off x="1486128" y="1402178"/>
              <a:ext cx="2450400" cy="7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g1f1fdf6d822_0_5547"/>
            <p:cNvSpPr/>
            <p:nvPr/>
          </p:nvSpPr>
          <p:spPr>
            <a:xfrm>
              <a:off x="4426668" y="935248"/>
              <a:ext cx="2450400" cy="747000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g1f1fdf6d822_0_5547"/>
            <p:cNvSpPr txBox="1"/>
            <p:nvPr/>
          </p:nvSpPr>
          <p:spPr>
            <a:xfrm>
              <a:off x="4426668" y="935248"/>
              <a:ext cx="2450400" cy="7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 con otro método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g1f1fdf6d822_0_5547"/>
            <p:cNvSpPr/>
            <p:nvPr/>
          </p:nvSpPr>
          <p:spPr>
            <a:xfrm>
              <a:off x="4426668" y="1869108"/>
              <a:ext cx="2450400" cy="747000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g1f1fdf6d822_0_5547"/>
            <p:cNvSpPr txBox="1"/>
            <p:nvPr/>
          </p:nvSpPr>
          <p:spPr>
            <a:xfrm>
              <a:off x="4426668" y="1869108"/>
              <a:ext cx="2450400" cy="7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g1f1fdf6d822_0_5547"/>
            <p:cNvSpPr/>
            <p:nvPr/>
          </p:nvSpPr>
          <p:spPr>
            <a:xfrm>
              <a:off x="1486128" y="2336039"/>
              <a:ext cx="2450400" cy="7470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g1f1fdf6d822_0_5547"/>
            <p:cNvSpPr txBox="1"/>
            <p:nvPr/>
          </p:nvSpPr>
          <p:spPr>
            <a:xfrm>
              <a:off x="1486128" y="2336039"/>
              <a:ext cx="2450400" cy="7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de factores incidentes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g1f1fdf6d822_0_5547"/>
            <p:cNvSpPr/>
            <p:nvPr/>
          </p:nvSpPr>
          <p:spPr>
            <a:xfrm>
              <a:off x="1486128" y="3269899"/>
              <a:ext cx="2450400" cy="7470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g1f1fdf6d822_0_5547"/>
            <p:cNvSpPr txBox="1"/>
            <p:nvPr/>
          </p:nvSpPr>
          <p:spPr>
            <a:xfrm>
              <a:off x="1486128" y="3269899"/>
              <a:ext cx="2450400" cy="7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de la incertidumbre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80" name="Google Shape;1380;g1f1fdf6d822_0_5547" descr="Metodología - Iconos gratis de flech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33171" y="2386760"/>
            <a:ext cx="3155911" cy="3155911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g1f1fdf6d822_0_5547"/>
          <p:cNvSpPr txBox="1">
            <a:spLocks noGrp="1"/>
          </p:cNvSpPr>
          <p:nvPr>
            <p:ph type="title"/>
          </p:nvPr>
        </p:nvSpPr>
        <p:spPr>
          <a:xfrm>
            <a:off x="429809" y="901869"/>
            <a:ext cx="59913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50308D-AB9D-A490-CDC1-E49664E914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6" name="Google Shape;1386;g1f1fdf6d822_0_5660"/>
          <p:cNvGrpSpPr/>
          <p:nvPr/>
        </p:nvGrpSpPr>
        <p:grpSpPr>
          <a:xfrm>
            <a:off x="1538336" y="2120109"/>
            <a:ext cx="5051407" cy="4683042"/>
            <a:chOff x="1538336" y="1143"/>
            <a:chExt cx="5051407" cy="4683042"/>
          </a:xfrm>
        </p:grpSpPr>
        <p:sp>
          <p:nvSpPr>
            <p:cNvPr id="1387" name="Google Shape;1387;g1f1fdf6d822_0_5660"/>
            <p:cNvSpPr/>
            <p:nvPr/>
          </p:nvSpPr>
          <p:spPr>
            <a:xfrm>
              <a:off x="1538336" y="1816464"/>
              <a:ext cx="2104800" cy="1052400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g1f1fdf6d822_0_5660"/>
            <p:cNvSpPr txBox="1"/>
            <p:nvPr/>
          </p:nvSpPr>
          <p:spPr>
            <a:xfrm>
              <a:off x="1569159" y="1847287"/>
              <a:ext cx="20430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Estadística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g1f1fdf6d822_0_5660"/>
            <p:cNvSpPr/>
            <p:nvPr/>
          </p:nvSpPr>
          <p:spPr>
            <a:xfrm rot="-3907300">
              <a:off x="3063424" y="1414840"/>
              <a:ext cx="2000985" cy="403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g1f1fdf6d822_0_5660"/>
            <p:cNvSpPr txBox="1"/>
            <p:nvPr/>
          </p:nvSpPr>
          <p:spPr>
            <a:xfrm rot="-3912053">
              <a:off x="4013952" y="1384803"/>
              <a:ext cx="100134" cy="1001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endPara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g1f1fdf6d822_0_5660"/>
            <p:cNvSpPr/>
            <p:nvPr/>
          </p:nvSpPr>
          <p:spPr>
            <a:xfrm>
              <a:off x="4484943" y="1143"/>
              <a:ext cx="2104800" cy="10524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g1f1fdf6d822_0_5660"/>
            <p:cNvSpPr txBox="1"/>
            <p:nvPr/>
          </p:nvSpPr>
          <p:spPr>
            <a:xfrm>
              <a:off x="4515766" y="31966"/>
              <a:ext cx="20430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Incertidumbre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g1f1fdf6d822_0_5660"/>
            <p:cNvSpPr/>
            <p:nvPr/>
          </p:nvSpPr>
          <p:spPr>
            <a:xfrm rot="-2142553">
              <a:off x="3545651" y="2019837"/>
              <a:ext cx="1036713" cy="4038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g1f1fdf6d822_0_5660"/>
            <p:cNvSpPr txBox="1"/>
            <p:nvPr/>
          </p:nvSpPr>
          <p:spPr>
            <a:xfrm rot="-2148465">
              <a:off x="4038080" y="2014127"/>
              <a:ext cx="51789" cy="5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g1f1fdf6d822_0_5660"/>
            <p:cNvSpPr/>
            <p:nvPr/>
          </p:nvSpPr>
          <p:spPr>
            <a:xfrm>
              <a:off x="4484943" y="1211357"/>
              <a:ext cx="2104800" cy="10524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g1f1fdf6d822_0_5660"/>
            <p:cNvSpPr txBox="1"/>
            <p:nvPr/>
          </p:nvSpPr>
          <p:spPr>
            <a:xfrm>
              <a:off x="4515766" y="1242180"/>
              <a:ext cx="20430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Límite de detección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g1f1fdf6d822_0_5660"/>
            <p:cNvSpPr/>
            <p:nvPr/>
          </p:nvSpPr>
          <p:spPr>
            <a:xfrm rot="2142553">
              <a:off x="3545547" y="2624937"/>
              <a:ext cx="1036713" cy="4038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g1f1fdf6d822_0_5660"/>
            <p:cNvSpPr txBox="1"/>
            <p:nvPr/>
          </p:nvSpPr>
          <p:spPr>
            <a:xfrm rot="2148465">
              <a:off x="4038036" y="2619278"/>
              <a:ext cx="51789" cy="5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g1f1fdf6d822_0_5660"/>
            <p:cNvSpPr/>
            <p:nvPr/>
          </p:nvSpPr>
          <p:spPr>
            <a:xfrm>
              <a:off x="4484943" y="2421571"/>
              <a:ext cx="2104800" cy="10524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g1f1fdf6d822_0_5660"/>
            <p:cNvSpPr txBox="1"/>
            <p:nvPr/>
          </p:nvSpPr>
          <p:spPr>
            <a:xfrm>
              <a:off x="4515766" y="2452394"/>
              <a:ext cx="20430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Repetibilidad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g1f1fdf6d822_0_5660"/>
            <p:cNvSpPr/>
            <p:nvPr/>
          </p:nvSpPr>
          <p:spPr>
            <a:xfrm rot="3907300">
              <a:off x="3063501" y="3230141"/>
              <a:ext cx="2000985" cy="403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g1f1fdf6d822_0_5660"/>
            <p:cNvSpPr txBox="1"/>
            <p:nvPr/>
          </p:nvSpPr>
          <p:spPr>
            <a:xfrm rot="3912053">
              <a:off x="4013818" y="3200257"/>
              <a:ext cx="100134" cy="1001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endPara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g1f1fdf6d822_0_5660"/>
            <p:cNvSpPr/>
            <p:nvPr/>
          </p:nvSpPr>
          <p:spPr>
            <a:xfrm>
              <a:off x="4484943" y="3631785"/>
              <a:ext cx="2104800" cy="1052400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g1f1fdf6d822_0_5660"/>
            <p:cNvSpPr txBox="1"/>
            <p:nvPr/>
          </p:nvSpPr>
          <p:spPr>
            <a:xfrm>
              <a:off x="4515766" y="3662608"/>
              <a:ext cx="20430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Sensibilidad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05" name="Google Shape;1405;g1f1fdf6d822_0_56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5105" y="2624527"/>
            <a:ext cx="2607366" cy="2607366"/>
          </a:xfrm>
          <a:prstGeom prst="rect">
            <a:avLst/>
          </a:prstGeom>
          <a:noFill/>
          <a:ln>
            <a:noFill/>
          </a:ln>
        </p:spPr>
      </p:pic>
      <p:sp>
        <p:nvSpPr>
          <p:cNvPr id="1406" name="Google Shape;1406;g1f1fdf6d822_0_5660"/>
          <p:cNvSpPr txBox="1"/>
          <p:nvPr/>
        </p:nvSpPr>
        <p:spPr>
          <a:xfrm>
            <a:off x="8220766" y="1585564"/>
            <a:ext cx="2435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RESPONDER A LAS NECESIDADES DEL CLIENTE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7" name="Google Shape;1407;g1f1fdf6d822_0_5660"/>
          <p:cNvSpPr txBox="1">
            <a:spLocks noGrp="1"/>
          </p:cNvSpPr>
          <p:nvPr>
            <p:ph type="title"/>
          </p:nvPr>
        </p:nvSpPr>
        <p:spPr>
          <a:xfrm>
            <a:off x="9" y="931794"/>
            <a:ext cx="6693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56E33F-0D5B-7B90-1D5F-27996FBD69D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2" name="Google Shape;1412;g1f1fdf6d822_0_5761"/>
          <p:cNvGrpSpPr/>
          <p:nvPr/>
        </p:nvGrpSpPr>
        <p:grpSpPr>
          <a:xfrm>
            <a:off x="1987304" y="1337401"/>
            <a:ext cx="5550834" cy="5486759"/>
            <a:chOff x="612728" y="0"/>
            <a:chExt cx="4548000" cy="4548043"/>
          </a:xfrm>
        </p:grpSpPr>
        <p:sp>
          <p:nvSpPr>
            <p:cNvPr id="1413" name="Google Shape;1413;g1f1fdf6d822_0_5761"/>
            <p:cNvSpPr/>
            <p:nvPr/>
          </p:nvSpPr>
          <p:spPr>
            <a:xfrm>
              <a:off x="612728" y="0"/>
              <a:ext cx="4548000" cy="45480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g1f1fdf6d822_0_5761"/>
            <p:cNvSpPr txBox="1"/>
            <p:nvPr/>
          </p:nvSpPr>
          <p:spPr>
            <a:xfrm>
              <a:off x="2140624" y="227411"/>
              <a:ext cx="1655700" cy="6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113775" rIns="11377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Cambios con previa autorización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g1f1fdf6d822_0_5761"/>
            <p:cNvSpPr/>
            <p:nvPr/>
          </p:nvSpPr>
          <p:spPr>
            <a:xfrm>
              <a:off x="1067536" y="909614"/>
              <a:ext cx="3638400" cy="3638400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g1f1fdf6d822_0_5761"/>
            <p:cNvSpPr txBox="1"/>
            <p:nvPr/>
          </p:nvSpPr>
          <p:spPr>
            <a:xfrm>
              <a:off x="2250948" y="1127921"/>
              <a:ext cx="1452300" cy="65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113775" rIns="11377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Revisiones periódicas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g1f1fdf6d822_0_5761"/>
            <p:cNvSpPr/>
            <p:nvPr/>
          </p:nvSpPr>
          <p:spPr>
            <a:xfrm>
              <a:off x="1522343" y="1819228"/>
              <a:ext cx="2728800" cy="2728800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g1f1fdf6d822_0_5761"/>
            <p:cNvSpPr txBox="1"/>
            <p:nvPr/>
          </p:nvSpPr>
          <p:spPr>
            <a:xfrm>
              <a:off x="2243573" y="2023892"/>
              <a:ext cx="1378800" cy="61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Característica</a:t>
              </a: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del método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g1f1fdf6d822_0_5761"/>
            <p:cNvSpPr/>
            <p:nvPr/>
          </p:nvSpPr>
          <p:spPr>
            <a:xfrm>
              <a:off x="1977150" y="2728843"/>
              <a:ext cx="1819200" cy="18192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g1f1fdf6d822_0_5761"/>
            <p:cNvSpPr txBox="1"/>
            <p:nvPr/>
          </p:nvSpPr>
          <p:spPr>
            <a:xfrm>
              <a:off x="2243570" y="3183650"/>
              <a:ext cx="1286400" cy="9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Especificación</a:t>
              </a: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21" name="Google Shape;1421;g1f1fdf6d822_0_57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9081" y="2798786"/>
            <a:ext cx="2833388" cy="2833388"/>
          </a:xfrm>
          <a:prstGeom prst="rect">
            <a:avLst/>
          </a:prstGeom>
          <a:noFill/>
          <a:ln>
            <a:noFill/>
          </a:ln>
        </p:spPr>
      </p:pic>
      <p:sp>
        <p:nvSpPr>
          <p:cNvPr id="1422" name="Google Shape;1422;g1f1fdf6d822_0_5761"/>
          <p:cNvSpPr txBox="1">
            <a:spLocks noGrp="1"/>
          </p:cNvSpPr>
          <p:nvPr>
            <p:ph type="title"/>
          </p:nvPr>
        </p:nvSpPr>
        <p:spPr>
          <a:xfrm>
            <a:off x="627584" y="196994"/>
            <a:ext cx="6693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3AE19C-87B2-9415-8D89-58B2716BB77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1f1fdf6d822_0_5851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00" cy="1001700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g1f1fdf6d822_0_5851"/>
          <p:cNvSpPr txBox="1"/>
          <p:nvPr/>
        </p:nvSpPr>
        <p:spPr>
          <a:xfrm>
            <a:off x="1113183" y="1895061"/>
            <a:ext cx="2602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Se debe tomar en cuenta:</a:t>
            </a:r>
            <a:endParaRPr sz="1400" b="0" i="0" u="none" strike="noStrike" cap="none">
              <a:solidFill>
                <a:srgbClr val="FFDC9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DC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9" name="Google Shape;1429;g1f1fdf6d822_0_5851"/>
          <p:cNvGrpSpPr/>
          <p:nvPr/>
        </p:nvGrpSpPr>
        <p:grpSpPr>
          <a:xfrm>
            <a:off x="1225867" y="2311334"/>
            <a:ext cx="3357186" cy="3688333"/>
            <a:chOff x="1672023" y="78666"/>
            <a:chExt cx="3357186" cy="3688333"/>
          </a:xfrm>
        </p:grpSpPr>
        <p:sp>
          <p:nvSpPr>
            <p:cNvPr id="1430" name="Google Shape;1430;g1f1fdf6d822_0_5851"/>
            <p:cNvSpPr/>
            <p:nvPr/>
          </p:nvSpPr>
          <p:spPr>
            <a:xfrm>
              <a:off x="1806309" y="224142"/>
              <a:ext cx="3222900" cy="10071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g1f1fdf6d822_0_5851"/>
            <p:cNvSpPr txBox="1"/>
            <p:nvPr/>
          </p:nvSpPr>
          <p:spPr>
            <a:xfrm>
              <a:off x="1806309" y="224142"/>
              <a:ext cx="3222900" cy="100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2150" tIns="95250" rIns="95250" bIns="952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del método de ensayo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g1f1fdf6d822_0_5851"/>
            <p:cNvSpPr/>
            <p:nvPr/>
          </p:nvSpPr>
          <p:spPr>
            <a:xfrm>
              <a:off x="1672023" y="78666"/>
              <a:ext cx="705000" cy="10575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l="-103988" r="-10398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g1f1fdf6d822_0_5851"/>
            <p:cNvSpPr/>
            <p:nvPr/>
          </p:nvSpPr>
          <p:spPr>
            <a:xfrm>
              <a:off x="1806309" y="1492021"/>
              <a:ext cx="3222900" cy="10071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g1f1fdf6d822_0_5851"/>
            <p:cNvSpPr txBox="1"/>
            <p:nvPr/>
          </p:nvSpPr>
          <p:spPr>
            <a:xfrm>
              <a:off x="1806309" y="1492021"/>
              <a:ext cx="3222900" cy="100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2150" tIns="95250" rIns="95250" bIns="952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del cliente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g1f1fdf6d822_0_5851"/>
            <p:cNvSpPr/>
            <p:nvPr/>
          </p:nvSpPr>
          <p:spPr>
            <a:xfrm>
              <a:off x="1672023" y="1346545"/>
              <a:ext cx="705000" cy="10575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28989" r="-28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g1f1fdf6d822_0_5851"/>
            <p:cNvSpPr/>
            <p:nvPr/>
          </p:nvSpPr>
          <p:spPr>
            <a:xfrm>
              <a:off x="1806309" y="2759899"/>
              <a:ext cx="3222900" cy="10071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g1f1fdf6d822_0_5851"/>
            <p:cNvSpPr txBox="1"/>
            <p:nvPr/>
          </p:nvSpPr>
          <p:spPr>
            <a:xfrm>
              <a:off x="1806309" y="2759899"/>
              <a:ext cx="3222900" cy="100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2150" tIns="95250" rIns="95250" bIns="952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Límites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g1f1fdf6d822_0_5851"/>
            <p:cNvSpPr/>
            <p:nvPr/>
          </p:nvSpPr>
          <p:spPr>
            <a:xfrm>
              <a:off x="1672023" y="2614423"/>
              <a:ext cx="705000" cy="10575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39" name="Google Shape;1439;g1f1fdf6d822_0_5851" descr="Precisión e incertidumbre en las medidas de caudal | Hidrología,  Meteorología y Seguridad de Presa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19661" y="2873324"/>
            <a:ext cx="5832652" cy="2916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g1f1fdf6d822_0_5851"/>
          <p:cNvSpPr txBox="1"/>
          <p:nvPr/>
        </p:nvSpPr>
        <p:spPr>
          <a:xfrm>
            <a:off x="7102242" y="2172060"/>
            <a:ext cx="2067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Grado de dispersión</a:t>
            </a:r>
            <a:endParaRPr sz="1400" b="0" i="0" u="none" strike="noStrike" cap="none">
              <a:solidFill>
                <a:srgbClr val="FFDC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AE18D3-B631-0D5D-58DF-B83E7553A93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g1f1fdf6d822_0_5943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00" cy="1001700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6" name="Google Shape;1446;g1f1fdf6d822_0_59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9723" y="2488510"/>
            <a:ext cx="22383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g1f1fdf6d822_0_59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92278" y="2793310"/>
            <a:ext cx="3705225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g1f1fdf6d822_0_59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2049" y="1962131"/>
            <a:ext cx="2124075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g1f1fdf6d822_0_5943"/>
          <p:cNvSpPr/>
          <p:nvPr/>
        </p:nvSpPr>
        <p:spPr>
          <a:xfrm>
            <a:off x="3578087" y="3279085"/>
            <a:ext cx="516900" cy="351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0" name="Google Shape;1450;g1f1fdf6d822_0_5943"/>
          <p:cNvSpPr/>
          <p:nvPr/>
        </p:nvSpPr>
        <p:spPr>
          <a:xfrm>
            <a:off x="6938447" y="3116332"/>
            <a:ext cx="516900" cy="351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24D9988-8FBA-ACBC-9F18-444C7CC9CD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g1f1fdf6d822_0_6027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00" cy="1001700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6" name="Google Shape;1456;g1f1fdf6d822_0_6027"/>
          <p:cNvSpPr/>
          <p:nvPr/>
        </p:nvSpPr>
        <p:spPr>
          <a:xfrm>
            <a:off x="3578087" y="3279085"/>
            <a:ext cx="516900" cy="351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7" name="Google Shape;1457;g1f1fdf6d822_0_6027"/>
          <p:cNvSpPr/>
          <p:nvPr/>
        </p:nvSpPr>
        <p:spPr>
          <a:xfrm>
            <a:off x="7402273" y="3103079"/>
            <a:ext cx="516900" cy="351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8" name="Google Shape;1458;g1f1fdf6d822_0_60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513" y="1638281"/>
            <a:ext cx="661035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g1f1fdf6d822_0_60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7729" y="2421421"/>
            <a:ext cx="3409950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g1f1fdf6d822_0_60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2287" y="4059285"/>
            <a:ext cx="421957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g1f1fdf6d822_0_60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96878" y="5575305"/>
            <a:ext cx="3381375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2" name="Google Shape;1462;g1f1fdf6d822_0_6027"/>
          <p:cNvSpPr/>
          <p:nvPr/>
        </p:nvSpPr>
        <p:spPr>
          <a:xfrm>
            <a:off x="9602074" y="3728971"/>
            <a:ext cx="297900" cy="3303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3" name="Google Shape;1463;g1f1fdf6d822_0_6027"/>
          <p:cNvSpPr/>
          <p:nvPr/>
        </p:nvSpPr>
        <p:spPr>
          <a:xfrm>
            <a:off x="9561649" y="5180779"/>
            <a:ext cx="297900" cy="3303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89336C-49FA-78B9-49DB-012608AE4A7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1f1fdf6d822_0_6114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00" cy="1001700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9" name="Google Shape;1469;g1f1fdf6d822_0_6114"/>
          <p:cNvGrpSpPr/>
          <p:nvPr/>
        </p:nvGrpSpPr>
        <p:grpSpPr>
          <a:xfrm>
            <a:off x="-129509" y="940703"/>
            <a:ext cx="10898094" cy="5571300"/>
            <a:chOff x="-4677215" y="-717007"/>
            <a:chExt cx="10898094" cy="5571300"/>
          </a:xfrm>
        </p:grpSpPr>
        <p:sp>
          <p:nvSpPr>
            <p:cNvPr id="1470" name="Google Shape;1470;g1f1fdf6d822_0_6114"/>
            <p:cNvSpPr/>
            <p:nvPr/>
          </p:nvSpPr>
          <p:spPr>
            <a:xfrm>
              <a:off x="-4677215" y="-717007"/>
              <a:ext cx="5571300" cy="5571300"/>
            </a:xfrm>
            <a:prstGeom prst="blockArc">
              <a:avLst>
                <a:gd name="adj1" fmla="val 18900000"/>
                <a:gd name="adj2" fmla="val 2700000"/>
                <a:gd name="adj3" fmla="val 388"/>
              </a:avLst>
            </a:pr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g1f1fdf6d822_0_6114"/>
            <p:cNvSpPr/>
            <p:nvPr/>
          </p:nvSpPr>
          <p:spPr>
            <a:xfrm>
              <a:off x="575001" y="413725"/>
              <a:ext cx="5645700" cy="8274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g1f1fdf6d822_0_6114"/>
            <p:cNvSpPr txBox="1"/>
            <p:nvPr/>
          </p:nvSpPr>
          <p:spPr>
            <a:xfrm>
              <a:off x="575001" y="413725"/>
              <a:ext cx="5645700" cy="8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Software validado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g1f1fdf6d822_0_6114"/>
            <p:cNvSpPr/>
            <p:nvPr/>
          </p:nvSpPr>
          <p:spPr>
            <a:xfrm>
              <a:off x="57844" y="310294"/>
              <a:ext cx="1034400" cy="10344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g1f1fdf6d822_0_6114"/>
            <p:cNvSpPr/>
            <p:nvPr/>
          </p:nvSpPr>
          <p:spPr>
            <a:xfrm>
              <a:off x="875779" y="1654901"/>
              <a:ext cx="5345100" cy="827400"/>
            </a:xfrm>
            <a:prstGeom prst="rect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g1f1fdf6d822_0_6114"/>
            <p:cNvSpPr txBox="1"/>
            <p:nvPr/>
          </p:nvSpPr>
          <p:spPr>
            <a:xfrm>
              <a:off x="875779" y="1654901"/>
              <a:ext cx="5345100" cy="8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Protección de información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g1f1fdf6d822_0_6114"/>
            <p:cNvSpPr/>
            <p:nvPr/>
          </p:nvSpPr>
          <p:spPr>
            <a:xfrm>
              <a:off x="358623" y="1551470"/>
              <a:ext cx="1034400" cy="10344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g1f1fdf6d822_0_6114"/>
            <p:cNvSpPr/>
            <p:nvPr/>
          </p:nvSpPr>
          <p:spPr>
            <a:xfrm>
              <a:off x="575001" y="2896078"/>
              <a:ext cx="5645700" cy="827400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g1f1fdf6d822_0_6114"/>
            <p:cNvSpPr txBox="1"/>
            <p:nvPr/>
          </p:nvSpPr>
          <p:spPr>
            <a:xfrm>
              <a:off x="575001" y="2896078"/>
              <a:ext cx="5645700" cy="8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Mantenimiento de equipos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g1f1fdf6d822_0_6114"/>
            <p:cNvSpPr/>
            <p:nvPr/>
          </p:nvSpPr>
          <p:spPr>
            <a:xfrm>
              <a:off x="57844" y="2792647"/>
              <a:ext cx="1034400" cy="10344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80" name="Google Shape;1480;g1f1fdf6d822_0_6114"/>
          <p:cNvPicPr preferRelativeResize="0"/>
          <p:nvPr/>
        </p:nvPicPr>
        <p:blipFill rotWithShape="1">
          <a:blip r:embed="rId3">
            <a:alphaModFix/>
          </a:blip>
          <a:srcRect l="24939" t="19309" r="17450" b="33060"/>
          <a:stretch/>
        </p:blipFill>
        <p:spPr>
          <a:xfrm>
            <a:off x="528700" y="1989425"/>
            <a:ext cx="3759426" cy="31083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47FE26A-539A-C30C-4E67-203CD6157A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1f1fdf6d822_0_6205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100" cy="10017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86" name="Google Shape;1486;g1f1fdf6d822_0_6205"/>
          <p:cNvGrpSpPr/>
          <p:nvPr/>
        </p:nvGrpSpPr>
        <p:grpSpPr>
          <a:xfrm>
            <a:off x="3662671" y="744050"/>
            <a:ext cx="5218986" cy="5621620"/>
            <a:chOff x="1630613" y="1358"/>
            <a:chExt cx="4866641" cy="5415819"/>
          </a:xfrm>
        </p:grpSpPr>
        <p:sp>
          <p:nvSpPr>
            <p:cNvPr id="1487" name="Google Shape;1487;g1f1fdf6d822_0_6205"/>
            <p:cNvSpPr/>
            <p:nvPr/>
          </p:nvSpPr>
          <p:spPr>
            <a:xfrm>
              <a:off x="1967034" y="612368"/>
              <a:ext cx="4194000" cy="4194000"/>
            </a:xfrm>
            <a:prstGeom prst="blockArc">
              <a:avLst>
                <a:gd name="adj1" fmla="val 12600000"/>
                <a:gd name="adj2" fmla="val 16200000"/>
                <a:gd name="adj3" fmla="val 4521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g1f1fdf6d822_0_6205"/>
            <p:cNvSpPr/>
            <p:nvPr/>
          </p:nvSpPr>
          <p:spPr>
            <a:xfrm>
              <a:off x="1967034" y="612368"/>
              <a:ext cx="4194000" cy="4194000"/>
            </a:xfrm>
            <a:prstGeom prst="blockArc">
              <a:avLst>
                <a:gd name="adj1" fmla="val 9000000"/>
                <a:gd name="adj2" fmla="val 12600000"/>
                <a:gd name="adj3" fmla="val 4521"/>
              </a:avLst>
            </a:prstGeom>
            <a:solidFill>
              <a:srgbClr val="49B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g1f1fdf6d822_0_6205"/>
            <p:cNvSpPr/>
            <p:nvPr/>
          </p:nvSpPr>
          <p:spPr>
            <a:xfrm>
              <a:off x="1967034" y="612368"/>
              <a:ext cx="4194000" cy="4194000"/>
            </a:xfrm>
            <a:prstGeom prst="blockArc">
              <a:avLst>
                <a:gd name="adj1" fmla="val 5400000"/>
                <a:gd name="adj2" fmla="val 9000000"/>
                <a:gd name="adj3" fmla="val 4521"/>
              </a:avLst>
            </a:prstGeom>
            <a:solidFill>
              <a:srgbClr val="49C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g1f1fdf6d822_0_6205"/>
            <p:cNvSpPr/>
            <p:nvPr/>
          </p:nvSpPr>
          <p:spPr>
            <a:xfrm>
              <a:off x="1967034" y="612368"/>
              <a:ext cx="4194000" cy="4194000"/>
            </a:xfrm>
            <a:prstGeom prst="blockArc">
              <a:avLst>
                <a:gd name="adj1" fmla="val 1800000"/>
                <a:gd name="adj2" fmla="val 5400000"/>
                <a:gd name="adj3" fmla="val 4521"/>
              </a:avLst>
            </a:prstGeom>
            <a:solidFill>
              <a:srgbClr val="4EC7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g1f1fdf6d822_0_6205"/>
            <p:cNvSpPr/>
            <p:nvPr/>
          </p:nvSpPr>
          <p:spPr>
            <a:xfrm>
              <a:off x="1967034" y="612368"/>
              <a:ext cx="4194000" cy="4194000"/>
            </a:xfrm>
            <a:prstGeom prst="blockArc">
              <a:avLst>
                <a:gd name="adj1" fmla="val 19800000"/>
                <a:gd name="adj2" fmla="val 1800000"/>
                <a:gd name="adj3" fmla="val 4521"/>
              </a:avLst>
            </a:prstGeom>
            <a:solidFill>
              <a:srgbClr val="53C1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g1f1fdf6d822_0_6205"/>
            <p:cNvSpPr/>
            <p:nvPr/>
          </p:nvSpPr>
          <p:spPr>
            <a:xfrm>
              <a:off x="1967034" y="612368"/>
              <a:ext cx="4194000" cy="4194000"/>
            </a:xfrm>
            <a:prstGeom prst="blockArc">
              <a:avLst>
                <a:gd name="adj1" fmla="val 16200000"/>
                <a:gd name="adj2" fmla="val 19800000"/>
                <a:gd name="adj3" fmla="val 4521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g1f1fdf6d822_0_6205"/>
            <p:cNvSpPr/>
            <p:nvPr/>
          </p:nvSpPr>
          <p:spPr>
            <a:xfrm>
              <a:off x="3123406" y="1768739"/>
              <a:ext cx="1881300" cy="1881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g1f1fdf6d822_0_6205"/>
            <p:cNvSpPr txBox="1"/>
            <p:nvPr/>
          </p:nvSpPr>
          <p:spPr>
            <a:xfrm>
              <a:off x="3398899" y="2044232"/>
              <a:ext cx="1330200" cy="133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g1f1fdf6d822_0_6205"/>
            <p:cNvSpPr/>
            <p:nvPr/>
          </p:nvSpPr>
          <p:spPr>
            <a:xfrm>
              <a:off x="3405584" y="1358"/>
              <a:ext cx="1316700" cy="13167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g1f1fdf6d822_0_6205"/>
            <p:cNvSpPr txBox="1"/>
            <p:nvPr/>
          </p:nvSpPr>
          <p:spPr>
            <a:xfrm>
              <a:off x="3442975" y="194205"/>
              <a:ext cx="12792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Permanentes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g1f1fdf6d822_0_6205"/>
            <p:cNvSpPr/>
            <p:nvPr/>
          </p:nvSpPr>
          <p:spPr>
            <a:xfrm>
              <a:off x="5180554" y="1026138"/>
              <a:ext cx="1316700" cy="1316700"/>
            </a:xfrm>
            <a:prstGeom prst="ellipse">
              <a:avLst/>
            </a:prstGeom>
            <a:solidFill>
              <a:srgbClr val="53C1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g1f1fdf6d822_0_6205"/>
            <p:cNvSpPr txBox="1"/>
            <p:nvPr/>
          </p:nvSpPr>
          <p:spPr>
            <a:xfrm>
              <a:off x="5373399" y="1218983"/>
              <a:ext cx="9312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g1f1fdf6d822_0_6205"/>
            <p:cNvSpPr/>
            <p:nvPr/>
          </p:nvSpPr>
          <p:spPr>
            <a:xfrm>
              <a:off x="5180554" y="3075697"/>
              <a:ext cx="1316700" cy="1316700"/>
            </a:xfrm>
            <a:prstGeom prst="ellipse">
              <a:avLst/>
            </a:prstGeom>
            <a:solidFill>
              <a:srgbClr val="4EC7A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g1f1fdf6d822_0_6205"/>
            <p:cNvSpPr txBox="1"/>
            <p:nvPr/>
          </p:nvSpPr>
          <p:spPr>
            <a:xfrm>
              <a:off x="5373399" y="3268542"/>
              <a:ext cx="9312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Nuevos</a:t>
              </a: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g1f1fdf6d822_0_6205"/>
            <p:cNvSpPr/>
            <p:nvPr/>
          </p:nvSpPr>
          <p:spPr>
            <a:xfrm>
              <a:off x="3405584" y="4100477"/>
              <a:ext cx="1316700" cy="1316700"/>
            </a:xfrm>
            <a:prstGeom prst="ellipse">
              <a:avLst/>
            </a:prstGeom>
            <a:solidFill>
              <a:srgbClr val="49C07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g1f1fdf6d822_0_6205"/>
            <p:cNvSpPr txBox="1"/>
            <p:nvPr/>
          </p:nvSpPr>
          <p:spPr>
            <a:xfrm>
              <a:off x="3598429" y="4293322"/>
              <a:ext cx="9312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Manual disponible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g1f1fdf6d822_0_6205"/>
            <p:cNvSpPr/>
            <p:nvPr/>
          </p:nvSpPr>
          <p:spPr>
            <a:xfrm>
              <a:off x="1630613" y="3075697"/>
              <a:ext cx="1316700" cy="1316700"/>
            </a:xfrm>
            <a:prstGeom prst="ellipse">
              <a:avLst/>
            </a:prstGeom>
            <a:solidFill>
              <a:srgbClr val="49B84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g1f1fdf6d822_0_6205"/>
            <p:cNvSpPr txBox="1"/>
            <p:nvPr/>
          </p:nvSpPr>
          <p:spPr>
            <a:xfrm>
              <a:off x="1823458" y="3268542"/>
              <a:ext cx="9312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 autorizado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g1f1fdf6d822_0_6205"/>
            <p:cNvSpPr/>
            <p:nvPr/>
          </p:nvSpPr>
          <p:spPr>
            <a:xfrm>
              <a:off x="1630613" y="1026138"/>
              <a:ext cx="1316700" cy="13167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g1f1fdf6d822_0_6205"/>
            <p:cNvSpPr txBox="1"/>
            <p:nvPr/>
          </p:nvSpPr>
          <p:spPr>
            <a:xfrm>
              <a:off x="1709015" y="1218988"/>
              <a:ext cx="10578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07" name="Google Shape;1507;g1f1fdf6d822_0_6205"/>
          <p:cNvSpPr txBox="1"/>
          <p:nvPr/>
        </p:nvSpPr>
        <p:spPr>
          <a:xfrm>
            <a:off x="9022750" y="2260275"/>
            <a:ext cx="3040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Programa anual, identificar fechas</a:t>
            </a:r>
            <a:endParaRPr sz="1400" b="0" i="0" u="none" strike="noStrike" cap="none">
              <a:solidFill>
                <a:srgbClr val="FFDC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8" name="Google Shape;1508;g1f1fdf6d822_0_6205"/>
          <p:cNvSpPr txBox="1"/>
          <p:nvPr/>
        </p:nvSpPr>
        <p:spPr>
          <a:xfrm>
            <a:off x="9111176" y="4668467"/>
            <a:ext cx="2230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rgbClr val="FFDC9B"/>
                </a:solidFill>
                <a:latin typeface="Calibri"/>
                <a:ea typeface="Calibri"/>
                <a:cs typeface="Calibri"/>
                <a:sym typeface="Calibri"/>
              </a:rPr>
              <a:t>Probados y calibrados</a:t>
            </a:r>
            <a:endParaRPr sz="1400" b="0" i="0" u="none" strike="noStrike" cap="none">
              <a:solidFill>
                <a:srgbClr val="FFDC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9" name="Google Shape;1509;g1f1fdf6d822_0_62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709" y="1904551"/>
            <a:ext cx="2835621" cy="283562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819F5-8CA8-2630-2072-5B31E059DED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4" name="Google Shape;1514;g1f1fdf6d822_0_6308" descr="Laboratory equipment identification labels for ceramic and glas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5963" y="2375800"/>
            <a:ext cx="4043600" cy="256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5" name="Google Shape;1515;g1f1fdf6d822_0_6308"/>
          <p:cNvSpPr txBox="1">
            <a:spLocks noGrp="1"/>
          </p:cNvSpPr>
          <p:nvPr>
            <p:ph type="title"/>
          </p:nvPr>
        </p:nvSpPr>
        <p:spPr>
          <a:xfrm>
            <a:off x="562384" y="1158819"/>
            <a:ext cx="2612100" cy="10017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16" name="Google Shape;1516;g1f1fdf6d822_0_6308"/>
          <p:cNvGrpSpPr/>
          <p:nvPr/>
        </p:nvGrpSpPr>
        <p:grpSpPr>
          <a:xfrm>
            <a:off x="3195967" y="697098"/>
            <a:ext cx="6363590" cy="6158918"/>
            <a:chOff x="1281027" y="2048"/>
            <a:chExt cx="6363590" cy="6158918"/>
          </a:xfrm>
        </p:grpSpPr>
        <p:sp>
          <p:nvSpPr>
            <p:cNvPr id="1517" name="Google Shape;1517;g1f1fdf6d822_0_6308"/>
            <p:cNvSpPr/>
            <p:nvPr/>
          </p:nvSpPr>
          <p:spPr>
            <a:xfrm>
              <a:off x="3703163" y="2048"/>
              <a:ext cx="1436100" cy="14361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g1f1fdf6d822_0_6308"/>
            <p:cNvSpPr txBox="1"/>
            <p:nvPr/>
          </p:nvSpPr>
          <p:spPr>
            <a:xfrm>
              <a:off x="3913465" y="212350"/>
              <a:ext cx="1015500" cy="10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 (eq. y softw.)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g1f1fdf6d822_0_6308"/>
            <p:cNvSpPr/>
            <p:nvPr/>
          </p:nvSpPr>
          <p:spPr>
            <a:xfrm rot="1543138">
              <a:off x="5191871" y="940790"/>
              <a:ext cx="381604" cy="48478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g1f1fdf6d822_0_6308"/>
            <p:cNvSpPr txBox="1"/>
            <p:nvPr/>
          </p:nvSpPr>
          <p:spPr>
            <a:xfrm rot="1542082">
              <a:off x="5197508" y="1012785"/>
              <a:ext cx="267017" cy="2907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g1f1fdf6d822_0_6308"/>
            <p:cNvSpPr/>
            <p:nvPr/>
          </p:nvSpPr>
          <p:spPr>
            <a:xfrm>
              <a:off x="5645566" y="937460"/>
              <a:ext cx="1436100" cy="1436100"/>
            </a:xfrm>
            <a:prstGeom prst="ellipse">
              <a:avLst/>
            </a:pr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g1f1fdf6d822_0_6308"/>
            <p:cNvSpPr txBox="1"/>
            <p:nvPr/>
          </p:nvSpPr>
          <p:spPr>
            <a:xfrm>
              <a:off x="5855868" y="1147762"/>
              <a:ext cx="1015500" cy="10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Fabricante, modelo, serie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g1f1fdf6d822_0_6308"/>
            <p:cNvSpPr/>
            <p:nvPr/>
          </p:nvSpPr>
          <p:spPr>
            <a:xfrm rot="4627651">
              <a:off x="6410859" y="2451854"/>
              <a:ext cx="379744" cy="48461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5B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g1f1fdf6d822_0_6308"/>
            <p:cNvSpPr txBox="1"/>
            <p:nvPr/>
          </p:nvSpPr>
          <p:spPr>
            <a:xfrm rot="4629337">
              <a:off x="6455053" y="2493377"/>
              <a:ext cx="265852" cy="2908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g1f1fdf6d822_0_6308"/>
            <p:cNvSpPr/>
            <p:nvPr/>
          </p:nvSpPr>
          <p:spPr>
            <a:xfrm>
              <a:off x="6042017" y="3039312"/>
              <a:ext cx="1602600" cy="1436100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g1f1fdf6d822_0_6308"/>
            <p:cNvSpPr txBox="1"/>
            <p:nvPr/>
          </p:nvSpPr>
          <p:spPr>
            <a:xfrm>
              <a:off x="6276712" y="3249614"/>
              <a:ext cx="1133100" cy="10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Verificaciones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g1f1fdf6d822_0_6308"/>
            <p:cNvSpPr/>
            <p:nvPr/>
          </p:nvSpPr>
          <p:spPr>
            <a:xfrm rot="7714749">
              <a:off x="5985512" y="4361164"/>
              <a:ext cx="366103" cy="48459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0C9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g1f1fdf6d822_0_6308"/>
            <p:cNvSpPr txBox="1"/>
            <p:nvPr/>
          </p:nvSpPr>
          <p:spPr>
            <a:xfrm rot="-3084809">
              <a:off x="6074723" y="4415019"/>
              <a:ext cx="256375" cy="290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g1f1fdf6d822_0_6308"/>
            <p:cNvSpPr/>
            <p:nvPr/>
          </p:nvSpPr>
          <p:spPr>
            <a:xfrm>
              <a:off x="4781116" y="4724866"/>
              <a:ext cx="1436100" cy="1436100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g1f1fdf6d822_0_6308"/>
            <p:cNvSpPr txBox="1"/>
            <p:nvPr/>
          </p:nvSpPr>
          <p:spPr>
            <a:xfrm>
              <a:off x="4991418" y="4935168"/>
              <a:ext cx="1015500" cy="10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Ubicación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g1f1fdf6d822_0_6308"/>
            <p:cNvSpPr/>
            <p:nvPr/>
          </p:nvSpPr>
          <p:spPr>
            <a:xfrm rot="10800000">
              <a:off x="4241144" y="5200413"/>
              <a:ext cx="381600" cy="4848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CC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g1f1fdf6d822_0_6308"/>
            <p:cNvSpPr txBox="1"/>
            <p:nvPr/>
          </p:nvSpPr>
          <p:spPr>
            <a:xfrm>
              <a:off x="4355673" y="5297484"/>
              <a:ext cx="267000" cy="2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g1f1fdf6d822_0_6308"/>
            <p:cNvSpPr/>
            <p:nvPr/>
          </p:nvSpPr>
          <p:spPr>
            <a:xfrm>
              <a:off x="2625211" y="4724866"/>
              <a:ext cx="1436100" cy="1436100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g1f1fdf6d822_0_6308"/>
            <p:cNvSpPr txBox="1"/>
            <p:nvPr/>
          </p:nvSpPr>
          <p:spPr>
            <a:xfrm>
              <a:off x="2835513" y="4935168"/>
              <a:ext cx="1015500" cy="10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ref. de ubicación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g1f1fdf6d822_0_6308"/>
            <p:cNvSpPr/>
            <p:nvPr/>
          </p:nvSpPr>
          <p:spPr>
            <a:xfrm rot="-7714944">
              <a:off x="2487112" y="4366338"/>
              <a:ext cx="381470" cy="48459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8B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g1f1fdf6d822_0_6308"/>
            <p:cNvSpPr txBox="1"/>
            <p:nvPr/>
          </p:nvSpPr>
          <p:spPr>
            <a:xfrm rot="3085840">
              <a:off x="2579992" y="4507852"/>
              <a:ext cx="267057" cy="290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g1f1fdf6d822_0_6308"/>
            <p:cNvSpPr/>
            <p:nvPr/>
          </p:nvSpPr>
          <p:spPr>
            <a:xfrm>
              <a:off x="1281027" y="3039312"/>
              <a:ext cx="1436100" cy="1436100"/>
            </a:xfrm>
            <a:prstGeom prst="ellipse">
              <a:avLst/>
            </a:pr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g1f1fdf6d822_0_6308"/>
            <p:cNvSpPr txBox="1"/>
            <p:nvPr/>
          </p:nvSpPr>
          <p:spPr>
            <a:xfrm>
              <a:off x="1491329" y="3249614"/>
              <a:ext cx="1015500" cy="10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Plan mantenimiento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g1f1fdf6d822_0_6308"/>
            <p:cNvSpPr/>
            <p:nvPr/>
          </p:nvSpPr>
          <p:spPr>
            <a:xfrm rot="-4628629">
              <a:off x="2045721" y="2474529"/>
              <a:ext cx="381565" cy="48461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FB5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g1f1fdf6d822_0_6308"/>
            <p:cNvSpPr txBox="1"/>
            <p:nvPr/>
          </p:nvSpPr>
          <p:spPr>
            <a:xfrm rot="-4629006">
              <a:off x="2090212" y="2627353"/>
              <a:ext cx="267089" cy="2908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g1f1fdf6d822_0_6308"/>
            <p:cNvSpPr/>
            <p:nvPr/>
          </p:nvSpPr>
          <p:spPr>
            <a:xfrm>
              <a:off x="1760761" y="937460"/>
              <a:ext cx="1436100" cy="14361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g1f1fdf6d822_0_6308"/>
            <p:cNvSpPr txBox="1"/>
            <p:nvPr/>
          </p:nvSpPr>
          <p:spPr>
            <a:xfrm>
              <a:off x="1971063" y="1147762"/>
              <a:ext cx="1015500" cy="10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Daños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g1f1fdf6d822_0_6308"/>
            <p:cNvSpPr/>
            <p:nvPr/>
          </p:nvSpPr>
          <p:spPr>
            <a:xfrm rot="-1543138">
              <a:off x="3249482" y="950100"/>
              <a:ext cx="381604" cy="48478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g1f1fdf6d822_0_6308"/>
            <p:cNvSpPr txBox="1"/>
            <p:nvPr/>
          </p:nvSpPr>
          <p:spPr>
            <a:xfrm rot="-1542082">
              <a:off x="3255234" y="1071895"/>
              <a:ext cx="267017" cy="2907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BB2EAB0-9622-F3C6-4000-AAC39E002A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1f1fdf6d822_0_6417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100" cy="10017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0" name="Google Shape;1550;g1f1fdf6d822_0_6417"/>
          <p:cNvGrpSpPr/>
          <p:nvPr/>
        </p:nvGrpSpPr>
        <p:grpSpPr>
          <a:xfrm>
            <a:off x="2083038" y="1869712"/>
            <a:ext cx="8025859" cy="3354605"/>
            <a:chOff x="51038" y="142880"/>
            <a:chExt cx="8025859" cy="3354605"/>
          </a:xfrm>
        </p:grpSpPr>
        <p:sp>
          <p:nvSpPr>
            <p:cNvPr id="1551" name="Google Shape;1551;g1f1fdf6d822_0_6417"/>
            <p:cNvSpPr/>
            <p:nvPr/>
          </p:nvSpPr>
          <p:spPr>
            <a:xfrm rot="-5400000">
              <a:off x="-1173561" y="1882518"/>
              <a:ext cx="2839500" cy="39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g1f1fdf6d822_0_6417"/>
            <p:cNvSpPr txBox="1"/>
            <p:nvPr/>
          </p:nvSpPr>
          <p:spPr>
            <a:xfrm rot="-5400000">
              <a:off x="-1173561" y="1882518"/>
              <a:ext cx="2839500" cy="39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rgbClr val="FFDC9B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de transporte</a:t>
              </a:r>
              <a:endParaRPr sz="1400" b="0" i="0" u="none" strike="noStrike" cap="none">
                <a:solidFill>
                  <a:srgbClr val="FFDC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g1f1fdf6d822_0_6417"/>
            <p:cNvSpPr/>
            <p:nvPr/>
          </p:nvSpPr>
          <p:spPr>
            <a:xfrm>
              <a:off x="441269" y="657985"/>
              <a:ext cx="1943700" cy="28395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g1f1fdf6d822_0_6417"/>
            <p:cNvSpPr txBox="1"/>
            <p:nvPr/>
          </p:nvSpPr>
          <p:spPr>
            <a:xfrm>
              <a:off x="441269" y="657985"/>
              <a:ext cx="1943700" cy="283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Correcto funcionamiento, sobre todo no permanentes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g1f1fdf6d822_0_6417"/>
            <p:cNvSpPr/>
            <p:nvPr/>
          </p:nvSpPr>
          <p:spPr>
            <a:xfrm>
              <a:off x="51038" y="142880"/>
              <a:ext cx="780600" cy="7806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l="-47998" r="-47987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g1f1fdf6d822_0_6417"/>
            <p:cNvSpPr/>
            <p:nvPr/>
          </p:nvSpPr>
          <p:spPr>
            <a:xfrm rot="-5400000">
              <a:off x="1672402" y="1882518"/>
              <a:ext cx="2839500" cy="39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g1f1fdf6d822_0_6417"/>
            <p:cNvSpPr txBox="1"/>
            <p:nvPr/>
          </p:nvSpPr>
          <p:spPr>
            <a:xfrm rot="-5400000">
              <a:off x="1672402" y="1882518"/>
              <a:ext cx="2839500" cy="39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rgbClr val="FFDC9B"/>
                  </a:solidFill>
                  <a:latin typeface="Calibri"/>
                  <a:ea typeface="Calibri"/>
                  <a:cs typeface="Calibri"/>
                  <a:sym typeface="Calibri"/>
                </a:rPr>
                <a:t>Defectuosos</a:t>
              </a:r>
              <a:endParaRPr sz="1400" b="0" i="0" u="none" strike="noStrike" cap="none">
                <a:solidFill>
                  <a:srgbClr val="FFDC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g1f1fdf6d822_0_6417"/>
            <p:cNvSpPr/>
            <p:nvPr/>
          </p:nvSpPr>
          <p:spPr>
            <a:xfrm>
              <a:off x="3287233" y="657985"/>
              <a:ext cx="1943700" cy="2839500"/>
            </a:xfrm>
            <a:prstGeom prst="rect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g1f1fdf6d822_0_6417"/>
            <p:cNvSpPr txBox="1"/>
            <p:nvPr/>
          </p:nvSpPr>
          <p:spPr>
            <a:xfrm>
              <a:off x="3287233" y="657985"/>
              <a:ext cx="1943700" cy="283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Identificar como fuera de servicio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g1f1fdf6d822_0_6417"/>
            <p:cNvSpPr/>
            <p:nvPr/>
          </p:nvSpPr>
          <p:spPr>
            <a:xfrm>
              <a:off x="2897002" y="142880"/>
              <a:ext cx="780600" cy="7806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g1f1fdf6d822_0_6417"/>
            <p:cNvSpPr/>
            <p:nvPr/>
          </p:nvSpPr>
          <p:spPr>
            <a:xfrm rot="-5400000">
              <a:off x="4518366" y="1882518"/>
              <a:ext cx="2839500" cy="39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g1f1fdf6d822_0_6417"/>
            <p:cNvSpPr txBox="1"/>
            <p:nvPr/>
          </p:nvSpPr>
          <p:spPr>
            <a:xfrm rot="-5400000">
              <a:off x="4518366" y="1882518"/>
              <a:ext cx="2839500" cy="39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rgbClr val="FFDC9B"/>
                  </a:solidFill>
                  <a:latin typeface="Calibri"/>
                  <a:ea typeface="Calibri"/>
                  <a:cs typeface="Calibri"/>
                  <a:sym typeface="Calibri"/>
                </a:rPr>
                <a:t>Verificación</a:t>
              </a:r>
              <a:endParaRPr sz="1400" b="0" i="0" u="none" strike="noStrike" cap="none">
                <a:solidFill>
                  <a:srgbClr val="FFDC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g1f1fdf6d822_0_6417"/>
            <p:cNvSpPr/>
            <p:nvPr/>
          </p:nvSpPr>
          <p:spPr>
            <a:xfrm>
              <a:off x="6133197" y="657985"/>
              <a:ext cx="1943700" cy="2839500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g1f1fdf6d822_0_6417"/>
            <p:cNvSpPr txBox="1"/>
            <p:nvPr/>
          </p:nvSpPr>
          <p:spPr>
            <a:xfrm>
              <a:off x="6133197" y="657985"/>
              <a:ext cx="1943700" cy="283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Antes de reintegrarse al servicio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g1f1fdf6d822_0_6417"/>
            <p:cNvSpPr/>
            <p:nvPr/>
          </p:nvSpPr>
          <p:spPr>
            <a:xfrm>
              <a:off x="5742966" y="142880"/>
              <a:ext cx="780600" cy="7806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16999" r="-16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E2F99F2-7A91-42F6-7FCA-75E4027B531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1f1fdf6d822_0_6512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32613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1" name="Google Shape;1571;g1f1fdf6d822_0_6512" descr="Trazabilidad - Iconos gratis de archivos y carpet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9187" y="1593574"/>
            <a:ext cx="3670852" cy="367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2" name="Google Shape;1572;g1f1fdf6d822_0_6512" descr="Camino - Iconos gratis de mapas y ubicació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7026" y="1617341"/>
            <a:ext cx="3061252" cy="3372877"/>
          </a:xfrm>
          <a:prstGeom prst="rect">
            <a:avLst/>
          </a:prstGeom>
          <a:noFill/>
          <a:ln>
            <a:noFill/>
          </a:ln>
          <a:effectLst>
            <a:outerShdw blurRad="414338" algn="bl" rotWithShape="0">
              <a:srgbClr val="E7FEDA">
                <a:alpha val="96000"/>
              </a:srgbClr>
            </a:outerShdw>
          </a:effec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5BEB78-F896-62DF-9212-25FC86ECFB3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g1f1fdf6d822_0_6593"/>
          <p:cNvSpPr txBox="1">
            <a:spLocks noGrp="1"/>
          </p:cNvSpPr>
          <p:nvPr>
            <p:ph type="title"/>
          </p:nvPr>
        </p:nvSpPr>
        <p:spPr>
          <a:xfrm>
            <a:off x="0" y="451350"/>
            <a:ext cx="50772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8" name="Google Shape;1578;g1f1fdf6d822_0_6593" descr="Sistema Internacional De Unidades, Unidad De Medida, Oficina Internacional  De Pesos Y Medidas imagen png - imagen transparente descarga gratui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4323" y="1453044"/>
            <a:ext cx="5331300" cy="49908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79" name="Google Shape;1579;g1f1fdf6d822_0_6593"/>
          <p:cNvGrpSpPr/>
          <p:nvPr/>
        </p:nvGrpSpPr>
        <p:grpSpPr>
          <a:xfrm>
            <a:off x="2034346" y="3010418"/>
            <a:ext cx="9611429" cy="1535653"/>
            <a:chOff x="2347" y="1418555"/>
            <a:chExt cx="9611429" cy="1535653"/>
          </a:xfrm>
        </p:grpSpPr>
        <p:sp>
          <p:nvSpPr>
            <p:cNvPr id="1580" name="Google Shape;1580;g1f1fdf6d822_0_6593"/>
            <p:cNvSpPr/>
            <p:nvPr/>
          </p:nvSpPr>
          <p:spPr>
            <a:xfrm>
              <a:off x="4599082" y="2589925"/>
              <a:ext cx="417900" cy="9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81" name="Google Shape;1581;g1f1fdf6d822_0_6593"/>
            <p:cNvSpPr/>
            <p:nvPr/>
          </p:nvSpPr>
          <p:spPr>
            <a:xfrm>
              <a:off x="2091772" y="2186419"/>
              <a:ext cx="417900" cy="44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82" name="Google Shape;1582;g1f1fdf6d822_0_6593"/>
            <p:cNvSpPr/>
            <p:nvPr/>
          </p:nvSpPr>
          <p:spPr>
            <a:xfrm>
              <a:off x="7106391" y="1691473"/>
              <a:ext cx="417900" cy="9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83" name="Google Shape;1583;g1f1fdf6d822_0_6593"/>
            <p:cNvSpPr/>
            <p:nvPr/>
          </p:nvSpPr>
          <p:spPr>
            <a:xfrm>
              <a:off x="4599082" y="1691473"/>
              <a:ext cx="417900" cy="9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84" name="Google Shape;1584;g1f1fdf6d822_0_6593"/>
            <p:cNvSpPr/>
            <p:nvPr/>
          </p:nvSpPr>
          <p:spPr>
            <a:xfrm>
              <a:off x="2091772" y="1737193"/>
              <a:ext cx="417900" cy="44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85" name="Google Shape;1585;g1f1fdf6d822_0_6593"/>
            <p:cNvSpPr/>
            <p:nvPr/>
          </p:nvSpPr>
          <p:spPr>
            <a:xfrm>
              <a:off x="2347" y="1867782"/>
              <a:ext cx="2089500" cy="6372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g1f1fdf6d822_0_6593"/>
            <p:cNvSpPr txBox="1"/>
            <p:nvPr/>
          </p:nvSpPr>
          <p:spPr>
            <a:xfrm>
              <a:off x="2347" y="1867782"/>
              <a:ext cx="20895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g1f1fdf6d822_0_6593"/>
            <p:cNvSpPr/>
            <p:nvPr/>
          </p:nvSpPr>
          <p:spPr>
            <a:xfrm>
              <a:off x="2509657" y="1418555"/>
              <a:ext cx="2089500" cy="6372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g1f1fdf6d822_0_6593"/>
            <p:cNvSpPr txBox="1"/>
            <p:nvPr/>
          </p:nvSpPr>
          <p:spPr>
            <a:xfrm>
              <a:off x="2509657" y="1418555"/>
              <a:ext cx="20895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Primarios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g1f1fdf6d822_0_6593"/>
            <p:cNvSpPr/>
            <p:nvPr/>
          </p:nvSpPr>
          <p:spPr>
            <a:xfrm>
              <a:off x="5016966" y="1418555"/>
              <a:ext cx="2089500" cy="637200"/>
            </a:xfrm>
            <a:prstGeom prst="rect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g1f1fdf6d822_0_6593"/>
            <p:cNvSpPr txBox="1"/>
            <p:nvPr/>
          </p:nvSpPr>
          <p:spPr>
            <a:xfrm>
              <a:off x="5016966" y="1418555"/>
              <a:ext cx="20895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Cadena ininterrumpida de calibraciones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g1f1fdf6d822_0_6593"/>
            <p:cNvSpPr/>
            <p:nvPr/>
          </p:nvSpPr>
          <p:spPr>
            <a:xfrm>
              <a:off x="7524276" y="1418555"/>
              <a:ext cx="2089500" cy="637200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g1f1fdf6d822_0_6593"/>
            <p:cNvSpPr txBox="1"/>
            <p:nvPr/>
          </p:nvSpPr>
          <p:spPr>
            <a:xfrm>
              <a:off x="7524276" y="1418555"/>
              <a:ext cx="20895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nacionales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g1f1fdf6d822_0_6593"/>
            <p:cNvSpPr/>
            <p:nvPr/>
          </p:nvSpPr>
          <p:spPr>
            <a:xfrm>
              <a:off x="2509657" y="2317008"/>
              <a:ext cx="2089500" cy="6372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g1f1fdf6d822_0_6593"/>
            <p:cNvSpPr txBox="1"/>
            <p:nvPr/>
          </p:nvSpPr>
          <p:spPr>
            <a:xfrm>
              <a:off x="2509657" y="2317008"/>
              <a:ext cx="20895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Secundarios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g1f1fdf6d822_0_6593"/>
            <p:cNvSpPr/>
            <p:nvPr/>
          </p:nvSpPr>
          <p:spPr>
            <a:xfrm>
              <a:off x="5016966" y="2317008"/>
              <a:ext cx="2089500" cy="637200"/>
            </a:xfrm>
            <a:prstGeom prst="rect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g1f1fdf6d822_0_6593"/>
            <p:cNvSpPr txBox="1"/>
            <p:nvPr/>
          </p:nvSpPr>
          <p:spPr>
            <a:xfrm>
              <a:off x="5016966" y="2317008"/>
              <a:ext cx="20895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Entes metrológicos privados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65168C-12BC-63EA-F6AE-85BC23EDA06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1f1fdf6d822_0_6691"/>
          <p:cNvSpPr txBox="1">
            <a:spLocks noGrp="1"/>
          </p:cNvSpPr>
          <p:nvPr>
            <p:ph type="title"/>
          </p:nvPr>
        </p:nvSpPr>
        <p:spPr>
          <a:xfrm>
            <a:off x="43675" y="343675"/>
            <a:ext cx="51306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2" name="Google Shape;1602;g1f1fdf6d822_0_6691"/>
          <p:cNvSpPr/>
          <p:nvPr/>
        </p:nvSpPr>
        <p:spPr>
          <a:xfrm>
            <a:off x="7462177" y="2718834"/>
            <a:ext cx="4093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C" sz="5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COMPETENTE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3" name="Google Shape;1603;g1f1fdf6d822_0_66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50" y="1039650"/>
            <a:ext cx="5207825" cy="520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4" name="Google Shape;1604;g1f1fdf6d822_0_6691"/>
          <p:cNvSpPr/>
          <p:nvPr/>
        </p:nvSpPr>
        <p:spPr>
          <a:xfrm>
            <a:off x="5676825" y="2967300"/>
            <a:ext cx="1401300" cy="9234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6C1436-3729-A82D-023C-246F1E9404C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1f1fdf6d822_0_6773"/>
          <p:cNvSpPr txBox="1">
            <a:spLocks noGrp="1"/>
          </p:cNvSpPr>
          <p:nvPr>
            <p:ph type="title"/>
          </p:nvPr>
        </p:nvSpPr>
        <p:spPr>
          <a:xfrm>
            <a:off x="8" y="816969"/>
            <a:ext cx="5448000" cy="10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10" name="Google Shape;1610;g1f1fdf6d822_0_6773"/>
          <p:cNvGrpSpPr/>
          <p:nvPr/>
        </p:nvGrpSpPr>
        <p:grpSpPr>
          <a:xfrm>
            <a:off x="4781212" y="972653"/>
            <a:ext cx="5950876" cy="5409436"/>
            <a:chOff x="1356530" y="253113"/>
            <a:chExt cx="5414810" cy="4912310"/>
          </a:xfrm>
        </p:grpSpPr>
        <p:sp>
          <p:nvSpPr>
            <p:cNvPr id="1611" name="Google Shape;1611;g1f1fdf6d822_0_6773"/>
            <p:cNvSpPr/>
            <p:nvPr/>
          </p:nvSpPr>
          <p:spPr>
            <a:xfrm>
              <a:off x="2399770" y="1586472"/>
              <a:ext cx="3328500" cy="3328500"/>
            </a:xfrm>
            <a:prstGeom prst="ellipse">
              <a:avLst/>
            </a:prstGeom>
            <a:solidFill>
              <a:srgbClr val="57A3D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g1f1fdf6d822_0_6773"/>
            <p:cNvSpPr txBox="1"/>
            <p:nvPr/>
          </p:nvSpPr>
          <p:spPr>
            <a:xfrm>
              <a:off x="2887211" y="2073913"/>
              <a:ext cx="2353500" cy="235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Calibri"/>
                <a:buNone/>
              </a:pPr>
              <a:r>
                <a:rPr lang="es-EC" sz="4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MEDIDAS no SI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g1f1fdf6d822_0_6773"/>
            <p:cNvSpPr/>
            <p:nvPr/>
          </p:nvSpPr>
          <p:spPr>
            <a:xfrm>
              <a:off x="3231885" y="253113"/>
              <a:ext cx="1664100" cy="1664100"/>
            </a:xfrm>
            <a:prstGeom prst="ellipse">
              <a:avLst/>
            </a:prstGeom>
            <a:solidFill>
              <a:srgbClr val="4FC8B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g1f1fdf6d822_0_6773"/>
            <p:cNvSpPr txBox="1"/>
            <p:nvPr/>
          </p:nvSpPr>
          <p:spPr>
            <a:xfrm>
              <a:off x="3475606" y="496834"/>
              <a:ext cx="1176900" cy="11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Materiales de referencia certificados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g1f1fdf6d822_0_6773"/>
            <p:cNvSpPr/>
            <p:nvPr/>
          </p:nvSpPr>
          <p:spPr>
            <a:xfrm>
              <a:off x="5107240" y="3501323"/>
              <a:ext cx="1664100" cy="1664100"/>
            </a:xfrm>
            <a:prstGeom prst="ellipse">
              <a:avLst/>
            </a:prstGeom>
            <a:solidFill>
              <a:srgbClr val="48BE6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g1f1fdf6d822_0_6773"/>
            <p:cNvSpPr txBox="1"/>
            <p:nvPr/>
          </p:nvSpPr>
          <p:spPr>
            <a:xfrm>
              <a:off x="5350961" y="3745044"/>
              <a:ext cx="1176900" cy="11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Métodos especificados acordados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g1f1fdf6d822_0_6773"/>
            <p:cNvSpPr/>
            <p:nvPr/>
          </p:nvSpPr>
          <p:spPr>
            <a:xfrm>
              <a:off x="1356530" y="3501323"/>
              <a:ext cx="1664100" cy="1664100"/>
            </a:xfrm>
            <a:prstGeom prst="ellipse">
              <a:avLst/>
            </a:prstGeom>
            <a:solidFill>
              <a:srgbClr val="62B04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g1f1fdf6d822_0_6773"/>
            <p:cNvSpPr txBox="1"/>
            <p:nvPr/>
          </p:nvSpPr>
          <p:spPr>
            <a:xfrm>
              <a:off x="1600251" y="3745044"/>
              <a:ext cx="1176900" cy="11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19" name="Google Shape;1619;g1f1fdf6d822_0_6773" descr="Queja - Iconos gratis de segurid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142" y="2012415"/>
            <a:ext cx="3375511" cy="33755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C52388-FC90-32E1-D2D6-DE02BFCECC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1f1fdf6d822_0_6862"/>
          <p:cNvSpPr txBox="1">
            <a:spLocks noGrp="1"/>
          </p:cNvSpPr>
          <p:nvPr>
            <p:ph type="title"/>
          </p:nvPr>
        </p:nvSpPr>
        <p:spPr>
          <a:xfrm>
            <a:off x="57508" y="831044"/>
            <a:ext cx="54480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ensayos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25" name="Google Shape;1625;g1f1fdf6d822_0_6862"/>
          <p:cNvGrpSpPr/>
          <p:nvPr/>
        </p:nvGrpSpPr>
        <p:grpSpPr>
          <a:xfrm>
            <a:off x="5977712" y="2388050"/>
            <a:ext cx="4079583" cy="2233774"/>
            <a:chOff x="984" y="935005"/>
            <a:chExt cx="4079583" cy="2233774"/>
          </a:xfrm>
        </p:grpSpPr>
        <p:sp>
          <p:nvSpPr>
            <p:cNvPr id="1626" name="Google Shape;1626;g1f1fdf6d822_0_6862"/>
            <p:cNvSpPr/>
            <p:nvPr/>
          </p:nvSpPr>
          <p:spPr>
            <a:xfrm>
              <a:off x="2040835" y="1858014"/>
              <a:ext cx="1116900" cy="387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627" name="Google Shape;1627;g1f1fdf6d822_0_6862"/>
            <p:cNvSpPr/>
            <p:nvPr/>
          </p:nvSpPr>
          <p:spPr>
            <a:xfrm>
              <a:off x="923993" y="1858014"/>
              <a:ext cx="1116900" cy="387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628" name="Google Shape;1628;g1f1fdf6d822_0_6862"/>
            <p:cNvSpPr/>
            <p:nvPr/>
          </p:nvSpPr>
          <p:spPr>
            <a:xfrm>
              <a:off x="1117825" y="935005"/>
              <a:ext cx="1845900" cy="9231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g1f1fdf6d822_0_6862"/>
            <p:cNvSpPr txBox="1"/>
            <p:nvPr/>
          </p:nvSpPr>
          <p:spPr>
            <a:xfrm>
              <a:off x="1117825" y="935005"/>
              <a:ext cx="1845900" cy="9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Equipo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g1f1fdf6d822_0_6862"/>
            <p:cNvSpPr/>
            <p:nvPr/>
          </p:nvSpPr>
          <p:spPr>
            <a:xfrm>
              <a:off x="984" y="2245679"/>
              <a:ext cx="1845900" cy="9231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g1f1fdf6d822_0_6862"/>
            <p:cNvSpPr txBox="1"/>
            <p:nvPr/>
          </p:nvSpPr>
          <p:spPr>
            <a:xfrm>
              <a:off x="984" y="2245679"/>
              <a:ext cx="1845900" cy="9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Emitir incertidumbre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g1f1fdf6d822_0_6862"/>
            <p:cNvSpPr/>
            <p:nvPr/>
          </p:nvSpPr>
          <p:spPr>
            <a:xfrm>
              <a:off x="2234667" y="2245679"/>
              <a:ext cx="1845900" cy="92310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g1f1fdf6d822_0_6862"/>
            <p:cNvSpPr txBox="1"/>
            <p:nvPr/>
          </p:nvSpPr>
          <p:spPr>
            <a:xfrm>
              <a:off x="2234667" y="2245679"/>
              <a:ext cx="1845900" cy="9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34" name="Google Shape;1634;g1f1fdf6d822_0_6862" descr="Conjunto De Iconos Sobre Laboratorio Con Placa De Evaporación, Tubo De  Ensayo, Laboratorio, Tubos De Ensayo, Microscopio Y Lupa Ilustraciones Svg,  Vectoriales, Clip Art Vectorizado Libre De Derechos. Image 95136241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2925" y="2257899"/>
            <a:ext cx="3944175" cy="39442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A3CE60-8F14-7071-53EA-7F8FCC029EC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g1f1fdf6d822_0_6951"/>
          <p:cNvSpPr txBox="1">
            <a:spLocks noGrp="1"/>
          </p:cNvSpPr>
          <p:nvPr>
            <p:ph type="title"/>
          </p:nvPr>
        </p:nvSpPr>
        <p:spPr>
          <a:xfrm>
            <a:off x="57129" y="871300"/>
            <a:ext cx="5172300" cy="10017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patrones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40" name="Google Shape;1640;g1f1fdf6d822_0_6951"/>
          <p:cNvGrpSpPr/>
          <p:nvPr/>
        </p:nvGrpSpPr>
        <p:grpSpPr>
          <a:xfrm>
            <a:off x="1884296" y="2321449"/>
            <a:ext cx="8009456" cy="4064100"/>
            <a:chOff x="59321" y="677333"/>
            <a:chExt cx="8009456" cy="4064100"/>
          </a:xfrm>
        </p:grpSpPr>
        <p:cxnSp>
          <p:nvCxnSpPr>
            <p:cNvPr id="1641" name="Google Shape;1641;g1f1fdf6d822_0_6951"/>
            <p:cNvCxnSpPr/>
            <p:nvPr/>
          </p:nvCxnSpPr>
          <p:spPr>
            <a:xfrm>
              <a:off x="2091321" y="4131733"/>
              <a:ext cx="40803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42" name="Google Shape;1642;g1f1fdf6d822_0_6951"/>
            <p:cNvCxnSpPr/>
            <p:nvPr/>
          </p:nvCxnSpPr>
          <p:spPr>
            <a:xfrm>
              <a:off x="2091321" y="2709333"/>
              <a:ext cx="3495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43" name="Google Shape;1643;g1f1fdf6d822_0_6951"/>
            <p:cNvCxnSpPr/>
            <p:nvPr/>
          </p:nvCxnSpPr>
          <p:spPr>
            <a:xfrm>
              <a:off x="2091321" y="1286933"/>
              <a:ext cx="40803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644" name="Google Shape;1644;g1f1fdf6d822_0_6951"/>
            <p:cNvSpPr/>
            <p:nvPr/>
          </p:nvSpPr>
          <p:spPr>
            <a:xfrm>
              <a:off x="59321" y="677333"/>
              <a:ext cx="4064100" cy="40641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l="-17999" r="-1798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g1f1fdf6d822_0_6951"/>
            <p:cNvSpPr/>
            <p:nvPr/>
          </p:nvSpPr>
          <p:spPr>
            <a:xfrm>
              <a:off x="5561977" y="677333"/>
              <a:ext cx="1219200" cy="12192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g1f1fdf6d822_0_6951"/>
            <p:cNvSpPr/>
            <p:nvPr/>
          </p:nvSpPr>
          <p:spPr>
            <a:xfrm>
              <a:off x="6781177" y="677333"/>
              <a:ext cx="12876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g1f1fdf6d822_0_6951"/>
            <p:cNvSpPr txBox="1"/>
            <p:nvPr/>
          </p:nvSpPr>
          <p:spPr>
            <a:xfrm>
              <a:off x="6781177" y="677333"/>
              <a:ext cx="12876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g1f1fdf6d822_0_6951"/>
            <p:cNvSpPr/>
            <p:nvPr/>
          </p:nvSpPr>
          <p:spPr>
            <a:xfrm>
              <a:off x="4976761" y="2099733"/>
              <a:ext cx="1219200" cy="12192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g1f1fdf6d822_0_6951"/>
            <p:cNvSpPr/>
            <p:nvPr/>
          </p:nvSpPr>
          <p:spPr>
            <a:xfrm>
              <a:off x="6195961" y="2099733"/>
              <a:ext cx="7593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g1f1fdf6d822_0_6951"/>
            <p:cNvSpPr txBox="1"/>
            <p:nvPr/>
          </p:nvSpPr>
          <p:spPr>
            <a:xfrm>
              <a:off x="6195961" y="2099733"/>
              <a:ext cx="7593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USO ÚNICO FIN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g1f1fdf6d822_0_6951"/>
            <p:cNvSpPr/>
            <p:nvPr/>
          </p:nvSpPr>
          <p:spPr>
            <a:xfrm>
              <a:off x="5561977" y="3522133"/>
              <a:ext cx="1219200" cy="12192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l="-16999" r="-16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g1f1fdf6d822_0_6951"/>
            <p:cNvSpPr/>
            <p:nvPr/>
          </p:nvSpPr>
          <p:spPr>
            <a:xfrm>
              <a:off x="6781177" y="3522133"/>
              <a:ext cx="12876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g1f1fdf6d822_0_6951"/>
            <p:cNvSpPr txBox="1"/>
            <p:nvPr/>
          </p:nvSpPr>
          <p:spPr>
            <a:xfrm>
              <a:off x="6781177" y="3522133"/>
              <a:ext cx="12876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ANTES Y </a:t>
              </a: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DESPUÉS</a:t>
              </a: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DE USO DEBEN SER CALIBRADOS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g1f1fdf6d822_0_6951"/>
            <p:cNvSpPr/>
            <p:nvPr/>
          </p:nvSpPr>
          <p:spPr>
            <a:xfrm>
              <a:off x="790841" y="2835317"/>
              <a:ext cx="2601000" cy="134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g1f1fdf6d822_0_6951"/>
            <p:cNvSpPr txBox="1"/>
            <p:nvPr/>
          </p:nvSpPr>
          <p:spPr>
            <a:xfrm>
              <a:off x="790841" y="2835317"/>
              <a:ext cx="2601000" cy="134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endParaRPr sz="6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4574E6-F12C-D925-E90B-343DA3B73EE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g1f1fdf6d822_0_7046"/>
          <p:cNvSpPr txBox="1">
            <a:spLocks noGrp="1"/>
          </p:cNvSpPr>
          <p:nvPr>
            <p:ph type="title"/>
          </p:nvPr>
        </p:nvSpPr>
        <p:spPr>
          <a:xfrm>
            <a:off x="57108" y="957569"/>
            <a:ext cx="99798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materiales de referencia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1" name="Google Shape;1661;g1f1fdf6d822_0_7046" descr="Qué son los materiales de referencia? – Servicio de Acreditación Ecuatorian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" y="2514606"/>
            <a:ext cx="651510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2" name="Google Shape;1662;g1f1fdf6d822_0_7046"/>
          <p:cNvSpPr txBox="1"/>
          <p:nvPr/>
        </p:nvSpPr>
        <p:spPr>
          <a:xfrm>
            <a:off x="7476684" y="3060058"/>
            <a:ext cx="41865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Unidades SI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Materiales de referencia certificados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B2D0EB5-26E4-BCFF-2AAF-311C529CE45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7" name="Google Shape;1667;g1f1fdf6d822_0_7127" descr="Laboratorio de calibración: Verificaciones intermedi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1820" y="1717594"/>
            <a:ext cx="7132311" cy="4732962"/>
          </a:xfrm>
          <a:prstGeom prst="rect">
            <a:avLst/>
          </a:prstGeom>
          <a:noFill/>
          <a:ln>
            <a:noFill/>
          </a:ln>
        </p:spPr>
      </p:pic>
      <p:sp>
        <p:nvSpPr>
          <p:cNvPr id="1668" name="Google Shape;1668;g1f1fdf6d822_0_7127"/>
          <p:cNvSpPr txBox="1">
            <a:spLocks noGrp="1"/>
          </p:cNvSpPr>
          <p:nvPr>
            <p:ph type="title"/>
          </p:nvPr>
        </p:nvSpPr>
        <p:spPr>
          <a:xfrm>
            <a:off x="4" y="543475"/>
            <a:ext cx="51951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cuidados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9" name="Google Shape;1669;g1f1fdf6d822_0_7127"/>
          <p:cNvSpPr txBox="1"/>
          <p:nvPr/>
        </p:nvSpPr>
        <p:spPr>
          <a:xfrm>
            <a:off x="2595887" y="3184219"/>
            <a:ext cx="6724200" cy="1569900"/>
          </a:xfrm>
          <a:prstGeom prst="rect">
            <a:avLst/>
          </a:prstGeom>
          <a:solidFill>
            <a:schemeClr val="lt1">
              <a:alpha val="8157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C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Verificaciones intermedias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C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Transporte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C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Almacenamiento, evitar contaminación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436265-591F-C1C4-1C70-B116E934512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g1f1fdf6d822_0_7208"/>
          <p:cNvSpPr txBox="1">
            <a:spLocks noGrp="1"/>
          </p:cNvSpPr>
          <p:nvPr>
            <p:ph type="title"/>
          </p:nvPr>
        </p:nvSpPr>
        <p:spPr>
          <a:xfrm>
            <a:off x="-2" y="393975"/>
            <a:ext cx="2906100" cy="1001700"/>
          </a:xfrm>
          <a:prstGeom prst="rect">
            <a:avLst/>
          </a:prstGeom>
          <a:solidFill>
            <a:srgbClr val="B23775">
              <a:alpha val="734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5" name="Google Shape;1675;g1f1fdf6d822_0_7208" descr="Muestreo probabilístico: muestreo aleatorio simp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0580" y="1298712"/>
            <a:ext cx="6600206" cy="447260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76" name="Google Shape;1676;g1f1fdf6d822_0_7208"/>
          <p:cNvSpPr txBox="1"/>
          <p:nvPr/>
        </p:nvSpPr>
        <p:spPr>
          <a:xfrm>
            <a:off x="8189843" y="2090172"/>
            <a:ext cx="33129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Representativo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 acuerdo a la especificación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Depende de la disponibilidad (forense)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3689BA7-DCC9-2370-94C5-69A958FA7A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1" name="Google Shape;1681;g1f1fdf6d822_0_7289"/>
          <p:cNvGrpSpPr/>
          <p:nvPr/>
        </p:nvGrpSpPr>
        <p:grpSpPr>
          <a:xfrm>
            <a:off x="3017182" y="1255521"/>
            <a:ext cx="6157672" cy="5413755"/>
            <a:chOff x="985182" y="2455"/>
            <a:chExt cx="6157672" cy="5413755"/>
          </a:xfrm>
        </p:grpSpPr>
        <p:sp>
          <p:nvSpPr>
            <p:cNvPr id="1682" name="Google Shape;1682;g1f1fdf6d822_0_7289"/>
            <p:cNvSpPr/>
            <p:nvPr/>
          </p:nvSpPr>
          <p:spPr>
            <a:xfrm rot="10800000">
              <a:off x="1737717" y="2455"/>
              <a:ext cx="5405100" cy="15051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g1f1fdf6d822_0_7289"/>
            <p:cNvSpPr txBox="1"/>
            <p:nvPr/>
          </p:nvSpPr>
          <p:spPr>
            <a:xfrm>
              <a:off x="2113954" y="2526"/>
              <a:ext cx="5028900" cy="150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3675" tIns="160000" rIns="298700" bIns="16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lang="es-EC" sz="4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Plan de muestreo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g1f1fdf6d822_0_7289"/>
            <p:cNvSpPr/>
            <p:nvPr/>
          </p:nvSpPr>
          <p:spPr>
            <a:xfrm>
              <a:off x="985182" y="2526"/>
              <a:ext cx="1505100" cy="15051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g1f1fdf6d822_0_7289"/>
            <p:cNvSpPr/>
            <p:nvPr/>
          </p:nvSpPr>
          <p:spPr>
            <a:xfrm rot="10800000">
              <a:off x="1737717" y="1956747"/>
              <a:ext cx="5405100" cy="15051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g1f1fdf6d822_0_7289"/>
            <p:cNvSpPr txBox="1"/>
            <p:nvPr/>
          </p:nvSpPr>
          <p:spPr>
            <a:xfrm>
              <a:off x="2113954" y="1956818"/>
              <a:ext cx="5028900" cy="150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3675" tIns="160000" rIns="298700" bIns="16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lang="es-EC" sz="4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Válido estadística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g1f1fdf6d822_0_7289"/>
            <p:cNvSpPr/>
            <p:nvPr/>
          </p:nvSpPr>
          <p:spPr>
            <a:xfrm>
              <a:off x="985182" y="1956818"/>
              <a:ext cx="1505100" cy="15051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22998" r="-22988"/>
              </a:stretch>
            </a:blip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g1f1fdf6d822_0_7289"/>
            <p:cNvSpPr/>
            <p:nvPr/>
          </p:nvSpPr>
          <p:spPr>
            <a:xfrm rot="10800000">
              <a:off x="1737717" y="3911039"/>
              <a:ext cx="5405100" cy="15051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g1f1fdf6d822_0_7289"/>
            <p:cNvSpPr txBox="1"/>
            <p:nvPr/>
          </p:nvSpPr>
          <p:spPr>
            <a:xfrm>
              <a:off x="2113954" y="3911110"/>
              <a:ext cx="5028900" cy="150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3675" tIns="160000" rIns="298700" bIns="16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lang="es-EC" sz="4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Pasos toma de muestra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g1f1fdf6d822_0_7289"/>
            <p:cNvSpPr/>
            <p:nvPr/>
          </p:nvSpPr>
          <p:spPr>
            <a:xfrm>
              <a:off x="985182" y="3911110"/>
              <a:ext cx="1505100" cy="15051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l="-16999" r="-16989"/>
              </a:stretch>
            </a:blip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1" name="Google Shape;1691;g1f1fdf6d822_0_7289"/>
          <p:cNvSpPr txBox="1"/>
          <p:nvPr/>
        </p:nvSpPr>
        <p:spPr>
          <a:xfrm>
            <a:off x="528708" y="451469"/>
            <a:ext cx="2413200" cy="1001700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E947A1-418E-A214-3247-5ABD5FCECB1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g1f1fdf6d822_0_7378"/>
          <p:cNvSpPr txBox="1"/>
          <p:nvPr/>
        </p:nvSpPr>
        <p:spPr>
          <a:xfrm>
            <a:off x="540233" y="286594"/>
            <a:ext cx="6892500" cy="1001700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plan de muestreo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7" name="Google Shape;1697;g1f1fdf6d822_0_7378"/>
          <p:cNvSpPr txBox="1"/>
          <p:nvPr/>
        </p:nvSpPr>
        <p:spPr>
          <a:xfrm>
            <a:off x="2107096" y="1535181"/>
            <a:ext cx="7881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Número de unidades a inspeccionarse, correspondientes a un lote a ser analizado.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8" name="Google Shape;1698;g1f1fdf6d822_0_7378"/>
          <p:cNvSpPr txBox="1"/>
          <p:nvPr/>
        </p:nvSpPr>
        <p:spPr>
          <a:xfrm>
            <a:off x="4339822" y="2151407"/>
            <a:ext cx="341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Escoger AQL y Nivel de inspección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9" name="Google Shape;1699;g1f1fdf6d822_0_7378"/>
          <p:cNvGrpSpPr/>
          <p:nvPr/>
        </p:nvGrpSpPr>
        <p:grpSpPr>
          <a:xfrm>
            <a:off x="-2016536" y="1960012"/>
            <a:ext cx="7181410" cy="4541100"/>
            <a:chOff x="-3783492" y="-585160"/>
            <a:chExt cx="7181410" cy="4541100"/>
          </a:xfrm>
        </p:grpSpPr>
        <p:sp>
          <p:nvSpPr>
            <p:cNvPr id="1700" name="Google Shape;1700;g1f1fdf6d822_0_7378"/>
            <p:cNvSpPr/>
            <p:nvPr/>
          </p:nvSpPr>
          <p:spPr>
            <a:xfrm>
              <a:off x="-3783492" y="-585160"/>
              <a:ext cx="4541100" cy="4541100"/>
            </a:xfrm>
            <a:prstGeom prst="blockArc">
              <a:avLst>
                <a:gd name="adj1" fmla="val 18900000"/>
                <a:gd name="adj2" fmla="val 2700000"/>
                <a:gd name="adj3" fmla="val 476"/>
              </a:avLst>
            </a:prstGeom>
            <a:noFill/>
            <a:ln w="12700" cap="flat" cmpd="sng">
              <a:solidFill>
                <a:srgbClr val="9900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g1f1fdf6d822_0_7378"/>
            <p:cNvSpPr/>
            <p:nvPr/>
          </p:nvSpPr>
          <p:spPr>
            <a:xfrm>
              <a:off x="619618" y="481538"/>
              <a:ext cx="2778300" cy="963000"/>
            </a:xfrm>
            <a:prstGeom prst="rect">
              <a:avLst/>
            </a:prstGeom>
            <a:solidFill>
              <a:srgbClr val="75707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g1f1fdf6d822_0_7378"/>
            <p:cNvSpPr txBox="1"/>
            <p:nvPr/>
          </p:nvSpPr>
          <p:spPr>
            <a:xfrm>
              <a:off x="619618" y="481538"/>
              <a:ext cx="2778300" cy="96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4325" tIns="71100" rIns="71100" bIns="711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Inspección por variables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g1f1fdf6d822_0_7378"/>
            <p:cNvSpPr/>
            <p:nvPr/>
          </p:nvSpPr>
          <p:spPr>
            <a:xfrm>
              <a:off x="17780" y="361170"/>
              <a:ext cx="1203600" cy="12036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g1f1fdf6d822_0_7378"/>
            <p:cNvSpPr/>
            <p:nvPr/>
          </p:nvSpPr>
          <p:spPr>
            <a:xfrm>
              <a:off x="619618" y="1926220"/>
              <a:ext cx="2778300" cy="963000"/>
            </a:xfrm>
            <a:prstGeom prst="rect">
              <a:avLst/>
            </a:prstGeom>
            <a:solidFill>
              <a:srgbClr val="99336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g1f1fdf6d822_0_7378"/>
            <p:cNvSpPr txBox="1"/>
            <p:nvPr/>
          </p:nvSpPr>
          <p:spPr>
            <a:xfrm>
              <a:off x="619618" y="1926220"/>
              <a:ext cx="2778300" cy="96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4325" tIns="71100" rIns="71100" bIns="711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Inspección por atributos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g1f1fdf6d822_0_7378"/>
            <p:cNvSpPr/>
            <p:nvPr/>
          </p:nvSpPr>
          <p:spPr>
            <a:xfrm>
              <a:off x="17780" y="1805852"/>
              <a:ext cx="1203600" cy="120360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900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07" name="Google Shape;1707;g1f1fdf6d822_0_7378" descr="Qué es Jidoka? | Definición, Beneficios, Funcionamiento | Ingeniería de  Calidad | Quality Engineer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2900750"/>
            <a:ext cx="428625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BBB04F-4754-3569-0B5C-6F32C7D1689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g1f1fdf6d822_0_7468"/>
          <p:cNvSpPr txBox="1"/>
          <p:nvPr/>
        </p:nvSpPr>
        <p:spPr>
          <a:xfrm>
            <a:off x="68625" y="267450"/>
            <a:ext cx="5046000" cy="1001700"/>
          </a:xfrm>
          <a:prstGeom prst="rect">
            <a:avLst/>
          </a:prstGeom>
          <a:solidFill>
            <a:srgbClr val="B23775">
              <a:alpha val="734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estadística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3" name="Google Shape;1713;g1f1fdf6d822_0_74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34817" y="1550505"/>
            <a:ext cx="8061254" cy="45322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1FA16F-9284-15F5-5F01-9EA35A7DDDC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g1f1fdf6d822_0_7548"/>
          <p:cNvSpPr txBox="1"/>
          <p:nvPr/>
        </p:nvSpPr>
        <p:spPr>
          <a:xfrm>
            <a:off x="68633" y="451469"/>
            <a:ext cx="3963900" cy="1001700"/>
          </a:xfrm>
          <a:prstGeom prst="rect">
            <a:avLst/>
          </a:prstGeom>
          <a:solidFill>
            <a:srgbClr val="B23775">
              <a:alpha val="734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pasos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9" name="Google Shape;1719;g1f1fdf6d822_0_7548" descr="Toma de muestras de laboratorio, tubos colores y us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609" y="1703378"/>
            <a:ext cx="6349171" cy="42354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8D912D-61D5-0DA0-0472-C1CD157D3E3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1f1fdf6d822_0_7628"/>
          <p:cNvSpPr txBox="1">
            <a:spLocks noGrp="1"/>
          </p:cNvSpPr>
          <p:nvPr>
            <p:ph type="title"/>
          </p:nvPr>
        </p:nvSpPr>
        <p:spPr>
          <a:xfrm>
            <a:off x="8" y="992069"/>
            <a:ext cx="5474400" cy="1001700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Manipulación de ítems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25" name="Google Shape;1725;g1f1fdf6d822_0_7628"/>
          <p:cNvGrpSpPr/>
          <p:nvPr/>
        </p:nvGrpSpPr>
        <p:grpSpPr>
          <a:xfrm>
            <a:off x="2035419" y="2301874"/>
            <a:ext cx="8121111" cy="2254200"/>
            <a:chOff x="3419" y="1582208"/>
            <a:chExt cx="8121111" cy="2254200"/>
          </a:xfrm>
        </p:grpSpPr>
        <p:sp>
          <p:nvSpPr>
            <p:cNvPr id="1726" name="Google Shape;1726;g1f1fdf6d822_0_7628"/>
            <p:cNvSpPr/>
            <p:nvPr/>
          </p:nvSpPr>
          <p:spPr>
            <a:xfrm>
              <a:off x="3419" y="1582208"/>
              <a:ext cx="2254200" cy="22542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g1f1fdf6d822_0_7628"/>
            <p:cNvSpPr txBox="1"/>
            <p:nvPr/>
          </p:nvSpPr>
          <p:spPr>
            <a:xfrm>
              <a:off x="333546" y="1912335"/>
              <a:ext cx="1593900" cy="159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Toma de muestra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g1f1fdf6d822_0_7628"/>
            <p:cNvSpPr/>
            <p:nvPr/>
          </p:nvSpPr>
          <p:spPr>
            <a:xfrm rot="-2558369">
              <a:off x="2227265" y="2398226"/>
              <a:ext cx="736511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29" name="Google Shape;1729;g1f1fdf6d822_0_7628"/>
            <p:cNvSpPr/>
            <p:nvPr/>
          </p:nvSpPr>
          <p:spPr>
            <a:xfrm rot="-8241631">
              <a:off x="5164222" y="2398226"/>
              <a:ext cx="736511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cxnSp>
          <p:nvCxnSpPr>
            <p:cNvPr id="1730" name="Google Shape;1730;g1f1fdf6d822_0_7628"/>
            <p:cNvCxnSpPr/>
            <p:nvPr/>
          </p:nvCxnSpPr>
          <p:spPr>
            <a:xfrm>
              <a:off x="2866316" y="2148817"/>
              <a:ext cx="263400" cy="0"/>
            </a:xfrm>
            <a:prstGeom prst="straightConnector1">
              <a:avLst/>
            </a:prstGeom>
            <a:noFill/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731" name="Google Shape;1731;g1f1fdf6d822_0_7628"/>
            <p:cNvSpPr/>
            <p:nvPr/>
          </p:nvSpPr>
          <p:spPr>
            <a:xfrm>
              <a:off x="3129807" y="1588302"/>
              <a:ext cx="1868400" cy="1121100"/>
            </a:xfrm>
            <a:prstGeom prst="rect">
              <a:avLst/>
            </a:prstGeom>
            <a:noFill/>
            <a:ln w="9525" cap="flat" cmpd="sng">
              <a:solidFill>
                <a:srgbClr val="FFDC9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g1f1fdf6d822_0_7628"/>
            <p:cNvSpPr txBox="1"/>
            <p:nvPr/>
          </p:nvSpPr>
          <p:spPr>
            <a:xfrm>
              <a:off x="3129807" y="1588302"/>
              <a:ext cx="1868400" cy="11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Transporte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33" name="Google Shape;1733;g1f1fdf6d822_0_7628"/>
            <p:cNvCxnSpPr/>
            <p:nvPr/>
          </p:nvCxnSpPr>
          <p:spPr>
            <a:xfrm>
              <a:off x="4998192" y="2148817"/>
              <a:ext cx="263400" cy="0"/>
            </a:xfrm>
            <a:prstGeom prst="straightConnector1">
              <a:avLst/>
            </a:prstGeom>
            <a:noFill/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734" name="Google Shape;1734;g1f1fdf6d822_0_7628"/>
            <p:cNvSpPr/>
            <p:nvPr/>
          </p:nvSpPr>
          <p:spPr>
            <a:xfrm rot="2558369">
              <a:off x="2227265" y="3020440"/>
              <a:ext cx="736511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35" name="Google Shape;1735;g1f1fdf6d822_0_7628"/>
            <p:cNvSpPr/>
            <p:nvPr/>
          </p:nvSpPr>
          <p:spPr>
            <a:xfrm rot="8241631">
              <a:off x="5164222" y="3020440"/>
              <a:ext cx="736511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cxnSp>
          <p:nvCxnSpPr>
            <p:cNvPr id="1736" name="Google Shape;1736;g1f1fdf6d822_0_7628"/>
            <p:cNvCxnSpPr/>
            <p:nvPr/>
          </p:nvCxnSpPr>
          <p:spPr>
            <a:xfrm>
              <a:off x="2866316" y="3269849"/>
              <a:ext cx="263400" cy="0"/>
            </a:xfrm>
            <a:prstGeom prst="straightConnector1">
              <a:avLst/>
            </a:prstGeom>
            <a:noFill/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737" name="Google Shape;1737;g1f1fdf6d822_0_7628"/>
            <p:cNvSpPr/>
            <p:nvPr/>
          </p:nvSpPr>
          <p:spPr>
            <a:xfrm>
              <a:off x="3129807" y="2709333"/>
              <a:ext cx="1868400" cy="1121100"/>
            </a:xfrm>
            <a:prstGeom prst="rect">
              <a:avLst/>
            </a:prstGeom>
            <a:noFill/>
            <a:ln w="9525" cap="flat" cmpd="sng">
              <a:solidFill>
                <a:srgbClr val="FFDC9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g1f1fdf6d822_0_7628"/>
            <p:cNvSpPr txBox="1"/>
            <p:nvPr/>
          </p:nvSpPr>
          <p:spPr>
            <a:xfrm>
              <a:off x="3129807" y="2709333"/>
              <a:ext cx="1868400" cy="11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Almacenamiento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39" name="Google Shape;1739;g1f1fdf6d822_0_7628"/>
            <p:cNvCxnSpPr/>
            <p:nvPr/>
          </p:nvCxnSpPr>
          <p:spPr>
            <a:xfrm>
              <a:off x="4998192" y="3269849"/>
              <a:ext cx="263400" cy="0"/>
            </a:xfrm>
            <a:prstGeom prst="straightConnector1">
              <a:avLst/>
            </a:prstGeom>
            <a:noFill/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740" name="Google Shape;1740;g1f1fdf6d822_0_7628"/>
            <p:cNvSpPr/>
            <p:nvPr/>
          </p:nvSpPr>
          <p:spPr>
            <a:xfrm>
              <a:off x="5870330" y="1582208"/>
              <a:ext cx="2254200" cy="22542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rgbClr val="FFDC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g1f1fdf6d822_0_7628"/>
            <p:cNvSpPr txBox="1"/>
            <p:nvPr/>
          </p:nvSpPr>
          <p:spPr>
            <a:xfrm>
              <a:off x="6200457" y="1912335"/>
              <a:ext cx="1593900" cy="159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Laboratorio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42" name="Google Shape;1742;g1f1fdf6d822_0_7628" descr="Probe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8771" y="473433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g1f1fdf6d822_0_7628" descr="Átom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9322" y="473433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2ECF47-E627-46AF-4B10-5C78B40196E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1f1fdf6d822_0_7726"/>
          <p:cNvSpPr txBox="1">
            <a:spLocks noGrp="1"/>
          </p:cNvSpPr>
          <p:nvPr>
            <p:ph type="title"/>
          </p:nvPr>
        </p:nvSpPr>
        <p:spPr>
          <a:xfrm>
            <a:off x="8" y="205669"/>
            <a:ext cx="8390100" cy="1001700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Manipulación de ítems, identificación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9" name="Google Shape;1749;g1f1fdf6d822_0_7726" descr="Elección del hisopo correcto para muestrear una superfic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271" y="1904513"/>
            <a:ext cx="4251355" cy="38336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0" name="Google Shape;1750;g1f1fdf6d822_0_7726"/>
          <p:cNvGrpSpPr/>
          <p:nvPr/>
        </p:nvGrpSpPr>
        <p:grpSpPr>
          <a:xfrm>
            <a:off x="5726118" y="1681637"/>
            <a:ext cx="5065947" cy="4055460"/>
            <a:chOff x="86279" y="1188"/>
            <a:chExt cx="5065947" cy="4055460"/>
          </a:xfrm>
        </p:grpSpPr>
        <p:sp>
          <p:nvSpPr>
            <p:cNvPr id="1751" name="Google Shape;1751;g1f1fdf6d822_0_7726"/>
            <p:cNvSpPr/>
            <p:nvPr/>
          </p:nvSpPr>
          <p:spPr>
            <a:xfrm>
              <a:off x="86279" y="1188"/>
              <a:ext cx="47007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g1f1fdf6d822_0_7726"/>
            <p:cNvSpPr txBox="1"/>
            <p:nvPr/>
          </p:nvSpPr>
          <p:spPr>
            <a:xfrm>
              <a:off x="86279" y="1188"/>
              <a:ext cx="47007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endPara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3" name="Google Shape;1753;g1f1fdf6d822_0_7726"/>
            <p:cNvSpPr/>
            <p:nvPr/>
          </p:nvSpPr>
          <p:spPr>
            <a:xfrm>
              <a:off x="86279" y="42852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g1f1fdf6d822_0_7726"/>
            <p:cNvSpPr/>
            <p:nvPr/>
          </p:nvSpPr>
          <p:spPr>
            <a:xfrm>
              <a:off x="746993" y="42852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7A3D3"/>
            </a:solidFill>
            <a:ln w="12700" cap="flat" cmpd="sng">
              <a:solidFill>
                <a:srgbClr val="57A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g1f1fdf6d822_0_7726"/>
            <p:cNvSpPr/>
            <p:nvPr/>
          </p:nvSpPr>
          <p:spPr>
            <a:xfrm>
              <a:off x="1408228" y="42852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6ADD1"/>
            </a:solidFill>
            <a:ln w="12700" cap="flat" cmpd="sng">
              <a:solidFill>
                <a:srgbClr val="56ADD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g1f1fdf6d822_0_7726"/>
            <p:cNvSpPr/>
            <p:nvPr/>
          </p:nvSpPr>
          <p:spPr>
            <a:xfrm>
              <a:off x="2068941" y="42852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4B8D0"/>
            </a:solidFill>
            <a:ln w="12700" cap="flat" cmpd="sng">
              <a:solidFill>
                <a:srgbClr val="54B8D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g1f1fdf6d822_0_7726"/>
            <p:cNvSpPr/>
            <p:nvPr/>
          </p:nvSpPr>
          <p:spPr>
            <a:xfrm>
              <a:off x="2730177" y="42852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3C1CE"/>
            </a:solidFill>
            <a:ln w="12700" cap="flat" cmpd="sng">
              <a:solidFill>
                <a:srgbClr val="53C1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g1f1fdf6d822_0_7726"/>
            <p:cNvSpPr/>
            <p:nvPr/>
          </p:nvSpPr>
          <p:spPr>
            <a:xfrm>
              <a:off x="3390890" y="42852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2CBCC"/>
            </a:solidFill>
            <a:ln w="12700" cap="flat" cmpd="sng">
              <a:solidFill>
                <a:srgbClr val="52CBC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g1f1fdf6d822_0_7726"/>
            <p:cNvSpPr/>
            <p:nvPr/>
          </p:nvSpPr>
          <p:spPr>
            <a:xfrm>
              <a:off x="4052126" y="42852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1CABF"/>
            </a:solidFill>
            <a:ln w="12700" cap="flat" cmpd="sng">
              <a:solidFill>
                <a:srgbClr val="51CAB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g1f1fdf6d822_0_7726"/>
            <p:cNvSpPr/>
            <p:nvPr/>
          </p:nvSpPr>
          <p:spPr>
            <a:xfrm>
              <a:off x="86279" y="515577"/>
              <a:ext cx="4761900" cy="6963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g1f1fdf6d822_0_7726"/>
            <p:cNvSpPr txBox="1"/>
            <p:nvPr/>
          </p:nvSpPr>
          <p:spPr>
            <a:xfrm>
              <a:off x="86279" y="515577"/>
              <a:ext cx="4761900" cy="69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43175" rIns="43175" bIns="43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Codificar al ingreso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g1f1fdf6d822_0_7726"/>
            <p:cNvSpPr/>
            <p:nvPr/>
          </p:nvSpPr>
          <p:spPr>
            <a:xfrm>
              <a:off x="86279" y="1379949"/>
              <a:ext cx="47007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g1f1fdf6d822_0_7726"/>
            <p:cNvSpPr txBox="1"/>
            <p:nvPr/>
          </p:nvSpPr>
          <p:spPr>
            <a:xfrm>
              <a:off x="86279" y="1379949"/>
              <a:ext cx="47007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Novedades: comunicar al cliente antes de proceder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g1f1fdf6d822_0_7726"/>
            <p:cNvSpPr/>
            <p:nvPr/>
          </p:nvSpPr>
          <p:spPr>
            <a:xfrm>
              <a:off x="86279" y="180728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FC9B3"/>
            </a:solidFill>
            <a:ln w="12700" cap="flat" cmpd="sng">
              <a:solidFill>
                <a:srgbClr val="4FC9B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g1f1fdf6d822_0_7726"/>
            <p:cNvSpPr/>
            <p:nvPr/>
          </p:nvSpPr>
          <p:spPr>
            <a:xfrm>
              <a:off x="746993" y="180728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EC7A5"/>
            </a:solidFill>
            <a:ln w="12700" cap="flat" cmpd="sng">
              <a:solidFill>
                <a:srgbClr val="4EC7A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g1f1fdf6d822_0_7726"/>
            <p:cNvSpPr/>
            <p:nvPr/>
          </p:nvSpPr>
          <p:spPr>
            <a:xfrm>
              <a:off x="1408228" y="180728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DC598"/>
            </a:solidFill>
            <a:ln w="12700" cap="flat" cmpd="sng">
              <a:solidFill>
                <a:srgbClr val="4DC59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g1f1fdf6d822_0_7726"/>
            <p:cNvSpPr/>
            <p:nvPr/>
          </p:nvSpPr>
          <p:spPr>
            <a:xfrm>
              <a:off x="2068941" y="180728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CC38C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g1f1fdf6d822_0_7726"/>
            <p:cNvSpPr/>
            <p:nvPr/>
          </p:nvSpPr>
          <p:spPr>
            <a:xfrm>
              <a:off x="2730177" y="180728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AC280"/>
            </a:solidFill>
            <a:ln w="12700" cap="flat" cmpd="sng">
              <a:solidFill>
                <a:srgbClr val="4AC2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g1f1fdf6d822_0_7726"/>
            <p:cNvSpPr/>
            <p:nvPr/>
          </p:nvSpPr>
          <p:spPr>
            <a:xfrm>
              <a:off x="3390890" y="180728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9C073"/>
            </a:solidFill>
            <a:ln w="12700" cap="flat" cmpd="sng">
              <a:solidFill>
                <a:srgbClr val="49C0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g1f1fdf6d822_0_7726"/>
            <p:cNvSpPr/>
            <p:nvPr/>
          </p:nvSpPr>
          <p:spPr>
            <a:xfrm>
              <a:off x="4052126" y="1807287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8BE67"/>
            </a:solidFill>
            <a:ln w="12700" cap="flat" cmpd="sng">
              <a:solidFill>
                <a:srgbClr val="48BE6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g1f1fdf6d822_0_7726"/>
            <p:cNvSpPr/>
            <p:nvPr/>
          </p:nvSpPr>
          <p:spPr>
            <a:xfrm>
              <a:off x="86279" y="1894338"/>
              <a:ext cx="4761900" cy="6963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g1f1fdf6d822_0_7726"/>
            <p:cNvSpPr txBox="1"/>
            <p:nvPr/>
          </p:nvSpPr>
          <p:spPr>
            <a:xfrm>
              <a:off x="86279" y="1894338"/>
              <a:ext cx="4761900" cy="69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43175" rIns="43175" bIns="43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Código único - documentación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g1f1fdf6d822_0_7726"/>
            <p:cNvSpPr/>
            <p:nvPr/>
          </p:nvSpPr>
          <p:spPr>
            <a:xfrm>
              <a:off x="86279" y="2758709"/>
              <a:ext cx="47007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g1f1fdf6d822_0_7726"/>
            <p:cNvSpPr txBox="1"/>
            <p:nvPr/>
          </p:nvSpPr>
          <p:spPr>
            <a:xfrm>
              <a:off x="86279" y="2758709"/>
              <a:ext cx="47007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Conservación – seguridad – condiciones específicas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g1f1fdf6d822_0_7726"/>
            <p:cNvSpPr/>
            <p:nvPr/>
          </p:nvSpPr>
          <p:spPr>
            <a:xfrm>
              <a:off x="86279" y="3186048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7BC5A"/>
            </a:solidFill>
            <a:ln w="12700" cap="flat" cmpd="sng">
              <a:solidFill>
                <a:srgbClr val="47BC5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g1f1fdf6d822_0_7726"/>
            <p:cNvSpPr/>
            <p:nvPr/>
          </p:nvSpPr>
          <p:spPr>
            <a:xfrm>
              <a:off x="746993" y="3186048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6BA4E"/>
            </a:solidFill>
            <a:ln w="12700" cap="flat" cmpd="sng">
              <a:solidFill>
                <a:srgbClr val="46BA4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g1f1fdf6d822_0_7726"/>
            <p:cNvSpPr/>
            <p:nvPr/>
          </p:nvSpPr>
          <p:spPr>
            <a:xfrm>
              <a:off x="1408228" y="3186048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49B845"/>
            </a:solidFill>
            <a:ln w="12700" cap="flat" cmpd="sng">
              <a:solidFill>
                <a:srgbClr val="49B8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g1f1fdf6d822_0_7726"/>
            <p:cNvSpPr/>
            <p:nvPr/>
          </p:nvSpPr>
          <p:spPr>
            <a:xfrm>
              <a:off x="2068941" y="3186048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3B545"/>
            </a:solidFill>
            <a:ln w="12700" cap="flat" cmpd="sng">
              <a:solidFill>
                <a:srgbClr val="53B5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g1f1fdf6d822_0_7726"/>
            <p:cNvSpPr/>
            <p:nvPr/>
          </p:nvSpPr>
          <p:spPr>
            <a:xfrm>
              <a:off x="2730177" y="3186048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5EB146"/>
            </a:solidFill>
            <a:ln w="12700" cap="flat" cmpd="sng">
              <a:solidFill>
                <a:srgbClr val="5EB1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g1f1fdf6d822_0_7726"/>
            <p:cNvSpPr/>
            <p:nvPr/>
          </p:nvSpPr>
          <p:spPr>
            <a:xfrm>
              <a:off x="3390890" y="3186048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66AE46"/>
            </a:solidFill>
            <a:ln w="12700" cap="flat" cmpd="sng">
              <a:solidFill>
                <a:srgbClr val="66AE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g1f1fdf6d822_0_7726"/>
            <p:cNvSpPr/>
            <p:nvPr/>
          </p:nvSpPr>
          <p:spPr>
            <a:xfrm>
              <a:off x="4052126" y="3186048"/>
              <a:ext cx="1100100" cy="870600"/>
            </a:xfrm>
            <a:prstGeom prst="chevron">
              <a:avLst>
                <a:gd name="adj" fmla="val 70610"/>
              </a:avLst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g1f1fdf6d822_0_7726"/>
            <p:cNvSpPr/>
            <p:nvPr/>
          </p:nvSpPr>
          <p:spPr>
            <a:xfrm>
              <a:off x="86279" y="3273099"/>
              <a:ext cx="4761900" cy="6963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g1f1fdf6d822_0_7726"/>
            <p:cNvSpPr txBox="1"/>
            <p:nvPr/>
          </p:nvSpPr>
          <p:spPr>
            <a:xfrm>
              <a:off x="86279" y="3273099"/>
              <a:ext cx="4761900" cy="69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43175" rIns="43175" bIns="43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Evitar confusiones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CA6E6F-F61D-0D4E-673F-0853042B685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g1f1fdf6d822_0_7840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9781500" cy="1001700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Aseguramiento de calidad de resultados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89" name="Google Shape;1789;g1f1fdf6d822_0_7840"/>
          <p:cNvGrpSpPr/>
          <p:nvPr/>
        </p:nvGrpSpPr>
        <p:grpSpPr>
          <a:xfrm>
            <a:off x="893929" y="1625277"/>
            <a:ext cx="4611726" cy="4973080"/>
            <a:chOff x="1565390" y="35008"/>
            <a:chExt cx="3968100" cy="4471390"/>
          </a:xfrm>
        </p:grpSpPr>
        <p:sp>
          <p:nvSpPr>
            <p:cNvPr id="1790" name="Google Shape;1790;g1f1fdf6d822_0_7840"/>
            <p:cNvSpPr/>
            <p:nvPr/>
          </p:nvSpPr>
          <p:spPr>
            <a:xfrm>
              <a:off x="1715606" y="184227"/>
              <a:ext cx="3656100" cy="1269600"/>
            </a:xfrm>
            <a:prstGeom prst="ellipse">
              <a:avLst/>
            </a:prstGeom>
            <a:solidFill>
              <a:srgbClr val="C3D4EB">
                <a:alpha val="4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g1f1fdf6d822_0_7840"/>
            <p:cNvSpPr/>
            <p:nvPr/>
          </p:nvSpPr>
          <p:spPr>
            <a:xfrm>
              <a:off x="3195091" y="3293413"/>
              <a:ext cx="708600" cy="4536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FDEE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g1f1fdf6d822_0_7840"/>
            <p:cNvSpPr/>
            <p:nvPr/>
          </p:nvSpPr>
          <p:spPr>
            <a:xfrm>
              <a:off x="1848816" y="3656198"/>
              <a:ext cx="3401100" cy="8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g1f1fdf6d822_0_7840"/>
            <p:cNvSpPr txBox="1"/>
            <p:nvPr/>
          </p:nvSpPr>
          <p:spPr>
            <a:xfrm>
              <a:off x="1848816" y="3656198"/>
              <a:ext cx="3401100" cy="8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3350" tIns="213350" rIns="213350" bIns="213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alibri"/>
                <a:buNone/>
              </a:pPr>
              <a:r>
                <a:rPr lang="es-EC" sz="3000" b="0" i="0" u="none" strike="noStrike" cap="none">
                  <a:solidFill>
                    <a:srgbClr val="FFF2CC"/>
                  </a:solidFill>
                  <a:latin typeface="Calibri"/>
                  <a:ea typeface="Calibri"/>
                  <a:cs typeface="Calibri"/>
                  <a:sym typeface="Calibri"/>
                </a:rPr>
                <a:t>Resultados</a:t>
              </a:r>
              <a:endParaRPr sz="1400" b="0" i="0" u="none" strike="noStrike" cap="none">
                <a:solidFill>
                  <a:srgbClr val="FFF2C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g1f1fdf6d822_0_7840"/>
            <p:cNvSpPr/>
            <p:nvPr/>
          </p:nvSpPr>
          <p:spPr>
            <a:xfrm>
              <a:off x="3044875" y="1552042"/>
              <a:ext cx="1275300" cy="12753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g1f1fdf6d822_0_7840"/>
            <p:cNvSpPr txBox="1"/>
            <p:nvPr/>
          </p:nvSpPr>
          <p:spPr>
            <a:xfrm>
              <a:off x="3231656" y="1738823"/>
              <a:ext cx="901800" cy="9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Seguimiento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g1f1fdf6d822_0_7840"/>
            <p:cNvSpPr/>
            <p:nvPr/>
          </p:nvSpPr>
          <p:spPr>
            <a:xfrm>
              <a:off x="2132242" y="595195"/>
              <a:ext cx="1275300" cy="1275300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g1f1fdf6d822_0_7840"/>
            <p:cNvSpPr txBox="1"/>
            <p:nvPr/>
          </p:nvSpPr>
          <p:spPr>
            <a:xfrm>
              <a:off x="2319023" y="781976"/>
              <a:ext cx="901800" cy="9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Tendencias</a:t>
              </a:r>
              <a:endParaRPr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g1f1fdf6d822_0_7840"/>
            <p:cNvSpPr/>
            <p:nvPr/>
          </p:nvSpPr>
          <p:spPr>
            <a:xfrm>
              <a:off x="3436003" y="286827"/>
              <a:ext cx="1275300" cy="1275300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g1f1fdf6d822_0_7840"/>
            <p:cNvSpPr txBox="1"/>
            <p:nvPr/>
          </p:nvSpPr>
          <p:spPr>
            <a:xfrm>
              <a:off x="3622776" y="473619"/>
              <a:ext cx="1039800" cy="9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Estadísticas</a:t>
              </a: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g1f1fdf6d822_0_7840"/>
            <p:cNvSpPr/>
            <p:nvPr/>
          </p:nvSpPr>
          <p:spPr>
            <a:xfrm>
              <a:off x="1565390" y="35008"/>
              <a:ext cx="3968100" cy="317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4800" y="30000"/>
                  </a:moveTo>
                  <a:lnTo>
                    <a:pt x="4800" y="30000"/>
                  </a:lnTo>
                  <a:cubicBezTo>
                    <a:pt x="4800" y="43255"/>
                    <a:pt x="29514" y="54000"/>
                    <a:pt x="60000" y="54000"/>
                  </a:cubicBezTo>
                  <a:cubicBezTo>
                    <a:pt x="90486" y="54000"/>
                    <a:pt x="115200" y="43255"/>
                    <a:pt x="115200" y="30000"/>
                  </a:cubicBezTo>
                  <a:cubicBezTo>
                    <a:pt x="115200" y="16745"/>
                    <a:pt x="90486" y="6000"/>
                    <a:pt x="60000" y="6000"/>
                  </a:cubicBezTo>
                  <a:cubicBezTo>
                    <a:pt x="29514" y="6000"/>
                    <a:pt x="4800" y="16745"/>
                    <a:pt x="4800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1" name="Google Shape;1801;g1f1fdf6d822_0_7840"/>
          <p:cNvGrpSpPr/>
          <p:nvPr/>
        </p:nvGrpSpPr>
        <p:grpSpPr>
          <a:xfrm>
            <a:off x="6078132" y="1736410"/>
            <a:ext cx="2955625" cy="4363608"/>
            <a:chOff x="931871" y="306622"/>
            <a:chExt cx="2955625" cy="4363608"/>
          </a:xfrm>
        </p:grpSpPr>
        <p:sp>
          <p:nvSpPr>
            <p:cNvPr id="1802" name="Google Shape;1802;g1f1fdf6d822_0_7840"/>
            <p:cNvSpPr/>
            <p:nvPr/>
          </p:nvSpPr>
          <p:spPr>
            <a:xfrm>
              <a:off x="1050096" y="434700"/>
              <a:ext cx="2837400" cy="8868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g1f1fdf6d822_0_7840"/>
            <p:cNvSpPr txBox="1"/>
            <p:nvPr/>
          </p:nvSpPr>
          <p:spPr>
            <a:xfrm>
              <a:off x="1050096" y="434700"/>
              <a:ext cx="2837400" cy="8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057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Uso de materiales de referencia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g1f1fdf6d822_0_7840"/>
            <p:cNvSpPr/>
            <p:nvPr/>
          </p:nvSpPr>
          <p:spPr>
            <a:xfrm>
              <a:off x="931871" y="306622"/>
              <a:ext cx="620700" cy="9309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g1f1fdf6d822_0_7840"/>
            <p:cNvSpPr/>
            <p:nvPr/>
          </p:nvSpPr>
          <p:spPr>
            <a:xfrm>
              <a:off x="1050096" y="1550943"/>
              <a:ext cx="2837400" cy="8868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g1f1fdf6d822_0_7840"/>
            <p:cNvSpPr txBox="1"/>
            <p:nvPr/>
          </p:nvSpPr>
          <p:spPr>
            <a:xfrm>
              <a:off x="1050096" y="1550943"/>
              <a:ext cx="2837400" cy="8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057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g1f1fdf6d822_0_7840"/>
            <p:cNvSpPr/>
            <p:nvPr/>
          </p:nvSpPr>
          <p:spPr>
            <a:xfrm>
              <a:off x="931871" y="1422866"/>
              <a:ext cx="620700" cy="9309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21988" r="-21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g1f1fdf6d822_0_7840"/>
            <p:cNvSpPr/>
            <p:nvPr/>
          </p:nvSpPr>
          <p:spPr>
            <a:xfrm>
              <a:off x="1050096" y="2667187"/>
              <a:ext cx="2837400" cy="8868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g1f1fdf6d822_0_7840"/>
            <p:cNvSpPr txBox="1"/>
            <p:nvPr/>
          </p:nvSpPr>
          <p:spPr>
            <a:xfrm>
              <a:off x="1050096" y="2667187"/>
              <a:ext cx="2837400" cy="8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057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Repeticiones 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g1f1fdf6d822_0_7840"/>
            <p:cNvSpPr/>
            <p:nvPr/>
          </p:nvSpPr>
          <p:spPr>
            <a:xfrm>
              <a:off x="931871" y="2539109"/>
              <a:ext cx="620700" cy="9309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4998" r="-24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g1f1fdf6d822_0_7840"/>
            <p:cNvSpPr/>
            <p:nvPr/>
          </p:nvSpPr>
          <p:spPr>
            <a:xfrm>
              <a:off x="1050096" y="3783430"/>
              <a:ext cx="2837400" cy="88680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g1f1fdf6d822_0_7840"/>
            <p:cNvSpPr txBox="1"/>
            <p:nvPr/>
          </p:nvSpPr>
          <p:spPr>
            <a:xfrm>
              <a:off x="1050096" y="3783430"/>
              <a:ext cx="2837400" cy="8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057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Correlaciones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g1f1fdf6d822_0_7840"/>
            <p:cNvSpPr/>
            <p:nvPr/>
          </p:nvSpPr>
          <p:spPr>
            <a:xfrm>
              <a:off x="931871" y="3655353"/>
              <a:ext cx="620700" cy="930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50989" r="-5098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AE2E90-7304-1445-C52C-8C60135B83C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g1f1fdf6d822_0_7944"/>
          <p:cNvSpPr txBox="1">
            <a:spLocks noGrp="1"/>
          </p:cNvSpPr>
          <p:nvPr>
            <p:ph type="title"/>
          </p:nvPr>
        </p:nvSpPr>
        <p:spPr>
          <a:xfrm>
            <a:off x="8" y="737619"/>
            <a:ext cx="5328900" cy="1001700"/>
          </a:xfrm>
          <a:prstGeom prst="rect">
            <a:avLst/>
          </a:prstGeom>
          <a:solidFill>
            <a:srgbClr val="4ACFA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19" name="Google Shape;1819;g1f1fdf6d822_0_7944"/>
          <p:cNvGrpSpPr/>
          <p:nvPr/>
        </p:nvGrpSpPr>
        <p:grpSpPr>
          <a:xfrm>
            <a:off x="2032000" y="1739327"/>
            <a:ext cx="8127921" cy="3379280"/>
            <a:chOff x="0" y="1019661"/>
            <a:chExt cx="8127921" cy="3379280"/>
          </a:xfrm>
        </p:grpSpPr>
        <p:sp>
          <p:nvSpPr>
            <p:cNvPr id="1820" name="Google Shape;1820;g1f1fdf6d822_0_7944"/>
            <p:cNvSpPr/>
            <p:nvPr/>
          </p:nvSpPr>
          <p:spPr>
            <a:xfrm>
              <a:off x="1924710" y="2452841"/>
              <a:ext cx="1945800" cy="19461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g1f1fdf6d822_0_7944"/>
            <p:cNvSpPr/>
            <p:nvPr/>
          </p:nvSpPr>
          <p:spPr>
            <a:xfrm>
              <a:off x="3165855" y="1019661"/>
              <a:ext cx="577800" cy="577500"/>
            </a:xfrm>
            <a:prstGeom prst="donut">
              <a:avLst>
                <a:gd name="adj" fmla="val 7460"/>
              </a:avLst>
            </a:prstGeom>
            <a:solidFill>
              <a:srgbClr val="53C1CE"/>
            </a:solidFill>
            <a:ln w="12700" cap="flat" cmpd="sng">
              <a:solidFill>
                <a:srgbClr val="53C1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g1f1fdf6d822_0_7944"/>
            <p:cNvSpPr/>
            <p:nvPr/>
          </p:nvSpPr>
          <p:spPr>
            <a:xfrm>
              <a:off x="1999487" y="2527524"/>
              <a:ext cx="1797000" cy="17967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g1f1fdf6d822_0_7944"/>
            <p:cNvSpPr/>
            <p:nvPr/>
          </p:nvSpPr>
          <p:spPr>
            <a:xfrm>
              <a:off x="4011980" y="2820513"/>
              <a:ext cx="1018500" cy="1018200"/>
            </a:xfrm>
            <a:prstGeom prst="ellipse">
              <a:avLst/>
            </a:prstGeom>
            <a:solidFill>
              <a:srgbClr val="4EC7A5"/>
            </a:solidFill>
            <a:ln w="12700" cap="flat" cmpd="sng">
              <a:solidFill>
                <a:srgbClr val="4EC7A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g1f1fdf6d822_0_7944"/>
            <p:cNvSpPr/>
            <p:nvPr/>
          </p:nvSpPr>
          <p:spPr>
            <a:xfrm>
              <a:off x="4072127" y="2880666"/>
              <a:ext cx="898200" cy="8982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g1f1fdf6d822_0_7944"/>
            <p:cNvSpPr/>
            <p:nvPr/>
          </p:nvSpPr>
          <p:spPr>
            <a:xfrm>
              <a:off x="3613708" y="1383278"/>
              <a:ext cx="1305300" cy="1305900"/>
            </a:xfrm>
            <a:prstGeom prst="ellipse">
              <a:avLst/>
            </a:prstGeom>
            <a:solidFill>
              <a:srgbClr val="49C073"/>
            </a:solidFill>
            <a:ln w="12700" cap="flat" cmpd="sng">
              <a:solidFill>
                <a:srgbClr val="49C0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g1f1fdf6d822_0_7944"/>
            <p:cNvSpPr/>
            <p:nvPr/>
          </p:nvSpPr>
          <p:spPr>
            <a:xfrm>
              <a:off x="4705299" y="1062578"/>
              <a:ext cx="427500" cy="427800"/>
            </a:xfrm>
            <a:prstGeom prst="donut">
              <a:avLst>
                <a:gd name="adj" fmla="val 7460"/>
              </a:avLst>
            </a:prstGeom>
            <a:solidFill>
              <a:srgbClr val="49B845"/>
            </a:solidFill>
            <a:ln w="12700" cap="flat" cmpd="sng">
              <a:solidFill>
                <a:srgbClr val="49B8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g1f1fdf6d822_0_7944"/>
            <p:cNvSpPr/>
            <p:nvPr/>
          </p:nvSpPr>
          <p:spPr>
            <a:xfrm>
              <a:off x="5133644" y="3843103"/>
              <a:ext cx="321000" cy="320700"/>
            </a:xfrm>
            <a:prstGeom prst="donut">
              <a:avLst>
                <a:gd name="adj" fmla="val 7460"/>
              </a:avLst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g1f1fdf6d822_0_7944"/>
            <p:cNvSpPr/>
            <p:nvPr/>
          </p:nvSpPr>
          <p:spPr>
            <a:xfrm>
              <a:off x="3682796" y="1452217"/>
              <a:ext cx="1167900" cy="11679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g1f1fdf6d822_0_7944"/>
            <p:cNvSpPr/>
            <p:nvPr/>
          </p:nvSpPr>
          <p:spPr>
            <a:xfrm>
              <a:off x="0" y="1452217"/>
              <a:ext cx="2887800" cy="9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g1f1fdf6d822_0_7944"/>
            <p:cNvSpPr txBox="1"/>
            <p:nvPr/>
          </p:nvSpPr>
          <p:spPr>
            <a:xfrm>
              <a:off x="0" y="1452217"/>
              <a:ext cx="2887800" cy="9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825" tIns="36825" rIns="36825" bIns="3675" anchor="b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Claros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g1f1fdf6d822_0_7944"/>
            <p:cNvSpPr/>
            <p:nvPr/>
          </p:nvSpPr>
          <p:spPr>
            <a:xfrm>
              <a:off x="5240121" y="2880666"/>
              <a:ext cx="2887800" cy="89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g1f1fdf6d822_0_7944"/>
            <p:cNvSpPr txBox="1"/>
            <p:nvPr/>
          </p:nvSpPr>
          <p:spPr>
            <a:xfrm>
              <a:off x="5240121" y="2880666"/>
              <a:ext cx="2887800" cy="89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825" tIns="36825" rIns="36825" bIns="368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Papel o electrónicos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g1f1fdf6d822_0_7944"/>
            <p:cNvSpPr/>
            <p:nvPr/>
          </p:nvSpPr>
          <p:spPr>
            <a:xfrm>
              <a:off x="5133644" y="1452217"/>
              <a:ext cx="2887800" cy="11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g1f1fdf6d822_0_7944"/>
            <p:cNvSpPr txBox="1"/>
            <p:nvPr/>
          </p:nvSpPr>
          <p:spPr>
            <a:xfrm>
              <a:off x="5133644" y="1452217"/>
              <a:ext cx="2887800" cy="11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825" tIns="36825" rIns="36825" bIns="368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Informes o certificados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14F57C-144F-BD27-CC6E-A00A3CC08CD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1f1fdf6d822_0_8039"/>
          <p:cNvSpPr txBox="1">
            <a:spLocks noGrp="1"/>
          </p:cNvSpPr>
          <p:nvPr>
            <p:ph type="title"/>
          </p:nvPr>
        </p:nvSpPr>
        <p:spPr>
          <a:xfrm>
            <a:off x="402183" y="252619"/>
            <a:ext cx="9450300" cy="1001700"/>
          </a:xfrm>
          <a:prstGeom prst="rect">
            <a:avLst/>
          </a:prstGeom>
          <a:solidFill>
            <a:srgbClr val="4ACFA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 ensayos y calibración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40" name="Google Shape;1840;g1f1fdf6d822_0_8039"/>
          <p:cNvGrpSpPr/>
          <p:nvPr/>
        </p:nvGrpSpPr>
        <p:grpSpPr>
          <a:xfrm>
            <a:off x="2032000" y="1739327"/>
            <a:ext cx="8127921" cy="3379280"/>
            <a:chOff x="0" y="1019661"/>
            <a:chExt cx="8127921" cy="3379280"/>
          </a:xfrm>
        </p:grpSpPr>
        <p:sp>
          <p:nvSpPr>
            <p:cNvPr id="1841" name="Google Shape;1841;g1f1fdf6d822_0_8039"/>
            <p:cNvSpPr/>
            <p:nvPr/>
          </p:nvSpPr>
          <p:spPr>
            <a:xfrm>
              <a:off x="1924710" y="2452841"/>
              <a:ext cx="1945800" cy="1946100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g1f1fdf6d822_0_8039"/>
            <p:cNvSpPr/>
            <p:nvPr/>
          </p:nvSpPr>
          <p:spPr>
            <a:xfrm>
              <a:off x="3165855" y="1019661"/>
              <a:ext cx="577800" cy="577500"/>
            </a:xfrm>
            <a:prstGeom prst="donut">
              <a:avLst>
                <a:gd name="adj" fmla="val 7460"/>
              </a:avLst>
            </a:prstGeom>
            <a:solidFill>
              <a:srgbClr val="53C1CE"/>
            </a:solidFill>
            <a:ln w="12700" cap="flat" cmpd="sng">
              <a:solidFill>
                <a:srgbClr val="53C1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g1f1fdf6d822_0_8039"/>
            <p:cNvSpPr/>
            <p:nvPr/>
          </p:nvSpPr>
          <p:spPr>
            <a:xfrm>
              <a:off x="1999487" y="2527524"/>
              <a:ext cx="1797000" cy="17967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g1f1fdf6d822_0_8039"/>
            <p:cNvSpPr/>
            <p:nvPr/>
          </p:nvSpPr>
          <p:spPr>
            <a:xfrm>
              <a:off x="4011980" y="2820513"/>
              <a:ext cx="1018500" cy="1018200"/>
            </a:xfrm>
            <a:prstGeom prst="ellipse">
              <a:avLst/>
            </a:prstGeom>
            <a:solidFill>
              <a:srgbClr val="4EC7A5"/>
            </a:solidFill>
            <a:ln w="12700" cap="flat" cmpd="sng">
              <a:solidFill>
                <a:srgbClr val="4EC7A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5" name="Google Shape;1845;g1f1fdf6d822_0_8039"/>
            <p:cNvSpPr/>
            <p:nvPr/>
          </p:nvSpPr>
          <p:spPr>
            <a:xfrm>
              <a:off x="4072127" y="2880666"/>
              <a:ext cx="898200" cy="8982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6" name="Google Shape;1846;g1f1fdf6d822_0_8039"/>
            <p:cNvSpPr/>
            <p:nvPr/>
          </p:nvSpPr>
          <p:spPr>
            <a:xfrm>
              <a:off x="3613708" y="1383278"/>
              <a:ext cx="1305300" cy="1305900"/>
            </a:xfrm>
            <a:prstGeom prst="ellipse">
              <a:avLst/>
            </a:prstGeom>
            <a:solidFill>
              <a:srgbClr val="49C073"/>
            </a:solidFill>
            <a:ln w="12700" cap="flat" cmpd="sng">
              <a:solidFill>
                <a:srgbClr val="49C0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7" name="Google Shape;1847;g1f1fdf6d822_0_8039"/>
            <p:cNvSpPr/>
            <p:nvPr/>
          </p:nvSpPr>
          <p:spPr>
            <a:xfrm>
              <a:off x="4705299" y="1062578"/>
              <a:ext cx="427500" cy="427800"/>
            </a:xfrm>
            <a:prstGeom prst="donut">
              <a:avLst>
                <a:gd name="adj" fmla="val 7460"/>
              </a:avLst>
            </a:prstGeom>
            <a:solidFill>
              <a:srgbClr val="49B845"/>
            </a:solidFill>
            <a:ln w="12700" cap="flat" cmpd="sng">
              <a:solidFill>
                <a:srgbClr val="49B8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8" name="Google Shape;1848;g1f1fdf6d822_0_8039"/>
            <p:cNvSpPr/>
            <p:nvPr/>
          </p:nvSpPr>
          <p:spPr>
            <a:xfrm>
              <a:off x="5133644" y="3843103"/>
              <a:ext cx="321000" cy="320700"/>
            </a:xfrm>
            <a:prstGeom prst="donut">
              <a:avLst>
                <a:gd name="adj" fmla="val 7460"/>
              </a:avLst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9" name="Google Shape;1849;g1f1fdf6d822_0_8039"/>
            <p:cNvSpPr/>
            <p:nvPr/>
          </p:nvSpPr>
          <p:spPr>
            <a:xfrm>
              <a:off x="3682796" y="1452217"/>
              <a:ext cx="1167900" cy="11679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0" name="Google Shape;1850;g1f1fdf6d822_0_8039"/>
            <p:cNvSpPr/>
            <p:nvPr/>
          </p:nvSpPr>
          <p:spPr>
            <a:xfrm>
              <a:off x="0" y="1452217"/>
              <a:ext cx="2887800" cy="9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1" name="Google Shape;1851;g1f1fdf6d822_0_8039"/>
            <p:cNvSpPr txBox="1"/>
            <p:nvPr/>
          </p:nvSpPr>
          <p:spPr>
            <a:xfrm>
              <a:off x="0" y="1452217"/>
              <a:ext cx="2887800" cy="9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825" tIns="36825" rIns="36825" bIns="3675" anchor="b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Claros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2" name="Google Shape;1852;g1f1fdf6d822_0_8039"/>
            <p:cNvSpPr/>
            <p:nvPr/>
          </p:nvSpPr>
          <p:spPr>
            <a:xfrm>
              <a:off x="5240121" y="2880666"/>
              <a:ext cx="2887800" cy="89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g1f1fdf6d822_0_8039"/>
            <p:cNvSpPr txBox="1"/>
            <p:nvPr/>
          </p:nvSpPr>
          <p:spPr>
            <a:xfrm>
              <a:off x="5240121" y="2880666"/>
              <a:ext cx="2887800" cy="89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825" tIns="36825" rIns="36825" bIns="368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Papel o electrónicos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g1f1fdf6d822_0_8039"/>
            <p:cNvSpPr/>
            <p:nvPr/>
          </p:nvSpPr>
          <p:spPr>
            <a:xfrm>
              <a:off x="5133644" y="1452217"/>
              <a:ext cx="2887800" cy="11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g1f1fdf6d822_0_8039"/>
            <p:cNvSpPr txBox="1"/>
            <p:nvPr/>
          </p:nvSpPr>
          <p:spPr>
            <a:xfrm>
              <a:off x="5133644" y="1452217"/>
              <a:ext cx="2887800" cy="11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825" tIns="36825" rIns="36825" bIns="368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Informes o certificados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56" name="Google Shape;1856;g1f1fdf6d822_0_80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16941" y="1622769"/>
            <a:ext cx="6343650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7" name="Google Shape;1857;g1f1fdf6d822_0_8039"/>
          <p:cNvSpPr txBox="1"/>
          <p:nvPr/>
        </p:nvSpPr>
        <p:spPr>
          <a:xfrm>
            <a:off x="6091262" y="5851729"/>
            <a:ext cx="3627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Número de página y total de páginas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Nota: no reproducible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0A4062C-908C-706D-5C27-90C3C2B8E03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1f1fdf6d822_0_8136"/>
          <p:cNvSpPr txBox="1">
            <a:spLocks noGrp="1"/>
          </p:cNvSpPr>
          <p:nvPr>
            <p:ph type="title"/>
          </p:nvPr>
        </p:nvSpPr>
        <p:spPr>
          <a:xfrm>
            <a:off x="528708" y="276319"/>
            <a:ext cx="7237200" cy="1001700"/>
          </a:xfrm>
          <a:prstGeom prst="rect">
            <a:avLst/>
          </a:prstGeom>
          <a:solidFill>
            <a:srgbClr val="4ACFA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resultados, ensayos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3" name="Google Shape;1863;g1f1fdf6d822_0_8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4375" y="1722399"/>
            <a:ext cx="6983251" cy="834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g1f1fdf6d822_0_8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4375" y="2621977"/>
            <a:ext cx="6983251" cy="4233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06C2E1B-FAA4-26A6-04BF-16A9D87C45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g1f1fdf6d822_0_8217"/>
          <p:cNvSpPr txBox="1">
            <a:spLocks noGrp="1"/>
          </p:cNvSpPr>
          <p:nvPr>
            <p:ph type="title"/>
          </p:nvPr>
        </p:nvSpPr>
        <p:spPr>
          <a:xfrm>
            <a:off x="551708" y="267419"/>
            <a:ext cx="7237200" cy="1001700"/>
          </a:xfrm>
          <a:prstGeom prst="rect">
            <a:avLst/>
          </a:prstGeom>
          <a:solidFill>
            <a:srgbClr val="4ACFA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resultados, calibración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0" name="Google Shape;1870;g1f1fdf6d822_0_8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500" y="2167776"/>
            <a:ext cx="11536525" cy="193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1" name="Google Shape;1871;g1f1fdf6d822_0_8217"/>
          <p:cNvSpPr txBox="1"/>
          <p:nvPr/>
        </p:nvSpPr>
        <p:spPr>
          <a:xfrm>
            <a:off x="5405382" y="4434740"/>
            <a:ext cx="49962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Declaración de la conformidad con la especificación.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Informar cuando el instrumento ha sido reparado o ajustado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sugerir intervalos de calibración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8DEE6C6-BE7C-5C09-A4ED-BEF109CF8E9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g1f1fdf6d822_0_8298"/>
          <p:cNvSpPr txBox="1">
            <a:spLocks noGrp="1"/>
          </p:cNvSpPr>
          <p:nvPr>
            <p:ph type="title"/>
          </p:nvPr>
        </p:nvSpPr>
        <p:spPr>
          <a:xfrm>
            <a:off x="11" y="875820"/>
            <a:ext cx="5911800" cy="10017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Consideraciones finales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77" name="Google Shape;1877;g1f1fdf6d822_0_8298"/>
          <p:cNvGrpSpPr/>
          <p:nvPr/>
        </p:nvGrpSpPr>
        <p:grpSpPr>
          <a:xfrm>
            <a:off x="875748" y="2048691"/>
            <a:ext cx="4885500" cy="3804405"/>
            <a:chOff x="0" y="215871"/>
            <a:chExt cx="4885500" cy="3804405"/>
          </a:xfrm>
        </p:grpSpPr>
        <p:sp>
          <p:nvSpPr>
            <p:cNvPr id="1878" name="Google Shape;1878;g1f1fdf6d822_0_8298"/>
            <p:cNvSpPr/>
            <p:nvPr/>
          </p:nvSpPr>
          <p:spPr>
            <a:xfrm>
              <a:off x="0" y="215871"/>
              <a:ext cx="4885500" cy="8874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g1f1fdf6d822_0_8298"/>
            <p:cNvSpPr txBox="1"/>
            <p:nvPr/>
          </p:nvSpPr>
          <p:spPr>
            <a:xfrm>
              <a:off x="43321" y="259192"/>
              <a:ext cx="4799100" cy="80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alibri"/>
                <a:buNone/>
              </a:pPr>
              <a:r>
                <a:rPr lang="es-EC" sz="3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Opiniones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g1f1fdf6d822_0_8298"/>
            <p:cNvSpPr/>
            <p:nvPr/>
          </p:nvSpPr>
          <p:spPr>
            <a:xfrm>
              <a:off x="0" y="1103316"/>
              <a:ext cx="4885500" cy="141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g1f1fdf6d822_0_8298"/>
            <p:cNvSpPr txBox="1"/>
            <p:nvPr/>
          </p:nvSpPr>
          <p:spPr>
            <a:xfrm>
              <a:off x="0" y="1103316"/>
              <a:ext cx="4885500" cy="141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5100" tIns="46975" rIns="263125" bIns="46975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Char char="•"/>
              </a:pPr>
              <a:r>
                <a:rPr lang="es-EC" sz="2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Respaldos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58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Char char="•"/>
              </a:pPr>
              <a:r>
                <a:rPr lang="es-EC" sz="2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Recomendaciones de mejora o uso de resultados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2" name="Google Shape;1882;g1f1fdf6d822_0_8298"/>
            <p:cNvSpPr/>
            <p:nvPr/>
          </p:nvSpPr>
          <p:spPr>
            <a:xfrm>
              <a:off x="0" y="2520231"/>
              <a:ext cx="4885500" cy="887400"/>
            </a:xfrm>
            <a:prstGeom prst="roundRect">
              <a:avLst>
                <a:gd name="adj" fmla="val 16667"/>
              </a:avLst>
            </a:prstGeom>
            <a:solidFill>
              <a:srgbClr val="A4A4A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3" name="Google Shape;1883;g1f1fdf6d822_0_8298"/>
            <p:cNvSpPr txBox="1"/>
            <p:nvPr/>
          </p:nvSpPr>
          <p:spPr>
            <a:xfrm>
              <a:off x="43321" y="2563552"/>
              <a:ext cx="4799100" cy="80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alibri"/>
                <a:buNone/>
              </a:pPr>
              <a:r>
                <a:rPr lang="es-EC" sz="3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Subcontratistas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g1f1fdf6d822_0_8298"/>
            <p:cNvSpPr/>
            <p:nvPr/>
          </p:nvSpPr>
          <p:spPr>
            <a:xfrm>
              <a:off x="0" y="3407676"/>
              <a:ext cx="4885500" cy="61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g1f1fdf6d822_0_8298"/>
            <p:cNvSpPr txBox="1"/>
            <p:nvPr/>
          </p:nvSpPr>
          <p:spPr>
            <a:xfrm>
              <a:off x="0" y="3407676"/>
              <a:ext cx="4885500" cy="61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5100" tIns="46975" rIns="263125" bIns="46975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Char char="•"/>
              </a:pPr>
              <a:r>
                <a:rPr lang="es-EC" sz="2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Figurar en el informe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6" name="Google Shape;1886;g1f1fdf6d822_0_8298"/>
          <p:cNvGrpSpPr/>
          <p:nvPr/>
        </p:nvGrpSpPr>
        <p:grpSpPr>
          <a:xfrm>
            <a:off x="6172199" y="2025078"/>
            <a:ext cx="5533500" cy="4206000"/>
            <a:chOff x="0" y="15160"/>
            <a:chExt cx="5533500" cy="4206000"/>
          </a:xfrm>
        </p:grpSpPr>
        <p:sp>
          <p:nvSpPr>
            <p:cNvPr id="1887" name="Google Shape;1887;g1f1fdf6d822_0_8298"/>
            <p:cNvSpPr/>
            <p:nvPr/>
          </p:nvSpPr>
          <p:spPr>
            <a:xfrm>
              <a:off x="0" y="15160"/>
              <a:ext cx="5533500" cy="9921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g1f1fdf6d822_0_8298"/>
            <p:cNvSpPr txBox="1"/>
            <p:nvPr/>
          </p:nvSpPr>
          <p:spPr>
            <a:xfrm>
              <a:off x="48433" y="63593"/>
              <a:ext cx="54366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s-EC" sz="3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Traslado electrónico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g1f1fdf6d822_0_8298"/>
            <p:cNvSpPr/>
            <p:nvPr/>
          </p:nvSpPr>
          <p:spPr>
            <a:xfrm>
              <a:off x="0" y="1007320"/>
              <a:ext cx="5533500" cy="87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g1f1fdf6d822_0_8298"/>
            <p:cNvSpPr txBox="1"/>
            <p:nvPr/>
          </p:nvSpPr>
          <p:spPr>
            <a:xfrm>
              <a:off x="0" y="1007320"/>
              <a:ext cx="5533500" cy="87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5675" tIns="35550" rIns="199125" bIns="35550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Char char="•"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Cumplir requisitos de norma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g1f1fdf6d822_0_8298"/>
            <p:cNvSpPr/>
            <p:nvPr/>
          </p:nvSpPr>
          <p:spPr>
            <a:xfrm>
              <a:off x="0" y="1885000"/>
              <a:ext cx="5533500" cy="992100"/>
            </a:xfrm>
            <a:prstGeom prst="roundRect">
              <a:avLst>
                <a:gd name="adj" fmla="val 16667"/>
              </a:avLst>
            </a:prstGeom>
            <a:solidFill>
              <a:srgbClr val="A4A4A4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g1f1fdf6d822_0_8298"/>
            <p:cNvSpPr txBox="1"/>
            <p:nvPr/>
          </p:nvSpPr>
          <p:spPr>
            <a:xfrm>
              <a:off x="48433" y="1933433"/>
              <a:ext cx="54366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lang="es-EC" sz="3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Presentación/Modificaciones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3" name="Google Shape;1893;g1f1fdf6d822_0_8298"/>
            <p:cNvSpPr/>
            <p:nvPr/>
          </p:nvSpPr>
          <p:spPr>
            <a:xfrm>
              <a:off x="0" y="2877160"/>
              <a:ext cx="5533500" cy="134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4" name="Google Shape;1894;g1f1fdf6d822_0_8298"/>
            <p:cNvSpPr txBox="1"/>
            <p:nvPr/>
          </p:nvSpPr>
          <p:spPr>
            <a:xfrm>
              <a:off x="0" y="2877160"/>
              <a:ext cx="5533500" cy="134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5675" tIns="35550" rIns="199125" bIns="35550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Char char="•"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Clara/ Suplemento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Char char="•"/>
              </a:pPr>
              <a:r>
                <a:rPr lang="es-EC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Referencia del documento original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C16A4D-7FBE-B4FF-FB67-AEE1899912F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4603</Words>
  <Application>Microsoft Office PowerPoint</Application>
  <PresentationFormat>Panorámica</PresentationFormat>
  <Paragraphs>726</Paragraphs>
  <Slides>101</Slides>
  <Notes>101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101</vt:i4>
      </vt:variant>
    </vt:vector>
  </HeadingPairs>
  <TitlesOfParts>
    <vt:vector size="105" baseType="lpstr">
      <vt:lpstr>Roboto</vt:lpstr>
      <vt:lpstr>Calibri</vt:lpstr>
      <vt:lpstr>Arial</vt:lpstr>
      <vt:lpstr>Tema de Office</vt:lpstr>
      <vt:lpstr> ISO 17025:2017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Introducción</vt:lpstr>
      <vt:lpstr>Introducción</vt:lpstr>
      <vt:lpstr>Objeto y campo de aplicación</vt:lpstr>
      <vt:lpstr>Objeto y campo de aplicación</vt:lpstr>
      <vt:lpstr>Definiciones</vt:lpstr>
      <vt:lpstr>Definiciones</vt:lpstr>
      <vt:lpstr>Definiciones</vt:lpstr>
      <vt:lpstr>Definiciones</vt:lpstr>
      <vt:lpstr>Definiciones</vt:lpstr>
      <vt:lpstr>Imparcialidad </vt:lpstr>
      <vt:lpstr>Imparcialidad </vt:lpstr>
      <vt:lpstr>Presentación de PowerPoint</vt:lpstr>
      <vt:lpstr>Presentación de PowerPoint</vt:lpstr>
      <vt:lpstr>Organización</vt:lpstr>
      <vt:lpstr>Organización</vt:lpstr>
      <vt:lpstr>Laboratorio</vt:lpstr>
      <vt:lpstr>Laboratorio</vt:lpstr>
      <vt:lpstr>Sistema de gestión</vt:lpstr>
      <vt:lpstr>Sistema de gestión</vt:lpstr>
      <vt:lpstr>Sistema de gestión</vt:lpstr>
      <vt:lpstr>Alta dirección</vt:lpstr>
      <vt:lpstr>Manual</vt:lpstr>
      <vt:lpstr>Control de documentos, como proceder</vt:lpstr>
      <vt:lpstr>Control de documentos, aprobación</vt:lpstr>
      <vt:lpstr>Control de documentos, cambios</vt:lpstr>
      <vt:lpstr>Revisión de pedidos, ofertas y contratos</vt:lpstr>
      <vt:lpstr>Revisión de pedidos, ofertas y contratos</vt:lpstr>
      <vt:lpstr>Revisión de pedidos, ofertas y contratos</vt:lpstr>
      <vt:lpstr>Subcontratación de ensayos  y calibraciones</vt:lpstr>
      <vt:lpstr>Compras de servicios y suministros</vt:lpstr>
      <vt:lpstr>Compras de servicios y suministros</vt:lpstr>
      <vt:lpstr>Servicio al cliente</vt:lpstr>
      <vt:lpstr>Quejas</vt:lpstr>
      <vt:lpstr>Control de procesos no conformes</vt:lpstr>
      <vt:lpstr>Mejora</vt:lpstr>
      <vt:lpstr>Acciones correctivas</vt:lpstr>
      <vt:lpstr>Acciones correctivas</vt:lpstr>
      <vt:lpstr>Acciones correctivas</vt:lpstr>
      <vt:lpstr>Acciones correctivas</vt:lpstr>
      <vt:lpstr>Acciones preventivas</vt:lpstr>
      <vt:lpstr>Control de registros</vt:lpstr>
      <vt:lpstr>Control de registros</vt:lpstr>
      <vt:lpstr>Auditorías internas</vt:lpstr>
      <vt:lpstr>Auditorías internas</vt:lpstr>
      <vt:lpstr>Revisiones por la dirección</vt:lpstr>
      <vt:lpstr>Presentación de PowerPoint</vt:lpstr>
      <vt:lpstr>Exactitud y confiabilidad de resultados</vt:lpstr>
      <vt:lpstr>Exactitud y confiabilidad de resultados</vt:lpstr>
      <vt:lpstr>Exactitud y confiabilidad de resultados</vt:lpstr>
      <vt:lpstr>Instalaciones y ambiente</vt:lpstr>
      <vt:lpstr>Métodos y su validación</vt:lpstr>
      <vt:lpstr>Métodos y su validación, instrucciones</vt:lpstr>
      <vt:lpstr>Métodos y su validación, selección de métodos</vt:lpstr>
      <vt:lpstr>Métodos y su validación, métodos no normalizados</vt:lpstr>
      <vt:lpstr>Métodos y su validación</vt:lpstr>
      <vt:lpstr>Métodos y su validación</vt:lpstr>
      <vt:lpstr>Métodos y su validación</vt:lpstr>
      <vt:lpstr>Incertidumbre</vt:lpstr>
      <vt:lpstr>Incertidumbre</vt:lpstr>
      <vt:lpstr>Incertidumbre</vt:lpstr>
      <vt:lpstr>Control de datos</vt:lpstr>
      <vt:lpstr>Equipos</vt:lpstr>
      <vt:lpstr>Equipos</vt:lpstr>
      <vt:lpstr>Equipos</vt:lpstr>
      <vt:lpstr>Trazabilidad</vt:lpstr>
      <vt:lpstr>Trazabilidad, calibración</vt:lpstr>
      <vt:lpstr>Trazabilidad, calibración</vt:lpstr>
      <vt:lpstr>Trazabilidad, calibración</vt:lpstr>
      <vt:lpstr>Trazabilidad, ensayos</vt:lpstr>
      <vt:lpstr>Trazabilidad, patrones</vt:lpstr>
      <vt:lpstr>Trazabilidad, materiales de referencia</vt:lpstr>
      <vt:lpstr>Trazabilidad, cuidados</vt:lpstr>
      <vt:lpstr>Muestreo</vt:lpstr>
      <vt:lpstr>Presentación de PowerPoint</vt:lpstr>
      <vt:lpstr>Presentación de PowerPoint</vt:lpstr>
      <vt:lpstr>Presentación de PowerPoint</vt:lpstr>
      <vt:lpstr>Presentación de PowerPoint</vt:lpstr>
      <vt:lpstr>Manipulación de ítems</vt:lpstr>
      <vt:lpstr>Manipulación de ítems, identificación</vt:lpstr>
      <vt:lpstr>Aseguramiento de calidad de resultados</vt:lpstr>
      <vt:lpstr>Informe de resultados</vt:lpstr>
      <vt:lpstr>Informe de resultados ensayos y calibración</vt:lpstr>
      <vt:lpstr>Informe de resultados, ensayos</vt:lpstr>
      <vt:lpstr>Informe de resultados, calibración</vt:lpstr>
      <vt:lpstr>Consideraciones finales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ISO 17025:2017</dc:title>
  <dc:creator>Paulina Arias</dc:creator>
  <cp:lastModifiedBy>ACADEMICO</cp:lastModifiedBy>
  <cp:revision>2</cp:revision>
  <dcterms:created xsi:type="dcterms:W3CDTF">2023-02-25T18:10:23Z</dcterms:created>
  <dcterms:modified xsi:type="dcterms:W3CDTF">2024-06-25T16:37:49Z</dcterms:modified>
</cp:coreProperties>
</file>