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ji2WZt8syXmzuD7cr9zX7ooqaL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2386149" y="6460858"/>
            <a:ext cx="709748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2473234" y="6452149"/>
            <a:ext cx="71932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es-EC" sz="7200">
                <a:solidFill>
                  <a:schemeClr val="lt1"/>
                </a:solidFill>
              </a:rPr>
              <a:t>BPM</a:t>
            </a:r>
            <a:endParaRPr sz="7200">
              <a:solidFill>
                <a:schemeClr val="lt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C" sz="3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RESOLUCIÓN ARCSA-DE-2022-016-AKRG </a:t>
            </a:r>
            <a:endParaRPr sz="3200">
              <a:solidFill>
                <a:schemeClr val="lt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357B4B0-CDDA-D319-9CB4-F33E6BEAAA0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990600" y="15843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Almacenamiento, distribución, transporte y comercialización </a:t>
            </a:r>
            <a:br>
              <a:rPr lang="es-EC" sz="22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chemeClr val="lt1"/>
              </a:solidFill>
            </a:endParaRPr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780672" y="1990466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1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i. Condiciones óptimas de bodega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2453" y="2842727"/>
            <a:ext cx="2866394" cy="2099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71815" y="2898293"/>
            <a:ext cx="3275953" cy="20554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07F3774-6C1D-6B92-307C-CBEB40AAD64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>
            <a:spLocks noGrp="1"/>
          </p:cNvSpPr>
          <p:nvPr>
            <p:ph type="body" idx="1"/>
          </p:nvPr>
        </p:nvSpPr>
        <p:spPr>
          <a:xfrm>
            <a:off x="1447800" y="1282959"/>
            <a:ext cx="10515600" cy="55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ii. Control condiciones de clima y almacenamiento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106" name="Google Shape;10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6771" y="1684176"/>
            <a:ext cx="4220541" cy="2147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15513" y="1684176"/>
            <a:ext cx="3744955" cy="2147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10618" y="4072861"/>
            <a:ext cx="3644684" cy="2367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514B993-002B-1CC2-7E60-76A8794EB88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MX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1608754" y="1117021"/>
            <a:ext cx="609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iii. Infraestructura de almacenamiento</a:t>
            </a:r>
            <a:r>
              <a:rPr lang="es-EC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4236" y="1628694"/>
            <a:ext cx="2678728" cy="224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31100" y="1666525"/>
            <a:ext cx="4088175" cy="224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681590" y="4601502"/>
            <a:ext cx="8103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iv. Condiciones mínimas de manipulación </a:t>
            </a:r>
            <a:endParaRPr sz="2000" b="1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 transporte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84025" y="4076925"/>
            <a:ext cx="3374426" cy="267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187E387-C25B-EAAD-076D-C9B58D341C3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4974900" y="1770600"/>
            <a:ext cx="10515600" cy="1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v. Condiciones y método de almacenaje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25" name="Google Shape;12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85483" y="1323718"/>
            <a:ext cx="2211905" cy="215965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 txBox="1"/>
          <p:nvPr/>
        </p:nvSpPr>
        <p:spPr>
          <a:xfrm>
            <a:off x="349750" y="4370565"/>
            <a:ext cx="6172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vi. Condiciones óptimas de frío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97403" y="4082353"/>
            <a:ext cx="5837426" cy="21033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15C75F0-27BF-FFD9-59B2-13350313ED6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MX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6"/>
          <p:cNvSpPr txBox="1"/>
          <p:nvPr/>
        </p:nvSpPr>
        <p:spPr>
          <a:xfrm>
            <a:off x="1551317" y="768253"/>
            <a:ext cx="10350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vii. Medio de transporte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7152" y="1908214"/>
            <a:ext cx="3457646" cy="1877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42849" y="920639"/>
            <a:ext cx="3037050" cy="2265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2381" y="4388200"/>
            <a:ext cx="5143945" cy="193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41876" y="3345969"/>
            <a:ext cx="4864190" cy="31061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8F55EF1-B390-AA24-2950-595FFE40B5F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MX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7"/>
          <p:cNvSpPr txBox="1"/>
          <p:nvPr/>
        </p:nvSpPr>
        <p:spPr>
          <a:xfrm>
            <a:off x="1547792" y="1190530"/>
            <a:ext cx="6097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viii. Condiciones de exhibición del producto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7792" y="2568227"/>
            <a:ext cx="3493671" cy="2991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4471" y="2617503"/>
            <a:ext cx="2055451" cy="29419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279BEC2-773B-B234-8842-4B6B96B38C5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lang="es-MX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Office PowerPoint</Application>
  <PresentationFormat>Panorámica</PresentationFormat>
  <Paragraphs>27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de Office</vt:lpstr>
      <vt:lpstr>BPM</vt:lpstr>
      <vt:lpstr>   Almacenamiento, distribución, transporte y comercialización     </vt:lpstr>
      <vt:lpstr>Presentación de PowerPoint</vt:lpstr>
      <vt:lpstr>Presentación de PowerPoint</vt:lpstr>
      <vt:lpstr>      v. Condiciones y método de almacenaje      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Emiliano Zapata</dc:creator>
  <cp:lastModifiedBy>ACADEMICO</cp:lastModifiedBy>
  <cp:revision>1</cp:revision>
  <dcterms:created xsi:type="dcterms:W3CDTF">2023-07-13T16:27:51Z</dcterms:created>
  <dcterms:modified xsi:type="dcterms:W3CDTF">2024-06-25T19:23:12Z</dcterms:modified>
</cp:coreProperties>
</file>