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gcERcAVw9IEfIwm3R7lLVFtgR/+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9"/>
          <p:cNvSpPr txBox="1">
            <a:spLocks noGrp="1"/>
          </p:cNvSpPr>
          <p:nvPr>
            <p:ph type="ftr" idx="11"/>
          </p:nvPr>
        </p:nvSpPr>
        <p:spPr>
          <a:xfrm>
            <a:off x="1994263" y="6443440"/>
            <a:ext cx="771579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5" name="Google Shape;25;p10"/>
          <p:cNvSpPr txBox="1">
            <a:spLocks noGrp="1"/>
          </p:cNvSpPr>
          <p:nvPr>
            <p:ph type="ftr" idx="11"/>
          </p:nvPr>
        </p:nvSpPr>
        <p:spPr>
          <a:xfrm>
            <a:off x="2377443" y="6434731"/>
            <a:ext cx="700169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32" name="Google Shape;32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Google Shape;11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8"/>
          <p:cNvSpPr txBox="1">
            <a:spLocks noGrp="1"/>
          </p:cNvSpPr>
          <p:nvPr>
            <p:ph type="ftr" idx="11"/>
          </p:nvPr>
        </p:nvSpPr>
        <p:spPr>
          <a:xfrm>
            <a:off x="2603863" y="6443437"/>
            <a:ext cx="71149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alibri"/>
              <a:buNone/>
            </a:pPr>
            <a:r>
              <a:rPr lang="es-EC" sz="7200">
                <a:solidFill>
                  <a:schemeClr val="lt1"/>
                </a:solidFill>
              </a:rPr>
              <a:t>BPM</a:t>
            </a:r>
            <a:endParaRPr sz="7200">
              <a:solidFill>
                <a:schemeClr val="lt1"/>
              </a:solidFill>
            </a:endParaRPr>
          </a:p>
        </p:txBody>
      </p:sp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C" sz="3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RESOLUCIÓN ARCSA-DE-2022-016-AKRG </a:t>
            </a:r>
            <a:endParaRPr sz="3200">
              <a:solidFill>
                <a:schemeClr val="lt1"/>
              </a:solidFill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8D9DE0C-10DE-23A5-A844-AB641C3EC1A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2"/>
          <p:cNvSpPr txBox="1">
            <a:spLocks noGrp="1"/>
          </p:cNvSpPr>
          <p:nvPr>
            <p:ph type="title"/>
          </p:nvPr>
        </p:nvSpPr>
        <p:spPr>
          <a:xfrm>
            <a:off x="1447800" y="12033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C" sz="2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C" sz="2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Envasado, etiquetado y empaquetado </a:t>
            </a: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>
              <a:solidFill>
                <a:schemeClr val="lt1"/>
              </a:solidFill>
            </a:endParaRPr>
          </a:p>
        </p:txBody>
      </p:sp>
      <p:sp>
        <p:nvSpPr>
          <p:cNvPr id="97" name="Google Shape;97;p2"/>
          <p:cNvSpPr txBox="1">
            <a:spLocks noGrp="1"/>
          </p:cNvSpPr>
          <p:nvPr>
            <p:ph type="body" idx="1"/>
          </p:nvPr>
        </p:nvSpPr>
        <p:spPr>
          <a:xfrm>
            <a:off x="1237872" y="1533266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Identificación del producto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98" name="Google Shape;9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4530" y="2528888"/>
            <a:ext cx="2921540" cy="1897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82830" y="2552189"/>
            <a:ext cx="2921541" cy="1892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91132" y="2524537"/>
            <a:ext cx="2831290" cy="1905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38858" y="4715919"/>
            <a:ext cx="8809483" cy="192040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EA9897D2-7E72-51BA-DC04-5FF2C15C809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3"/>
          <p:cNvSpPr txBox="1">
            <a:spLocks noGrp="1"/>
          </p:cNvSpPr>
          <p:nvPr>
            <p:ph type="body" idx="1"/>
          </p:nvPr>
        </p:nvSpPr>
        <p:spPr>
          <a:xfrm>
            <a:off x="304800" y="1816359"/>
            <a:ext cx="10515600" cy="55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ii. Seguridad y calidad                                         iii. Reutilización envases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solidFill>
                <a:schemeClr val="lt1"/>
              </a:solidFill>
            </a:endParaRPr>
          </a:p>
        </p:txBody>
      </p:sp>
      <p:pic>
        <p:nvPicPr>
          <p:cNvPr id="108" name="Google Shape;108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3484" y="2814300"/>
            <a:ext cx="3464733" cy="3200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19115" y="3248926"/>
            <a:ext cx="6320385" cy="213172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E8FB867-3435-CBB2-3AF0-DF52A376022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75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4"/>
          <p:cNvSpPr txBox="1"/>
          <p:nvPr/>
        </p:nvSpPr>
        <p:spPr>
          <a:xfrm>
            <a:off x="4760054" y="1348271"/>
            <a:ext cx="609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iv. Manejo del vidrio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4823" y="1956332"/>
            <a:ext cx="4079423" cy="2796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91546" y="1956330"/>
            <a:ext cx="2836755" cy="2796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43459" y="3421417"/>
            <a:ext cx="4640982" cy="281964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961E46A7-D708-D818-4571-62A875FA333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"/>
          <p:cNvSpPr txBox="1">
            <a:spLocks noGrp="1"/>
          </p:cNvSpPr>
          <p:nvPr>
            <p:ph type="title"/>
          </p:nvPr>
        </p:nvSpPr>
        <p:spPr>
          <a:xfrm>
            <a:off x="838200" y="1660525"/>
            <a:ext cx="10515600" cy="10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C" sz="2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v. Transporte al granel </a:t>
            </a: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125" name="Google Shape;125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" y="2797511"/>
            <a:ext cx="5098222" cy="2865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0602" y="2736545"/>
            <a:ext cx="3711261" cy="292633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784BF869-FE62-1B23-0625-C8EA0C91239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6"/>
          <p:cNvSpPr txBox="1"/>
          <p:nvPr/>
        </p:nvSpPr>
        <p:spPr>
          <a:xfrm>
            <a:off x="454867" y="1018503"/>
            <a:ext cx="103500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vi. Trazabilidad del producto                                             vii. Condiciones mínimas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4867" y="2967449"/>
            <a:ext cx="5442967" cy="198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20904" y="2051004"/>
            <a:ext cx="2401147" cy="198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93639" y="2051003"/>
            <a:ext cx="2668808" cy="198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55074" y="4224408"/>
            <a:ext cx="5442967" cy="211506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6D4B3D4-6165-34BD-7E7D-67E9D2E4AC8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9867" y="1774388"/>
            <a:ext cx="4704827" cy="2340412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7"/>
          <p:cNvSpPr txBox="1"/>
          <p:nvPr/>
        </p:nvSpPr>
        <p:spPr>
          <a:xfrm>
            <a:off x="940320" y="1180714"/>
            <a:ext cx="103500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viii. Embalaje previo                                                             ix. Embalaje mediano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70263" y="1757194"/>
            <a:ext cx="4109584" cy="2340412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7"/>
          <p:cNvSpPr txBox="1"/>
          <p:nvPr/>
        </p:nvSpPr>
        <p:spPr>
          <a:xfrm>
            <a:off x="522043" y="3903395"/>
            <a:ext cx="113466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x. Entrenamiento de manipulación              Cuidados previos y prevención de contaminación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6203" y="4611281"/>
            <a:ext cx="2769855" cy="1758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968099" y="4597886"/>
            <a:ext cx="3560201" cy="20081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5CB3C89-06DA-BDB5-A336-C8A60A25C0F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288</Words>
  <Application>Microsoft Office PowerPoint</Application>
  <PresentationFormat>Panorámica</PresentationFormat>
  <Paragraphs>25</Paragraphs>
  <Slides>7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Arial</vt:lpstr>
      <vt:lpstr>Calibri</vt:lpstr>
      <vt:lpstr>Tema de Office</vt:lpstr>
      <vt:lpstr>BPM</vt:lpstr>
      <vt:lpstr>   Envasado, etiquetado y empaquetado    </vt:lpstr>
      <vt:lpstr>Presentación de PowerPoint</vt:lpstr>
      <vt:lpstr>Presentación de PowerPoint</vt:lpstr>
      <vt:lpstr>     v. Transporte al granel      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Emiliano Zapata</dc:creator>
  <cp:lastModifiedBy>ACADEMICO</cp:lastModifiedBy>
  <cp:revision>1</cp:revision>
  <dcterms:created xsi:type="dcterms:W3CDTF">2023-07-13T16:27:51Z</dcterms:created>
  <dcterms:modified xsi:type="dcterms:W3CDTF">2024-06-25T19:21:34Z</dcterms:modified>
</cp:coreProperties>
</file>