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Aq5gQdm9jGKQjWRbtU+GuB3hI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2377447" y="6443439"/>
            <a:ext cx="69842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2516779" y="6434731"/>
            <a:ext cx="68275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377439" y="6460858"/>
            <a:ext cx="74197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es-EC" sz="7200">
                <a:solidFill>
                  <a:schemeClr val="lt1"/>
                </a:solidFill>
              </a:rPr>
              <a:t>BPM</a:t>
            </a:r>
            <a:endParaRPr sz="7200">
              <a:solidFill>
                <a:schemeClr val="lt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C" sz="3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RESOLUCIÓN ARCSA-DE-2022-016-AKRG </a:t>
            </a:r>
            <a:endParaRPr sz="3200">
              <a:solidFill>
                <a:schemeClr val="lt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300A0C-6CF5-4ABD-80AD-1C46ABBA98C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1447800" y="6699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Operaciones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1447800" y="182251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i. Técnicas y procedimientos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0528" y="2513013"/>
            <a:ext cx="4269223" cy="3393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27226" y="2513013"/>
            <a:ext cx="3318464" cy="33882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4D3AB43-6666-5DE5-AC6D-A4623AD2089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>
            <a:spLocks noGrp="1"/>
          </p:cNvSpPr>
          <p:nvPr>
            <p:ph type="body" idx="1"/>
          </p:nvPr>
        </p:nvSpPr>
        <p:spPr>
          <a:xfrm>
            <a:off x="1476125" y="1166584"/>
            <a:ext cx="10515600" cy="55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ii. Operaciones de control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106" name="Google Shape;10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0106" y="1802620"/>
            <a:ext cx="4220669" cy="2545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41604" y="3679575"/>
            <a:ext cx="5151634" cy="212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29491" y="1955020"/>
            <a:ext cx="5175871" cy="1548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198" y="4504270"/>
            <a:ext cx="2498485" cy="22021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38D3EF5-48A4-B1BD-DE5B-A3CB38FFBB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 txBox="1"/>
          <p:nvPr/>
        </p:nvSpPr>
        <p:spPr>
          <a:xfrm>
            <a:off x="1545854" y="924246"/>
            <a:ext cx="609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iii. Condiciones ambientales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9594" y="1627088"/>
            <a:ext cx="3439284" cy="2480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8962" y="1489788"/>
            <a:ext cx="2369146" cy="2617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58192" y="1716118"/>
            <a:ext cx="4118636" cy="2391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25596" y="4273080"/>
            <a:ext cx="4048934" cy="25346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7EAE014-9BC0-618C-BF16-A8C876A2E1A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5"/>
          <p:cNvSpPr txBox="1">
            <a:spLocks noGrp="1"/>
          </p:cNvSpPr>
          <p:nvPr>
            <p:ph type="title"/>
          </p:nvPr>
        </p:nvSpPr>
        <p:spPr>
          <a:xfrm>
            <a:off x="1316650" y="1232350"/>
            <a:ext cx="10515600" cy="1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iv. Verificación de condiciones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26" name="Google Shape;12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7869" y="2827730"/>
            <a:ext cx="5887618" cy="106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869" y="4115689"/>
            <a:ext cx="5887617" cy="16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95176" y="365129"/>
            <a:ext cx="2585297" cy="2247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90015" y="2700346"/>
            <a:ext cx="3977985" cy="38179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56FB8F1-898A-E15E-D417-9BB8FB6F008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/>
          <p:nvPr/>
        </p:nvSpPr>
        <p:spPr>
          <a:xfrm>
            <a:off x="683467" y="1751503"/>
            <a:ext cx="10350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v. Manipulación de sustancias                                i. Métodos de identificación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3503" y="2994669"/>
            <a:ext cx="3404818" cy="295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8122" y="2994669"/>
            <a:ext cx="4213750" cy="27622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349ACBB-3711-E291-7E91-C8A0A30D89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7"/>
          <p:cNvSpPr txBox="1"/>
          <p:nvPr/>
        </p:nvSpPr>
        <p:spPr>
          <a:xfrm>
            <a:off x="759091" y="990992"/>
            <a:ext cx="10350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vii. Programas de seguimiento continuo                        viii. Control de procesos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0652" y="2137733"/>
            <a:ext cx="4177014" cy="2895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7750" y="1641457"/>
            <a:ext cx="4945150" cy="2325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90325" y="4072050"/>
            <a:ext cx="4025951" cy="2678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34AF22F-9312-7BD8-70E4-8076ACC8D23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8"/>
          <p:cNvSpPr txBox="1"/>
          <p:nvPr/>
        </p:nvSpPr>
        <p:spPr>
          <a:xfrm>
            <a:off x="1597867" y="608503"/>
            <a:ext cx="10350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ix. Condiciones de fabricación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1252" y="1434758"/>
            <a:ext cx="3927766" cy="2309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9949" y="1434757"/>
            <a:ext cx="3331845" cy="230974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8"/>
          <p:cNvSpPr txBox="1"/>
          <p:nvPr/>
        </p:nvSpPr>
        <p:spPr>
          <a:xfrm>
            <a:off x="454867" y="3445357"/>
            <a:ext cx="6172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x. Medidas prevención de contaminación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40758" y="4153243"/>
            <a:ext cx="2141176" cy="262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17268" y="4199106"/>
            <a:ext cx="2703865" cy="2003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00120" y="4199106"/>
            <a:ext cx="2587396" cy="25766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54D3715-7C84-35FF-A820-7300477BD6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9"/>
          <p:cNvSpPr txBox="1"/>
          <p:nvPr/>
        </p:nvSpPr>
        <p:spPr>
          <a:xfrm>
            <a:off x="1597867" y="684703"/>
            <a:ext cx="10350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xi. Medidas de control de desviación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7867" y="1552797"/>
            <a:ext cx="6199253" cy="250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51987" y="1576912"/>
            <a:ext cx="3490178" cy="251529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9"/>
          <p:cNvSpPr txBox="1"/>
          <p:nvPr/>
        </p:nvSpPr>
        <p:spPr>
          <a:xfrm>
            <a:off x="660961" y="5033668"/>
            <a:ext cx="6172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xii. Validación de gases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98874" y="4272953"/>
            <a:ext cx="3307721" cy="25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C48D5A1-0647-575B-3E4D-F327CD2C2E0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0"/>
          <p:cNvSpPr txBox="1"/>
          <p:nvPr/>
        </p:nvSpPr>
        <p:spPr>
          <a:xfrm>
            <a:off x="1445467" y="532303"/>
            <a:ext cx="10350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xiii. Seguridad de trasvase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48389" y="1360714"/>
            <a:ext cx="3113462" cy="2250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31119" y="1360714"/>
            <a:ext cx="3700274" cy="2250323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0"/>
          <p:cNvSpPr txBox="1"/>
          <p:nvPr/>
        </p:nvSpPr>
        <p:spPr>
          <a:xfrm>
            <a:off x="618456" y="3379857"/>
            <a:ext cx="83484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xiv. Reproceso de alimentos            xv. Vida útil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51624" y="4073350"/>
            <a:ext cx="2525789" cy="2739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05781" y="4916205"/>
            <a:ext cx="6814106" cy="5359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F487D16-1B46-8499-6C7A-85B6A259D54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</Words>
  <Application>Microsoft Office PowerPoint</Application>
  <PresentationFormat>Panorámica</PresentationFormat>
  <Paragraphs>35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de Office</vt:lpstr>
      <vt:lpstr>BPM</vt:lpstr>
      <vt:lpstr>  Operaciones</vt:lpstr>
      <vt:lpstr>Presentación de PowerPoint</vt:lpstr>
      <vt:lpstr>Presentación de PowerPoint</vt:lpstr>
      <vt:lpstr>    iv. Verificación de condiciones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Emiliano Zapata</dc:creator>
  <cp:lastModifiedBy>ACADEMICO</cp:lastModifiedBy>
  <cp:revision>1</cp:revision>
  <dcterms:created xsi:type="dcterms:W3CDTF">2023-07-13T16:27:51Z</dcterms:created>
  <dcterms:modified xsi:type="dcterms:W3CDTF">2024-06-25T19:19:37Z</dcterms:modified>
</cp:coreProperties>
</file>