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4WmmEZxWUGzMvAVFOBtO76dPb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2264229" y="6452149"/>
            <a:ext cx="74632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2647407" y="6452149"/>
            <a:ext cx="705394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EC" sz="7200">
                <a:solidFill>
                  <a:schemeClr val="lt1"/>
                </a:solidFill>
              </a:rPr>
              <a:t>BPM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3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RESOLUCIÓN ARCSA-DE-2022-016-AKRG 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FBDD8F2-C24F-F0EB-769B-2CCB27D47B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843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990600" y="1127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Materias primas e insumos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990600" y="227971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i. Condiciones mínimas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065" y="2940196"/>
            <a:ext cx="3740776" cy="250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04114" y="2940196"/>
            <a:ext cx="4888198" cy="25087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C24037E-52FA-C808-A5BA-E41AE9159E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1524000" y="1054359"/>
            <a:ext cx="10515600" cy="55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Inspección y control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0986" y="4114800"/>
            <a:ext cx="3794524" cy="210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7786" y="1708434"/>
            <a:ext cx="3868201" cy="2175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70600" y="1932502"/>
            <a:ext cx="3868200" cy="37923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E97D6447-F8C2-BFB8-3B30-E5794BCFD89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1257300" y="638050"/>
            <a:ext cx="10256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iii. Condiciones de recepción                            iv. Almacenamiento 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6903" y="1487124"/>
            <a:ext cx="3840813" cy="2263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40189" y="1463797"/>
            <a:ext cx="3052990" cy="223886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1416860" y="3702657"/>
            <a:ext cx="10256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Recipientes seguros                                    vi. Instructivo de manipulación 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0498" y="4496898"/>
            <a:ext cx="1836811" cy="207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66796" y="4496898"/>
            <a:ext cx="2288433" cy="2115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52739" y="4424265"/>
            <a:ext cx="3027892" cy="24037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5B4708E-28B3-F3BA-641F-66846E677C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788375" y="1972875"/>
            <a:ext cx="105156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vii. Condiciones de </a:t>
            </a:r>
            <a:endParaRPr sz="2200" b="1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1818"/>
              <a:buFont typeface="Arial"/>
              <a:buNone/>
            </a:pP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conservación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7" name="Google Shape;12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8539" y="1302280"/>
            <a:ext cx="3080534" cy="2018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83624" y="1302280"/>
            <a:ext cx="4166363" cy="20325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 txBox="1"/>
          <p:nvPr/>
        </p:nvSpPr>
        <p:spPr>
          <a:xfrm>
            <a:off x="888862" y="4442717"/>
            <a:ext cx="6172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viii. Límites permisibles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55721" y="3663825"/>
            <a:ext cx="2781541" cy="294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3B21823-B192-D094-FD0E-9800A44353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843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/>
          <p:nvPr/>
        </p:nvSpPr>
        <p:spPr>
          <a:xfrm>
            <a:off x="1445468" y="913303"/>
            <a:ext cx="6097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ix. Agua </a:t>
            </a:r>
            <a:endParaRPr sz="2000" b="0" i="0" u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8642" y="1848692"/>
            <a:ext cx="4324725" cy="198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6210" y="2466360"/>
            <a:ext cx="3447291" cy="325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8642" y="4265320"/>
            <a:ext cx="4379364" cy="22887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B09B745-C038-7539-522D-8BD8818FF9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Panorámica</PresentationFormat>
  <Paragraphs>23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BPM</vt:lpstr>
      <vt:lpstr>  Materias primas e insumos   </vt:lpstr>
      <vt:lpstr>Presentación de PowerPoint</vt:lpstr>
      <vt:lpstr>Presentación de PowerPoint</vt:lpstr>
      <vt:lpstr>   vii. Condiciones de  conservación 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Emiliano Zapata</dc:creator>
  <cp:lastModifiedBy>ACADEMICO</cp:lastModifiedBy>
  <cp:revision>1</cp:revision>
  <dcterms:created xsi:type="dcterms:W3CDTF">2023-07-13T16:27:51Z</dcterms:created>
  <dcterms:modified xsi:type="dcterms:W3CDTF">2024-06-25T19:09:35Z</dcterms:modified>
</cp:coreProperties>
</file>