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C5T/7FwDNGdYIyt2/6oDj7TjC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2420983" y="6458064"/>
            <a:ext cx="670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2577737" y="6452149"/>
            <a:ext cx="6775269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2534193" y="6356350"/>
            <a:ext cx="7019109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es-EC" sz="7200">
                <a:solidFill>
                  <a:schemeClr val="lt1"/>
                </a:solidFill>
              </a:rPr>
              <a:t>BPM</a:t>
            </a:r>
            <a:endParaRPr sz="7200">
              <a:solidFill>
                <a:schemeClr val="lt1"/>
              </a:solidFill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C" sz="3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RESOLUCIÓN ARCSA-DE-2022-016-AKRG 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BD5450A-14DC-9168-0EC9-9D4936ADF9B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xfrm>
            <a:off x="778400" y="11072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18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Requisitos higiénicos de fabricación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chemeClr val="lt1"/>
              </a:solidFill>
            </a:endParaRPr>
          </a:p>
        </p:txBody>
      </p:sp>
      <p:sp>
        <p:nvSpPr>
          <p:cNvPr id="96" name="Google Shape;96;p2"/>
          <p:cNvSpPr txBox="1">
            <a:spLocks noGrp="1"/>
          </p:cNvSpPr>
          <p:nvPr>
            <p:ph type="body" idx="1"/>
          </p:nvPr>
        </p:nvSpPr>
        <p:spPr>
          <a:xfrm>
            <a:off x="838200" y="227971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s-EC" sz="18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i. Obligaciones del personal </a:t>
            </a:r>
            <a:endParaRPr sz="18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9633" y="3080797"/>
            <a:ext cx="3194135" cy="252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2119" y="3192765"/>
            <a:ext cx="3733388" cy="25252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83F9E97-CBC7-879D-011C-ED557D1093D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/>
          <p:cNvSpPr txBox="1">
            <a:spLocks noGrp="1"/>
          </p:cNvSpPr>
          <p:nvPr>
            <p:ph type="body" idx="1"/>
          </p:nvPr>
        </p:nvSpPr>
        <p:spPr>
          <a:xfrm>
            <a:off x="838200" y="597159"/>
            <a:ext cx="10515600" cy="55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s-EC" sz="18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ii. Educación y capacitación del personal </a:t>
            </a:r>
            <a:endParaRPr sz="18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595" y="1701351"/>
            <a:ext cx="3079744" cy="2965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9223" y="1768215"/>
            <a:ext cx="3478751" cy="1985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29539" y="4119725"/>
            <a:ext cx="4618120" cy="240812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80D9237-74B1-A1FA-85F2-491336D3400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1409700" y="561850"/>
            <a:ext cx="61722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iii. Estado de salud del personal </a:t>
            </a:r>
            <a:endParaRPr sz="24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6807" y="1730828"/>
            <a:ext cx="3285793" cy="1988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50905" y="1730828"/>
            <a:ext cx="1524132" cy="2011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73341" y="1730828"/>
            <a:ext cx="3106878" cy="1988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38400" y="3998122"/>
            <a:ext cx="3238780" cy="282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3720" y="3998122"/>
            <a:ext cx="2416406" cy="28272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AFB71B1-E3B3-11AF-4A30-3084D64E55A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1143000" y="1127125"/>
            <a:ext cx="10515600" cy="1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iv. Higiene y medidas de protección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25" name="Google Shape;12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820" y="2739837"/>
            <a:ext cx="3375953" cy="190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8589" y="2363431"/>
            <a:ext cx="3194822" cy="2805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3227" y="2590431"/>
            <a:ext cx="3180573" cy="2351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2B82A2F-3E67-F8F7-C11C-2FAB79AAC23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3660" y="1178962"/>
            <a:ext cx="5570702" cy="2209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6600" y="1200468"/>
            <a:ext cx="4309350" cy="2188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64094" y="3613693"/>
            <a:ext cx="2995218" cy="2960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10200" y="3561965"/>
            <a:ext cx="3170195" cy="306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E738ABF-1E6E-1B85-F1C2-12C5D3793F1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>
            <a:spLocks noGrp="1"/>
          </p:cNvSpPr>
          <p:nvPr>
            <p:ph type="title"/>
          </p:nvPr>
        </p:nvSpPr>
        <p:spPr>
          <a:xfrm>
            <a:off x="1066800" y="8985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v. Comportamiento del personal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43" name="Google Shape;14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1837" y="1887894"/>
            <a:ext cx="1801687" cy="246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51724" y="1887894"/>
            <a:ext cx="1684735" cy="246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08103" y="1370066"/>
            <a:ext cx="3236922" cy="1707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12710" y="4557965"/>
            <a:ext cx="4125189" cy="185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02934" y="3429000"/>
            <a:ext cx="2755280" cy="2638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712360" y="3429000"/>
            <a:ext cx="3217730" cy="251514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3D68BF0-5EDE-6037-B379-86FC461CE45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8"/>
          <p:cNvSpPr txBox="1">
            <a:spLocks noGrp="1"/>
          </p:cNvSpPr>
          <p:nvPr>
            <p:ph type="title"/>
          </p:nvPr>
        </p:nvSpPr>
        <p:spPr>
          <a:xfrm>
            <a:off x="838200" y="10509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22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vi. Obligación del personal          vii. Prohibición de acceso a determinadas áreas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administrativo y visitantes </a:t>
            </a:r>
            <a:br>
              <a:rPr lang="es-EC" sz="22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22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2200">
              <a:solidFill>
                <a:schemeClr val="lt1"/>
              </a:solidFill>
            </a:endParaRPr>
          </a:p>
        </p:txBody>
      </p:sp>
      <p:pic>
        <p:nvPicPr>
          <p:cNvPr id="155" name="Google Shape;15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3922" y="2241975"/>
            <a:ext cx="2743438" cy="3932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1275" y="1854049"/>
            <a:ext cx="1851825" cy="19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76425" y="1854049"/>
            <a:ext cx="1752200" cy="19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"/>
          <p:cNvSpPr txBox="1"/>
          <p:nvPr/>
        </p:nvSpPr>
        <p:spPr>
          <a:xfrm>
            <a:off x="4890318" y="3777919"/>
            <a:ext cx="61722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viii. Señalética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19302" y="4571999"/>
            <a:ext cx="3053906" cy="19747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61CA2DE-4C7A-32FB-CF7F-00F3D700AFC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Panorámica</PresentationFormat>
  <Paragraphs>23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de Office</vt:lpstr>
      <vt:lpstr>BPM</vt:lpstr>
      <vt:lpstr> Requisitos higiénicos de fabricación  </vt:lpstr>
      <vt:lpstr>Presentación de PowerPoint</vt:lpstr>
      <vt:lpstr>Presentación de PowerPoint</vt:lpstr>
      <vt:lpstr>  iv. Higiene y medidas de protección   </vt:lpstr>
      <vt:lpstr>Presentación de PowerPoint</vt:lpstr>
      <vt:lpstr>  v. Comportamiento del personal   </vt:lpstr>
      <vt:lpstr>  vi. Obligación del personal          vii. Prohibición de acceso a determinadas áreas  administrativo y visitantes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Emiliano Zapata</dc:creator>
  <cp:lastModifiedBy>ACADEMICO</cp:lastModifiedBy>
  <cp:revision>1</cp:revision>
  <dcterms:created xsi:type="dcterms:W3CDTF">2023-07-13T16:27:51Z</dcterms:created>
  <dcterms:modified xsi:type="dcterms:W3CDTF">2024-06-25T19:07:54Z</dcterms:modified>
</cp:coreProperties>
</file>