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ubzfTiL8YcB91e72++ID4odcE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9176045" y="2847824"/>
            <a:ext cx="1913152" cy="1663601"/>
          </a:xfrm>
          <a:prstGeom prst="roundRect">
            <a:avLst>
              <a:gd fmla="val 25300" name="adj"/>
            </a:avLst>
          </a:prstGeom>
          <a:solidFill>
            <a:srgbClr val="2E496E"/>
          </a:solidFill>
          <a:ln cap="rnd" cmpd="tri" w="9525">
            <a:solidFill>
              <a:srgbClr val="7F7F7F">
                <a:alpha val="784"/>
              </a:srgbClr>
            </a:solidFill>
            <a:prstDash val="solid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Problema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784762" y="0"/>
            <a:ext cx="6477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b="0" i="0" lang="en-US" sz="6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Diagrama de Ishikawa</a:t>
            </a:r>
            <a:endParaRPr b="0" i="0" sz="6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2403762" y="3374825"/>
            <a:ext cx="7162800" cy="609600"/>
          </a:xfrm>
          <a:prstGeom prst="rightArrow">
            <a:avLst>
              <a:gd fmla="val 50000" name="adj1"/>
              <a:gd fmla="val 65672" name="adj2"/>
            </a:avLst>
          </a:prstGeom>
          <a:gradFill>
            <a:gsLst>
              <a:gs pos="0">
                <a:schemeClr val="lt1"/>
              </a:gs>
              <a:gs pos="18000">
                <a:srgbClr val="EF9F8B"/>
              </a:gs>
              <a:gs pos="48000">
                <a:srgbClr val="EC8B72"/>
              </a:gs>
              <a:gs pos="86000">
                <a:srgbClr val="2E496E"/>
              </a:gs>
              <a:gs pos="100000">
                <a:srgbClr val="2E496E"/>
              </a:gs>
            </a:gsLst>
            <a:lin ang="0" scaled="0"/>
          </a:gra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661562" y="769661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54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5413662" y="769661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54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" name="Google Shape;89;p1"/>
          <p:cNvCxnSpPr>
            <a:stCxn id="90" idx="2"/>
          </p:cNvCxnSpPr>
          <p:nvPr/>
        </p:nvCxnSpPr>
        <p:spPr>
          <a:xfrm>
            <a:off x="3775362" y="1379261"/>
            <a:ext cx="762000" cy="2103000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sp>
        <p:nvSpPr>
          <p:cNvPr id="90" name="Google Shape;90;p1"/>
          <p:cNvSpPr/>
          <p:nvPr/>
        </p:nvSpPr>
        <p:spPr>
          <a:xfrm>
            <a:off x="3165762" y="769661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54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205348" y="6074920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162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415148" y="6074920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162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7701148" y="6074920"/>
            <a:ext cx="1219200" cy="609600"/>
          </a:xfrm>
          <a:prstGeom prst="roundRect">
            <a:avLst>
              <a:gd fmla="val 4267" name="adj"/>
            </a:avLst>
          </a:prstGeom>
          <a:gradFill>
            <a:gsLst>
              <a:gs pos="0">
                <a:schemeClr val="lt1"/>
              </a:gs>
              <a:gs pos="74000">
                <a:srgbClr val="8898AD"/>
              </a:gs>
              <a:gs pos="100000">
                <a:srgbClr val="2E496E"/>
              </a:gs>
            </a:gsLst>
            <a:lin ang="16200000" scaled="0"/>
          </a:gradFill>
          <a:ln cap="flat" cmpd="sng" w="9525">
            <a:solidFill>
              <a:srgbClr val="F7CAA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p1"/>
          <p:cNvCxnSpPr/>
          <p:nvPr/>
        </p:nvCxnSpPr>
        <p:spPr>
          <a:xfrm>
            <a:off x="3241962" y="2980505"/>
            <a:ext cx="11430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95" name="Google Shape;95;p1"/>
          <p:cNvSpPr txBox="1"/>
          <p:nvPr/>
        </p:nvSpPr>
        <p:spPr>
          <a:xfrm>
            <a:off x="2098962" y="2819101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" name="Google Shape;96;p1"/>
          <p:cNvCxnSpPr>
            <a:stCxn id="97" idx="2"/>
          </p:cNvCxnSpPr>
          <p:nvPr/>
        </p:nvCxnSpPr>
        <p:spPr>
          <a:xfrm>
            <a:off x="3247990" y="2548800"/>
            <a:ext cx="470100" cy="42060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97" name="Google Shape;97;p1"/>
          <p:cNvSpPr txBox="1"/>
          <p:nvPr/>
        </p:nvSpPr>
        <p:spPr>
          <a:xfrm>
            <a:off x="2720618" y="2025580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253113" y="4733105"/>
            <a:ext cx="9525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99" name="Google Shape;99;p1"/>
          <p:cNvSpPr txBox="1"/>
          <p:nvPr/>
        </p:nvSpPr>
        <p:spPr>
          <a:xfrm>
            <a:off x="2110113" y="4571701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" name="Google Shape;100;p1"/>
          <p:cNvCxnSpPr>
            <a:stCxn id="101" idx="2"/>
          </p:cNvCxnSpPr>
          <p:nvPr/>
        </p:nvCxnSpPr>
        <p:spPr>
          <a:xfrm>
            <a:off x="3259141" y="4409122"/>
            <a:ext cx="470100" cy="31290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1" name="Google Shape;101;p1"/>
          <p:cNvSpPr txBox="1"/>
          <p:nvPr/>
        </p:nvSpPr>
        <p:spPr>
          <a:xfrm>
            <a:off x="2731769" y="3670458"/>
            <a:ext cx="1054744" cy="738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>
            <a:off x="5108862" y="1685105"/>
            <a:ext cx="9525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3" name="Google Shape;103;p1"/>
          <p:cNvSpPr txBox="1"/>
          <p:nvPr/>
        </p:nvSpPr>
        <p:spPr>
          <a:xfrm>
            <a:off x="3965862" y="1523701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1"/>
          <p:cNvCxnSpPr>
            <a:stCxn id="105" idx="0"/>
          </p:cNvCxnSpPr>
          <p:nvPr/>
        </p:nvCxnSpPr>
        <p:spPr>
          <a:xfrm flipH="1" rot="10800000">
            <a:off x="5369534" y="1720203"/>
            <a:ext cx="234600" cy="30240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5" name="Google Shape;105;p1"/>
          <p:cNvSpPr txBox="1"/>
          <p:nvPr/>
        </p:nvSpPr>
        <p:spPr>
          <a:xfrm>
            <a:off x="4842162" y="2022603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1"/>
          <p:cNvCxnSpPr/>
          <p:nvPr/>
        </p:nvCxnSpPr>
        <p:spPr>
          <a:xfrm>
            <a:off x="7400903" y="5662364"/>
            <a:ext cx="962558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7" name="Google Shape;107;p1"/>
          <p:cNvSpPr txBox="1"/>
          <p:nvPr/>
        </p:nvSpPr>
        <p:spPr>
          <a:xfrm>
            <a:off x="6242065" y="5386797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1"/>
          <p:cNvCxnSpPr/>
          <p:nvPr/>
        </p:nvCxnSpPr>
        <p:spPr>
          <a:xfrm>
            <a:off x="6088658" y="2950133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9" name="Google Shape;109;p1"/>
          <p:cNvSpPr txBox="1"/>
          <p:nvPr/>
        </p:nvSpPr>
        <p:spPr>
          <a:xfrm>
            <a:off x="4689762" y="2772934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1"/>
          <p:cNvCxnSpPr/>
          <p:nvPr/>
        </p:nvCxnSpPr>
        <p:spPr>
          <a:xfrm>
            <a:off x="7367913" y="1620056"/>
            <a:ext cx="9525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1" name="Google Shape;111;p1"/>
          <p:cNvSpPr txBox="1"/>
          <p:nvPr/>
        </p:nvSpPr>
        <p:spPr>
          <a:xfrm>
            <a:off x="6224913" y="1458652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 flipH="1" rot="10800000">
            <a:off x="7661562" y="1620057"/>
            <a:ext cx="247650" cy="361815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3" name="Google Shape;113;p1"/>
          <p:cNvSpPr txBox="1"/>
          <p:nvPr/>
        </p:nvSpPr>
        <p:spPr>
          <a:xfrm>
            <a:off x="7078911" y="1873180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/>
          </a:p>
        </p:txBody>
      </p:sp>
      <p:cxnSp>
        <p:nvCxnSpPr>
          <p:cNvPr id="114" name="Google Shape;114;p1"/>
          <p:cNvCxnSpPr/>
          <p:nvPr/>
        </p:nvCxnSpPr>
        <p:spPr>
          <a:xfrm>
            <a:off x="7689905" y="2521373"/>
            <a:ext cx="9525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5" name="Google Shape;115;p1"/>
          <p:cNvSpPr txBox="1"/>
          <p:nvPr/>
        </p:nvSpPr>
        <p:spPr>
          <a:xfrm>
            <a:off x="6546905" y="2359969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1"/>
          <p:cNvCxnSpPr/>
          <p:nvPr/>
        </p:nvCxnSpPr>
        <p:spPr>
          <a:xfrm flipH="1" rot="10800000">
            <a:off x="7983554" y="2521374"/>
            <a:ext cx="247650" cy="361815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7" name="Google Shape;117;p1"/>
          <p:cNvSpPr txBox="1"/>
          <p:nvPr/>
        </p:nvSpPr>
        <p:spPr>
          <a:xfrm>
            <a:off x="7400903" y="2774497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8" name="Google Shape;118;p1"/>
          <p:cNvCxnSpPr/>
          <p:nvPr/>
        </p:nvCxnSpPr>
        <p:spPr>
          <a:xfrm>
            <a:off x="3546762" y="5341168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9" name="Google Shape;119;p1"/>
          <p:cNvSpPr txBox="1"/>
          <p:nvPr/>
        </p:nvSpPr>
        <p:spPr>
          <a:xfrm>
            <a:off x="2147866" y="5163969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p1"/>
          <p:cNvCxnSpPr/>
          <p:nvPr/>
        </p:nvCxnSpPr>
        <p:spPr>
          <a:xfrm>
            <a:off x="5638520" y="4229522"/>
            <a:ext cx="9525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1" name="Google Shape;121;p1"/>
          <p:cNvSpPr txBox="1"/>
          <p:nvPr/>
        </p:nvSpPr>
        <p:spPr>
          <a:xfrm>
            <a:off x="4495520" y="4068118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"/>
          <p:cNvCxnSpPr/>
          <p:nvPr/>
        </p:nvCxnSpPr>
        <p:spPr>
          <a:xfrm flipH="1" rot="10800000">
            <a:off x="5932169" y="4229523"/>
            <a:ext cx="247650" cy="361815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3" name="Google Shape;123;p1"/>
          <p:cNvSpPr txBox="1"/>
          <p:nvPr/>
        </p:nvSpPr>
        <p:spPr>
          <a:xfrm>
            <a:off x="5299362" y="4460344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p1"/>
          <p:cNvCxnSpPr/>
          <p:nvPr/>
        </p:nvCxnSpPr>
        <p:spPr>
          <a:xfrm>
            <a:off x="5826734" y="5094921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5" name="Google Shape;125;p1"/>
          <p:cNvSpPr txBox="1"/>
          <p:nvPr/>
        </p:nvSpPr>
        <p:spPr>
          <a:xfrm>
            <a:off x="4427838" y="4917722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6" name="Google Shape;126;p1"/>
          <p:cNvCxnSpPr/>
          <p:nvPr/>
        </p:nvCxnSpPr>
        <p:spPr>
          <a:xfrm>
            <a:off x="5638520" y="5634198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7" name="Google Shape;127;p1"/>
          <p:cNvSpPr txBox="1"/>
          <p:nvPr/>
        </p:nvSpPr>
        <p:spPr>
          <a:xfrm>
            <a:off x="4239624" y="5456999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8" name="Google Shape;128;p1"/>
          <p:cNvCxnSpPr/>
          <p:nvPr/>
        </p:nvCxnSpPr>
        <p:spPr>
          <a:xfrm>
            <a:off x="8453948" y="4161624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29" name="Google Shape;129;p1"/>
          <p:cNvSpPr txBox="1"/>
          <p:nvPr/>
        </p:nvSpPr>
        <p:spPr>
          <a:xfrm>
            <a:off x="7055052" y="3984425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p1"/>
          <p:cNvCxnSpPr/>
          <p:nvPr/>
        </p:nvCxnSpPr>
        <p:spPr>
          <a:xfrm>
            <a:off x="8231482" y="4697770"/>
            <a:ext cx="457200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31" name="Google Shape;131;p1"/>
          <p:cNvSpPr txBox="1"/>
          <p:nvPr/>
        </p:nvSpPr>
        <p:spPr>
          <a:xfrm>
            <a:off x="6832586" y="4520571"/>
            <a:ext cx="1447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2" name="Google Shape;132;p1"/>
          <p:cNvCxnSpPr>
            <a:stCxn id="88" idx="2"/>
          </p:cNvCxnSpPr>
          <p:nvPr/>
        </p:nvCxnSpPr>
        <p:spPr>
          <a:xfrm>
            <a:off x="6023262" y="1379261"/>
            <a:ext cx="830400" cy="2095200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133" name="Google Shape;133;p1"/>
          <p:cNvCxnSpPr>
            <a:stCxn id="87" idx="2"/>
          </p:cNvCxnSpPr>
          <p:nvPr/>
        </p:nvCxnSpPr>
        <p:spPr>
          <a:xfrm>
            <a:off x="8271162" y="1379261"/>
            <a:ext cx="780300" cy="2103000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134" name="Google Shape;134;p1"/>
          <p:cNvCxnSpPr/>
          <p:nvPr/>
        </p:nvCxnSpPr>
        <p:spPr>
          <a:xfrm flipH="1" rot="10800000">
            <a:off x="3731820" y="3927599"/>
            <a:ext cx="799292" cy="2091902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135" name="Google Shape;135;p1"/>
          <p:cNvCxnSpPr/>
          <p:nvPr/>
        </p:nvCxnSpPr>
        <p:spPr>
          <a:xfrm flipH="1" rot="10800000">
            <a:off x="5941620" y="3927600"/>
            <a:ext cx="905691" cy="2091901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136" name="Google Shape;136;p1"/>
          <p:cNvCxnSpPr/>
          <p:nvPr/>
        </p:nvCxnSpPr>
        <p:spPr>
          <a:xfrm flipH="1" rot="10800000">
            <a:off x="8227620" y="3927599"/>
            <a:ext cx="817659" cy="2091902"/>
          </a:xfrm>
          <a:prstGeom prst="straightConnector1">
            <a:avLst/>
          </a:prstGeom>
          <a:noFill/>
          <a:ln cap="flat" cmpd="thinThick" w="28575">
            <a:solidFill>
              <a:srgbClr val="2E496E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137" name="Google Shape;137;p1"/>
          <p:cNvCxnSpPr/>
          <p:nvPr/>
        </p:nvCxnSpPr>
        <p:spPr>
          <a:xfrm>
            <a:off x="2028790" y="1533686"/>
            <a:ext cx="1757723" cy="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38" name="Google Shape;138;p1"/>
          <p:cNvSpPr txBox="1"/>
          <p:nvPr/>
        </p:nvSpPr>
        <p:spPr>
          <a:xfrm>
            <a:off x="885790" y="1372282"/>
            <a:ext cx="1295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1"/>
          <p:cNvCxnSpPr>
            <a:stCxn id="140" idx="0"/>
          </p:cNvCxnSpPr>
          <p:nvPr/>
        </p:nvCxnSpPr>
        <p:spPr>
          <a:xfrm flipH="1" rot="10800000">
            <a:off x="2289462" y="1568784"/>
            <a:ext cx="234600" cy="302400"/>
          </a:xfrm>
          <a:prstGeom prst="straightConnector1">
            <a:avLst/>
          </a:prstGeom>
          <a:noFill/>
          <a:ln cap="flat" cmpd="sng" w="12700">
            <a:solidFill>
              <a:srgbClr val="2E496E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40" name="Google Shape;140;p1"/>
          <p:cNvSpPr txBox="1"/>
          <p:nvPr/>
        </p:nvSpPr>
        <p:spPr>
          <a:xfrm>
            <a:off x="1762090" y="1871184"/>
            <a:ext cx="1054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 de ejemplo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2020-07-31T05:11:10Z</dcterms:created>
  <dc:creator>UrI NuÑeZ</dc:creator>
</cp:coreProperties>
</file>