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69" r:id="rId2"/>
    <p:sldId id="361" r:id="rId3"/>
    <p:sldId id="370" r:id="rId4"/>
    <p:sldId id="380" r:id="rId5"/>
    <p:sldId id="381" r:id="rId6"/>
    <p:sldId id="382" r:id="rId7"/>
    <p:sldId id="383" r:id="rId8"/>
    <p:sldId id="384" r:id="rId9"/>
    <p:sldId id="385" r:id="rId10"/>
    <p:sldId id="264" r:id="rId11"/>
    <p:sldId id="371" r:id="rId12"/>
    <p:sldId id="336" r:id="rId13"/>
    <p:sldId id="372" r:id="rId14"/>
    <p:sldId id="373" r:id="rId15"/>
    <p:sldId id="338" r:id="rId16"/>
    <p:sldId id="339" r:id="rId17"/>
    <p:sldId id="340" r:id="rId18"/>
    <p:sldId id="341" r:id="rId19"/>
    <p:sldId id="342" r:id="rId20"/>
    <p:sldId id="343" r:id="rId21"/>
    <p:sldId id="344" r:id="rId22"/>
    <p:sldId id="345" r:id="rId23"/>
    <p:sldId id="346" r:id="rId24"/>
    <p:sldId id="347" r:id="rId25"/>
    <p:sldId id="348" r:id="rId26"/>
    <p:sldId id="379" r:id="rId27"/>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D792E7-027E-4991-8C9A-5041D3B5F26F}"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s-EC"/>
        </a:p>
      </dgm:t>
    </dgm:pt>
    <dgm:pt modelId="{2C97B967-E2E4-4F63-9423-E71A6670D76C}">
      <dgm:prSet phldrT="[Texto]"/>
      <dgm:spPr/>
      <dgm:t>
        <a:bodyPr/>
        <a:lstStyle/>
        <a:p>
          <a:r>
            <a:rPr lang="es-EC" dirty="0">
              <a:solidFill>
                <a:srgbClr val="660033"/>
              </a:solidFill>
            </a:rPr>
            <a:t>PLAN Y PROCEDIMIENTO</a:t>
          </a:r>
        </a:p>
      </dgm:t>
    </dgm:pt>
    <dgm:pt modelId="{420B4034-64EE-48E7-9A45-E34BD64E70B1}" type="parTrans" cxnId="{ABF85AB8-607C-491F-92FE-AAA15EC5C473}">
      <dgm:prSet/>
      <dgm:spPr/>
      <dgm:t>
        <a:bodyPr/>
        <a:lstStyle/>
        <a:p>
          <a:endParaRPr lang="es-EC"/>
        </a:p>
      </dgm:t>
    </dgm:pt>
    <dgm:pt modelId="{8F4262AB-A33A-4832-B9FC-CB78F7B9BBAF}" type="sibTrans" cxnId="{ABF85AB8-607C-491F-92FE-AAA15EC5C473}">
      <dgm:prSet/>
      <dgm:spPr/>
      <dgm:t>
        <a:bodyPr/>
        <a:lstStyle/>
        <a:p>
          <a:endParaRPr lang="es-EC"/>
        </a:p>
      </dgm:t>
    </dgm:pt>
    <dgm:pt modelId="{C073FB23-3128-4813-9AE0-E52FD6299E50}">
      <dgm:prSet phldrT="[Texto]"/>
      <dgm:spPr/>
      <dgm:t>
        <a:bodyPr/>
        <a:lstStyle/>
        <a:p>
          <a:r>
            <a:rPr lang="es-EC" dirty="0"/>
            <a:t>Disponible</a:t>
          </a:r>
        </a:p>
      </dgm:t>
    </dgm:pt>
    <dgm:pt modelId="{6967A810-E621-4956-85CB-CCD7BB23317D}" type="parTrans" cxnId="{325EAB41-3DC4-4B73-B782-2EA525AE3663}">
      <dgm:prSet/>
      <dgm:spPr/>
      <dgm:t>
        <a:bodyPr/>
        <a:lstStyle/>
        <a:p>
          <a:endParaRPr lang="es-EC"/>
        </a:p>
      </dgm:t>
    </dgm:pt>
    <dgm:pt modelId="{D48E50F5-BA71-4AAB-8204-265F566DDA6C}" type="sibTrans" cxnId="{325EAB41-3DC4-4B73-B782-2EA525AE3663}">
      <dgm:prSet/>
      <dgm:spPr/>
      <dgm:t>
        <a:bodyPr/>
        <a:lstStyle/>
        <a:p>
          <a:endParaRPr lang="es-EC"/>
        </a:p>
      </dgm:t>
    </dgm:pt>
    <dgm:pt modelId="{96C8DFAC-EEBC-4A9D-8AFA-7EDFCC796A3B}">
      <dgm:prSet phldrT="[Texto]" phldr="1"/>
      <dgm:spPr>
        <a:noFill/>
      </dgm:spPr>
      <dgm:t>
        <a:bodyPr/>
        <a:lstStyle/>
        <a:p>
          <a:endParaRPr lang="es-EC" dirty="0"/>
        </a:p>
      </dgm:t>
    </dgm:pt>
    <dgm:pt modelId="{F046ACD7-8D9A-4BCF-BB0E-9F3F7914B10E}" type="parTrans" cxnId="{1D520DDB-1C66-4959-96E4-325C016919C3}">
      <dgm:prSet/>
      <dgm:spPr/>
      <dgm:t>
        <a:bodyPr/>
        <a:lstStyle/>
        <a:p>
          <a:endParaRPr lang="es-EC"/>
        </a:p>
      </dgm:t>
    </dgm:pt>
    <dgm:pt modelId="{CC5E870A-C3B4-424F-AC87-6C56EEBBC230}" type="sibTrans" cxnId="{1D520DDB-1C66-4959-96E4-325C016919C3}">
      <dgm:prSet/>
      <dgm:spPr/>
      <dgm:t>
        <a:bodyPr/>
        <a:lstStyle/>
        <a:p>
          <a:endParaRPr lang="es-EC"/>
        </a:p>
      </dgm:t>
    </dgm:pt>
    <dgm:pt modelId="{D5EDC017-0C8F-4459-BBFB-17BB70D5F027}">
      <dgm:prSet phldrT="[Texto]" phldr="1"/>
      <dgm:spPr>
        <a:noFill/>
      </dgm:spPr>
      <dgm:t>
        <a:bodyPr/>
        <a:lstStyle/>
        <a:p>
          <a:endParaRPr lang="es-EC"/>
        </a:p>
      </dgm:t>
    </dgm:pt>
    <dgm:pt modelId="{A5F15D89-1548-4C38-AA10-CF4B15DC3CC4}" type="parTrans" cxnId="{1D024679-65A5-485B-A4D2-1C67FA50DE29}">
      <dgm:prSet/>
      <dgm:spPr/>
      <dgm:t>
        <a:bodyPr/>
        <a:lstStyle/>
        <a:p>
          <a:endParaRPr lang="es-EC"/>
        </a:p>
      </dgm:t>
    </dgm:pt>
    <dgm:pt modelId="{44DA16FC-01C5-4B1A-9B49-7C358416BED8}" type="sibTrans" cxnId="{1D024679-65A5-485B-A4D2-1C67FA50DE29}">
      <dgm:prSet/>
      <dgm:spPr/>
      <dgm:t>
        <a:bodyPr/>
        <a:lstStyle/>
        <a:p>
          <a:endParaRPr lang="es-EC"/>
        </a:p>
      </dgm:t>
    </dgm:pt>
    <dgm:pt modelId="{37AFCFD7-DFD4-4719-A3C1-0ABD921974EA}">
      <dgm:prSet phldrT="[Texto]" phldr="1"/>
      <dgm:spPr>
        <a:noFill/>
      </dgm:spPr>
      <dgm:t>
        <a:bodyPr/>
        <a:lstStyle/>
        <a:p>
          <a:endParaRPr lang="es-EC"/>
        </a:p>
      </dgm:t>
    </dgm:pt>
    <dgm:pt modelId="{071309E2-AF75-47F8-BD62-AF3EE502C033}" type="parTrans" cxnId="{5F1A3CCF-A24C-4B75-A068-2AD0A38727A4}">
      <dgm:prSet/>
      <dgm:spPr/>
      <dgm:t>
        <a:bodyPr/>
        <a:lstStyle/>
        <a:p>
          <a:endParaRPr lang="es-EC"/>
        </a:p>
      </dgm:t>
    </dgm:pt>
    <dgm:pt modelId="{1ADDB052-8EB6-4118-A2FA-6E351EB56F14}" type="sibTrans" cxnId="{5F1A3CCF-A24C-4B75-A068-2AD0A38727A4}">
      <dgm:prSet/>
      <dgm:spPr/>
      <dgm:t>
        <a:bodyPr/>
        <a:lstStyle/>
        <a:p>
          <a:endParaRPr lang="es-EC"/>
        </a:p>
      </dgm:t>
    </dgm:pt>
    <dgm:pt modelId="{5A4A7506-1F62-4B80-9690-4872FE1C998E}">
      <dgm:prSet phldrT="[Texto]"/>
      <dgm:spPr/>
      <dgm:t>
        <a:bodyPr/>
        <a:lstStyle/>
        <a:p>
          <a:r>
            <a:rPr lang="es-EC" dirty="0"/>
            <a:t>Basados en estadística (razonable)</a:t>
          </a:r>
        </a:p>
      </dgm:t>
    </dgm:pt>
    <dgm:pt modelId="{C8BF28F0-4381-42D5-8247-A020EC9F4B33}" type="parTrans" cxnId="{41309D11-6889-4CA8-BC8E-608ED5D6AABB}">
      <dgm:prSet/>
      <dgm:spPr/>
      <dgm:t>
        <a:bodyPr/>
        <a:lstStyle/>
        <a:p>
          <a:endParaRPr lang="es-EC"/>
        </a:p>
      </dgm:t>
    </dgm:pt>
    <dgm:pt modelId="{3AF572CD-1372-43A1-AC32-A2419ADC8BF9}" type="sibTrans" cxnId="{41309D11-6889-4CA8-BC8E-608ED5D6AABB}">
      <dgm:prSet/>
      <dgm:spPr/>
      <dgm:t>
        <a:bodyPr/>
        <a:lstStyle/>
        <a:p>
          <a:endParaRPr lang="es-EC"/>
        </a:p>
      </dgm:t>
    </dgm:pt>
    <dgm:pt modelId="{8A84AC8C-C02B-44E9-983C-A6C4005E24A5}" type="pres">
      <dgm:prSet presAssocID="{D2D792E7-027E-4991-8C9A-5041D3B5F26F}" presName="linear" presStyleCnt="0">
        <dgm:presLayoutVars>
          <dgm:dir/>
          <dgm:resizeHandles val="exact"/>
        </dgm:presLayoutVars>
      </dgm:prSet>
      <dgm:spPr/>
    </dgm:pt>
    <dgm:pt modelId="{9D5F8C4B-9B8F-46F9-B8B7-0AE0C2DB9552}" type="pres">
      <dgm:prSet presAssocID="{2C97B967-E2E4-4F63-9423-E71A6670D76C}" presName="comp" presStyleCnt="0"/>
      <dgm:spPr/>
    </dgm:pt>
    <dgm:pt modelId="{8ACB4442-A44A-4BB8-8D40-32AF37DE0588}" type="pres">
      <dgm:prSet presAssocID="{2C97B967-E2E4-4F63-9423-E71A6670D76C}" presName="box" presStyleLbl="node1" presStyleIdx="0" presStyleCnt="2"/>
      <dgm:spPr/>
    </dgm:pt>
    <dgm:pt modelId="{E9B3D083-2359-4865-8C4F-F58965940309}" type="pres">
      <dgm:prSet presAssocID="{2C97B967-E2E4-4F63-9423-E71A6670D76C}"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33000" r="-33000"/>
          </a:stretch>
        </a:blipFill>
      </dgm:spPr>
      <dgm:extLst>
        <a:ext uri="{E40237B7-FDA0-4F09-8148-C483321AD2D9}">
          <dgm14:cNvPr xmlns:dgm14="http://schemas.microsoft.com/office/drawing/2010/diagram" id="0" name="" descr="Paleta"/>
        </a:ext>
      </dgm:extLst>
    </dgm:pt>
    <dgm:pt modelId="{510C8BEE-67BE-4E11-A300-1C3625C48173}" type="pres">
      <dgm:prSet presAssocID="{2C97B967-E2E4-4F63-9423-E71A6670D76C}" presName="text" presStyleLbl="node1" presStyleIdx="0" presStyleCnt="2">
        <dgm:presLayoutVars>
          <dgm:bulletEnabled val="1"/>
        </dgm:presLayoutVars>
      </dgm:prSet>
      <dgm:spPr/>
    </dgm:pt>
    <dgm:pt modelId="{04A520C6-E4CC-4905-A0A7-7BC64AC55C4E}" type="pres">
      <dgm:prSet presAssocID="{8F4262AB-A33A-4832-B9FC-CB78F7B9BBAF}" presName="spacer" presStyleCnt="0"/>
      <dgm:spPr/>
    </dgm:pt>
    <dgm:pt modelId="{1753D9C8-9C0E-4042-B175-0201B67857AA}" type="pres">
      <dgm:prSet presAssocID="{96C8DFAC-EEBC-4A9D-8AFA-7EDFCC796A3B}" presName="comp" presStyleCnt="0"/>
      <dgm:spPr/>
    </dgm:pt>
    <dgm:pt modelId="{419C6BCE-41AB-4674-9BC1-CDBEB88C4F7F}" type="pres">
      <dgm:prSet presAssocID="{96C8DFAC-EEBC-4A9D-8AFA-7EDFCC796A3B}" presName="box" presStyleLbl="node1" presStyleIdx="1" presStyleCnt="2"/>
      <dgm:spPr/>
    </dgm:pt>
    <dgm:pt modelId="{45BB2460-76A8-4BE6-BAF4-90287D049F7C}" type="pres">
      <dgm:prSet presAssocID="{96C8DFAC-EEBC-4A9D-8AFA-7EDFCC796A3B}" presName="img" presStyleLbl="fgImgPlace1" presStyleIdx="1" presStyleCnt="2"/>
      <dgm:spPr>
        <a:noFill/>
      </dgm:spPr>
    </dgm:pt>
    <dgm:pt modelId="{CB572CD1-BDF4-446F-81D0-897811F39056}" type="pres">
      <dgm:prSet presAssocID="{96C8DFAC-EEBC-4A9D-8AFA-7EDFCC796A3B}" presName="text" presStyleLbl="node1" presStyleIdx="1" presStyleCnt="2">
        <dgm:presLayoutVars>
          <dgm:bulletEnabled val="1"/>
        </dgm:presLayoutVars>
      </dgm:prSet>
      <dgm:spPr/>
    </dgm:pt>
  </dgm:ptLst>
  <dgm:cxnLst>
    <dgm:cxn modelId="{C0798603-78C5-44BD-8344-34FB1D2BBC09}" type="presOf" srcId="{D2D792E7-027E-4991-8C9A-5041D3B5F26F}" destId="{8A84AC8C-C02B-44E9-983C-A6C4005E24A5}" srcOrd="0" destOrd="0" presId="urn:microsoft.com/office/officeart/2005/8/layout/vList4"/>
    <dgm:cxn modelId="{41309D11-6889-4CA8-BC8E-608ED5D6AABB}" srcId="{2C97B967-E2E4-4F63-9423-E71A6670D76C}" destId="{5A4A7506-1F62-4B80-9690-4872FE1C998E}" srcOrd="1" destOrd="0" parTransId="{C8BF28F0-4381-42D5-8247-A020EC9F4B33}" sibTransId="{3AF572CD-1372-43A1-AC32-A2419ADC8BF9}"/>
    <dgm:cxn modelId="{D298C328-2700-4DE6-BEA6-DAB191D9400A}" type="presOf" srcId="{C073FB23-3128-4813-9AE0-E52FD6299E50}" destId="{510C8BEE-67BE-4E11-A300-1C3625C48173}" srcOrd="1" destOrd="1" presId="urn:microsoft.com/office/officeart/2005/8/layout/vList4"/>
    <dgm:cxn modelId="{93AA0331-D096-40DC-847B-D8A01A27ECB6}" type="presOf" srcId="{C073FB23-3128-4813-9AE0-E52FD6299E50}" destId="{8ACB4442-A44A-4BB8-8D40-32AF37DE0588}" srcOrd="0" destOrd="1" presId="urn:microsoft.com/office/officeart/2005/8/layout/vList4"/>
    <dgm:cxn modelId="{325EAB41-3DC4-4B73-B782-2EA525AE3663}" srcId="{2C97B967-E2E4-4F63-9423-E71A6670D76C}" destId="{C073FB23-3128-4813-9AE0-E52FD6299E50}" srcOrd="0" destOrd="0" parTransId="{6967A810-E621-4956-85CB-CCD7BB23317D}" sibTransId="{D48E50F5-BA71-4AAB-8204-265F566DDA6C}"/>
    <dgm:cxn modelId="{7A572E59-1EDA-4D7B-87FB-A7E208EB439C}" type="presOf" srcId="{96C8DFAC-EEBC-4A9D-8AFA-7EDFCC796A3B}" destId="{419C6BCE-41AB-4674-9BC1-CDBEB88C4F7F}" srcOrd="0" destOrd="0" presId="urn:microsoft.com/office/officeart/2005/8/layout/vList4"/>
    <dgm:cxn modelId="{1D024679-65A5-485B-A4D2-1C67FA50DE29}" srcId="{96C8DFAC-EEBC-4A9D-8AFA-7EDFCC796A3B}" destId="{D5EDC017-0C8F-4459-BBFB-17BB70D5F027}" srcOrd="0" destOrd="0" parTransId="{A5F15D89-1548-4C38-AA10-CF4B15DC3CC4}" sibTransId="{44DA16FC-01C5-4B1A-9B49-7C358416BED8}"/>
    <dgm:cxn modelId="{4CE0E188-290C-4389-884A-229A5A0A1957}" type="presOf" srcId="{D5EDC017-0C8F-4459-BBFB-17BB70D5F027}" destId="{CB572CD1-BDF4-446F-81D0-897811F39056}" srcOrd="1" destOrd="1" presId="urn:microsoft.com/office/officeart/2005/8/layout/vList4"/>
    <dgm:cxn modelId="{96DDC18C-02A0-432A-AA88-EB810E4A8CB7}" type="presOf" srcId="{37AFCFD7-DFD4-4719-A3C1-0ABD921974EA}" destId="{CB572CD1-BDF4-446F-81D0-897811F39056}" srcOrd="1" destOrd="2" presId="urn:microsoft.com/office/officeart/2005/8/layout/vList4"/>
    <dgm:cxn modelId="{809DB897-5537-4591-B966-019F8A92E368}" type="presOf" srcId="{2C97B967-E2E4-4F63-9423-E71A6670D76C}" destId="{510C8BEE-67BE-4E11-A300-1C3625C48173}" srcOrd="1" destOrd="0" presId="urn:microsoft.com/office/officeart/2005/8/layout/vList4"/>
    <dgm:cxn modelId="{4684F29A-7F4F-4BC7-9684-E7F8AD20F0D4}" type="presOf" srcId="{D5EDC017-0C8F-4459-BBFB-17BB70D5F027}" destId="{419C6BCE-41AB-4674-9BC1-CDBEB88C4F7F}" srcOrd="0" destOrd="1" presId="urn:microsoft.com/office/officeart/2005/8/layout/vList4"/>
    <dgm:cxn modelId="{C7E3D69C-7125-4681-A33C-54F8D71D3D3A}" type="presOf" srcId="{5A4A7506-1F62-4B80-9690-4872FE1C998E}" destId="{510C8BEE-67BE-4E11-A300-1C3625C48173}" srcOrd="1" destOrd="2" presId="urn:microsoft.com/office/officeart/2005/8/layout/vList4"/>
    <dgm:cxn modelId="{629B66A0-2995-4E9D-BF0B-3D0B8E8ABF9F}" type="presOf" srcId="{37AFCFD7-DFD4-4719-A3C1-0ABD921974EA}" destId="{419C6BCE-41AB-4674-9BC1-CDBEB88C4F7F}" srcOrd="0" destOrd="2" presId="urn:microsoft.com/office/officeart/2005/8/layout/vList4"/>
    <dgm:cxn modelId="{5478FAA9-ED1D-4B64-95A7-A53666FE8270}" type="presOf" srcId="{2C97B967-E2E4-4F63-9423-E71A6670D76C}" destId="{8ACB4442-A44A-4BB8-8D40-32AF37DE0588}" srcOrd="0" destOrd="0" presId="urn:microsoft.com/office/officeart/2005/8/layout/vList4"/>
    <dgm:cxn modelId="{ABF85AB8-607C-491F-92FE-AAA15EC5C473}" srcId="{D2D792E7-027E-4991-8C9A-5041D3B5F26F}" destId="{2C97B967-E2E4-4F63-9423-E71A6670D76C}" srcOrd="0" destOrd="0" parTransId="{420B4034-64EE-48E7-9A45-E34BD64E70B1}" sibTransId="{8F4262AB-A33A-4832-B9FC-CB78F7B9BBAF}"/>
    <dgm:cxn modelId="{005D2BBA-0114-4C63-9CB1-B3ABE9624D00}" type="presOf" srcId="{96C8DFAC-EEBC-4A9D-8AFA-7EDFCC796A3B}" destId="{CB572CD1-BDF4-446F-81D0-897811F39056}" srcOrd="1" destOrd="0" presId="urn:microsoft.com/office/officeart/2005/8/layout/vList4"/>
    <dgm:cxn modelId="{5F1A3CCF-A24C-4B75-A068-2AD0A38727A4}" srcId="{96C8DFAC-EEBC-4A9D-8AFA-7EDFCC796A3B}" destId="{37AFCFD7-DFD4-4719-A3C1-0ABD921974EA}" srcOrd="1" destOrd="0" parTransId="{071309E2-AF75-47F8-BD62-AF3EE502C033}" sibTransId="{1ADDB052-8EB6-4118-A2FA-6E351EB56F14}"/>
    <dgm:cxn modelId="{1D520DDB-1C66-4959-96E4-325C016919C3}" srcId="{D2D792E7-027E-4991-8C9A-5041D3B5F26F}" destId="{96C8DFAC-EEBC-4A9D-8AFA-7EDFCC796A3B}" srcOrd="1" destOrd="0" parTransId="{F046ACD7-8D9A-4BCF-BB0E-9F3F7914B10E}" sibTransId="{CC5E870A-C3B4-424F-AC87-6C56EEBBC230}"/>
    <dgm:cxn modelId="{BF3843EB-1684-463C-A61D-6B1B9F1D6D3E}" type="presOf" srcId="{5A4A7506-1F62-4B80-9690-4872FE1C998E}" destId="{8ACB4442-A44A-4BB8-8D40-32AF37DE0588}" srcOrd="0" destOrd="2" presId="urn:microsoft.com/office/officeart/2005/8/layout/vList4"/>
    <dgm:cxn modelId="{AEBBBBA4-1AA0-49FA-9073-3DF70A8DAC1B}" type="presParOf" srcId="{8A84AC8C-C02B-44E9-983C-A6C4005E24A5}" destId="{9D5F8C4B-9B8F-46F9-B8B7-0AE0C2DB9552}" srcOrd="0" destOrd="0" presId="urn:microsoft.com/office/officeart/2005/8/layout/vList4"/>
    <dgm:cxn modelId="{731F874E-EC8D-4CE3-BD9E-87989A156397}" type="presParOf" srcId="{9D5F8C4B-9B8F-46F9-B8B7-0AE0C2DB9552}" destId="{8ACB4442-A44A-4BB8-8D40-32AF37DE0588}" srcOrd="0" destOrd="0" presId="urn:microsoft.com/office/officeart/2005/8/layout/vList4"/>
    <dgm:cxn modelId="{B1E01E1C-AB5A-4EF6-9ED6-BF45CD54492D}" type="presParOf" srcId="{9D5F8C4B-9B8F-46F9-B8B7-0AE0C2DB9552}" destId="{E9B3D083-2359-4865-8C4F-F58965940309}" srcOrd="1" destOrd="0" presId="urn:microsoft.com/office/officeart/2005/8/layout/vList4"/>
    <dgm:cxn modelId="{F844B0EF-E709-47FC-A7F0-9E0773E51EE4}" type="presParOf" srcId="{9D5F8C4B-9B8F-46F9-B8B7-0AE0C2DB9552}" destId="{510C8BEE-67BE-4E11-A300-1C3625C48173}" srcOrd="2" destOrd="0" presId="urn:microsoft.com/office/officeart/2005/8/layout/vList4"/>
    <dgm:cxn modelId="{50B9A3BF-7E1E-417E-9733-E13748FB248D}" type="presParOf" srcId="{8A84AC8C-C02B-44E9-983C-A6C4005E24A5}" destId="{04A520C6-E4CC-4905-A0A7-7BC64AC55C4E}" srcOrd="1" destOrd="0" presId="urn:microsoft.com/office/officeart/2005/8/layout/vList4"/>
    <dgm:cxn modelId="{B167DCD8-D763-4925-9E6C-8D810F8381DB}" type="presParOf" srcId="{8A84AC8C-C02B-44E9-983C-A6C4005E24A5}" destId="{1753D9C8-9C0E-4042-B175-0201B67857AA}" srcOrd="2" destOrd="0" presId="urn:microsoft.com/office/officeart/2005/8/layout/vList4"/>
    <dgm:cxn modelId="{F6E883C5-89B8-468D-A6A2-9179621EAF66}" type="presParOf" srcId="{1753D9C8-9C0E-4042-B175-0201B67857AA}" destId="{419C6BCE-41AB-4674-9BC1-CDBEB88C4F7F}" srcOrd="0" destOrd="0" presId="urn:microsoft.com/office/officeart/2005/8/layout/vList4"/>
    <dgm:cxn modelId="{4BD7685C-E37A-48AD-8EBC-0E97B3C26BCA}" type="presParOf" srcId="{1753D9C8-9C0E-4042-B175-0201B67857AA}" destId="{45BB2460-76A8-4BE6-BAF4-90287D049F7C}" srcOrd="1" destOrd="0" presId="urn:microsoft.com/office/officeart/2005/8/layout/vList4"/>
    <dgm:cxn modelId="{8D8F01FA-C470-4739-B119-12A078EC55CA}" type="presParOf" srcId="{1753D9C8-9C0E-4042-B175-0201B67857AA}" destId="{CB572CD1-BDF4-446F-81D0-897811F39056}" srcOrd="2" destOrd="0" presId="urn:microsoft.com/office/officeart/2005/8/layout/vList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94DE83-8B15-4928-9DB8-B8CE52D964CE}" type="doc">
      <dgm:prSet loTypeId="urn:microsoft.com/office/officeart/2008/layout/PictureStrips" loCatId="list" qsTypeId="urn:microsoft.com/office/officeart/2005/8/quickstyle/simple1" qsCatId="simple" csTypeId="urn:microsoft.com/office/officeart/2005/8/colors/accent0_3" csCatId="mainScheme" phldr="1"/>
      <dgm:spPr/>
      <dgm:t>
        <a:bodyPr/>
        <a:lstStyle/>
        <a:p>
          <a:endParaRPr lang="es-EC"/>
        </a:p>
      </dgm:t>
    </dgm:pt>
    <dgm:pt modelId="{49715F0D-B869-46E3-BA53-678F4362C0ED}">
      <dgm:prSet phldrT="[Texto]"/>
      <dgm:spPr/>
      <dgm:t>
        <a:bodyPr/>
        <a:lstStyle/>
        <a:p>
          <a:r>
            <a:rPr lang="es-EC" dirty="0"/>
            <a:t>Desviaciones</a:t>
          </a:r>
        </a:p>
      </dgm:t>
    </dgm:pt>
    <dgm:pt modelId="{BC0A60CC-A9B1-4BE0-9020-AA7AE497AE32}" type="parTrans" cxnId="{83E3078C-B41E-4B2D-A011-50780950408A}">
      <dgm:prSet/>
      <dgm:spPr/>
      <dgm:t>
        <a:bodyPr/>
        <a:lstStyle/>
        <a:p>
          <a:endParaRPr lang="es-EC"/>
        </a:p>
      </dgm:t>
    </dgm:pt>
    <dgm:pt modelId="{9A0776C7-112E-4955-8561-08143DB1E364}" type="sibTrans" cxnId="{83E3078C-B41E-4B2D-A011-50780950408A}">
      <dgm:prSet/>
      <dgm:spPr/>
      <dgm:t>
        <a:bodyPr/>
        <a:lstStyle/>
        <a:p>
          <a:endParaRPr lang="es-EC"/>
        </a:p>
      </dgm:t>
    </dgm:pt>
    <dgm:pt modelId="{86CC4A12-9692-432C-9A1E-0E7D22BB55E6}">
      <dgm:prSet phldrT="[Texto]"/>
      <dgm:spPr/>
      <dgm:t>
        <a:bodyPr/>
        <a:lstStyle/>
        <a:p>
          <a:r>
            <a:rPr lang="es-EC" dirty="0"/>
            <a:t>Adiciones</a:t>
          </a:r>
        </a:p>
      </dgm:t>
    </dgm:pt>
    <dgm:pt modelId="{AFF8C2B0-BB7A-4E24-9365-4ACA7CD7FA5A}" type="parTrans" cxnId="{476AE9B5-FB76-422E-BFD3-2AC881DE2EA6}">
      <dgm:prSet/>
      <dgm:spPr/>
      <dgm:t>
        <a:bodyPr/>
        <a:lstStyle/>
        <a:p>
          <a:endParaRPr lang="es-EC"/>
        </a:p>
      </dgm:t>
    </dgm:pt>
    <dgm:pt modelId="{D1E46AE6-FA35-4D8E-AC46-7EB145B81322}" type="sibTrans" cxnId="{476AE9B5-FB76-422E-BFD3-2AC881DE2EA6}">
      <dgm:prSet/>
      <dgm:spPr/>
      <dgm:t>
        <a:bodyPr/>
        <a:lstStyle/>
        <a:p>
          <a:endParaRPr lang="es-EC"/>
        </a:p>
      </dgm:t>
    </dgm:pt>
    <dgm:pt modelId="{169A378A-15CA-4245-AF43-C7CC3EDC45AF}">
      <dgm:prSet phldrT="[Texto]"/>
      <dgm:spPr/>
      <dgm:t>
        <a:bodyPr/>
        <a:lstStyle/>
        <a:p>
          <a:r>
            <a:rPr lang="es-EC" dirty="0"/>
            <a:t>Exclusiones</a:t>
          </a:r>
        </a:p>
      </dgm:t>
    </dgm:pt>
    <dgm:pt modelId="{09147DB7-1345-4ED9-A35E-838CCFF15BC4}" type="parTrans" cxnId="{609A6D72-8A4A-4D94-AF84-20C222925FE8}">
      <dgm:prSet/>
      <dgm:spPr/>
      <dgm:t>
        <a:bodyPr/>
        <a:lstStyle/>
        <a:p>
          <a:endParaRPr lang="es-EC"/>
        </a:p>
      </dgm:t>
    </dgm:pt>
    <dgm:pt modelId="{07A7E764-5077-4324-9C84-0022DB67D5CE}" type="sibTrans" cxnId="{609A6D72-8A4A-4D94-AF84-20C222925FE8}">
      <dgm:prSet/>
      <dgm:spPr/>
      <dgm:t>
        <a:bodyPr/>
        <a:lstStyle/>
        <a:p>
          <a:endParaRPr lang="es-EC"/>
        </a:p>
      </dgm:t>
    </dgm:pt>
    <dgm:pt modelId="{73D83690-0B0F-4466-8183-AD43AFD427D3}" type="pres">
      <dgm:prSet presAssocID="{7094DE83-8B15-4928-9DB8-B8CE52D964CE}" presName="Name0" presStyleCnt="0">
        <dgm:presLayoutVars>
          <dgm:dir/>
          <dgm:resizeHandles val="exact"/>
        </dgm:presLayoutVars>
      </dgm:prSet>
      <dgm:spPr/>
    </dgm:pt>
    <dgm:pt modelId="{E0F8B2C1-0D52-4B49-8419-048BDE6488A7}" type="pres">
      <dgm:prSet presAssocID="{49715F0D-B869-46E3-BA53-678F4362C0ED}" presName="composite" presStyleCnt="0"/>
      <dgm:spPr/>
    </dgm:pt>
    <dgm:pt modelId="{587B4AED-CD54-480C-8A03-125C0BF6C835}" type="pres">
      <dgm:prSet presAssocID="{49715F0D-B869-46E3-BA53-678F4362C0ED}" presName="rect1" presStyleLbl="trAlignAcc1" presStyleIdx="0" presStyleCnt="3">
        <dgm:presLayoutVars>
          <dgm:bulletEnabled val="1"/>
        </dgm:presLayoutVars>
      </dgm:prSet>
      <dgm:spPr/>
    </dgm:pt>
    <dgm:pt modelId="{A3516FDC-0392-481D-8AAE-B44D83DCB4E7}" type="pres">
      <dgm:prSet presAssocID="{49715F0D-B869-46E3-BA53-678F4362C0ED}" presName="rect2"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Huellas"/>
        </a:ext>
      </dgm:extLst>
    </dgm:pt>
    <dgm:pt modelId="{7CFE54BB-AE8D-43DD-AB3B-6758D349845A}" type="pres">
      <dgm:prSet presAssocID="{9A0776C7-112E-4955-8561-08143DB1E364}" presName="sibTrans" presStyleCnt="0"/>
      <dgm:spPr/>
    </dgm:pt>
    <dgm:pt modelId="{B5D6A404-A5CB-4108-90EB-831FF6BE0312}" type="pres">
      <dgm:prSet presAssocID="{86CC4A12-9692-432C-9A1E-0E7D22BB55E6}" presName="composite" presStyleCnt="0"/>
      <dgm:spPr/>
    </dgm:pt>
    <dgm:pt modelId="{ED1BA8BF-21B5-45D0-927C-61FB5742119F}" type="pres">
      <dgm:prSet presAssocID="{86CC4A12-9692-432C-9A1E-0E7D22BB55E6}" presName="rect1" presStyleLbl="trAlignAcc1" presStyleIdx="1" presStyleCnt="3">
        <dgm:presLayoutVars>
          <dgm:bulletEnabled val="1"/>
        </dgm:presLayoutVars>
      </dgm:prSet>
      <dgm:spPr/>
    </dgm:pt>
    <dgm:pt modelId="{528094F8-DDDE-4DDE-A630-4B2FBC408D3D}" type="pres">
      <dgm:prSet presAssocID="{86CC4A12-9692-432C-9A1E-0E7D22BB55E6}" presName="rect2"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Agregar"/>
        </a:ext>
      </dgm:extLst>
    </dgm:pt>
    <dgm:pt modelId="{7C0F0626-CC0D-434B-861F-735854394574}" type="pres">
      <dgm:prSet presAssocID="{D1E46AE6-FA35-4D8E-AC46-7EB145B81322}" presName="sibTrans" presStyleCnt="0"/>
      <dgm:spPr/>
    </dgm:pt>
    <dgm:pt modelId="{62D14EEF-18B8-4341-AD99-2B927FB42294}" type="pres">
      <dgm:prSet presAssocID="{169A378A-15CA-4245-AF43-C7CC3EDC45AF}" presName="composite" presStyleCnt="0"/>
      <dgm:spPr/>
    </dgm:pt>
    <dgm:pt modelId="{E297959F-F09D-4E61-9CEF-822BD23A4EBE}" type="pres">
      <dgm:prSet presAssocID="{169A378A-15CA-4245-AF43-C7CC3EDC45AF}" presName="rect1" presStyleLbl="trAlignAcc1" presStyleIdx="2" presStyleCnt="3">
        <dgm:presLayoutVars>
          <dgm:bulletEnabled val="1"/>
        </dgm:presLayoutVars>
      </dgm:prSet>
      <dgm:spPr/>
    </dgm:pt>
    <dgm:pt modelId="{62627C03-FD85-4747-8369-DB738C0081EF}" type="pres">
      <dgm:prSet presAssocID="{169A378A-15CA-4245-AF43-C7CC3EDC45AF}" presName="rect2"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Matemáticas"/>
        </a:ext>
      </dgm:extLst>
    </dgm:pt>
  </dgm:ptLst>
  <dgm:cxnLst>
    <dgm:cxn modelId="{F0310B38-4DC4-432A-988C-60579C67C4CF}" type="presOf" srcId="{86CC4A12-9692-432C-9A1E-0E7D22BB55E6}" destId="{ED1BA8BF-21B5-45D0-927C-61FB5742119F}" srcOrd="0" destOrd="0" presId="urn:microsoft.com/office/officeart/2008/layout/PictureStrips"/>
    <dgm:cxn modelId="{63E15444-433C-4FAF-A08D-CF902A864C35}" type="presOf" srcId="{169A378A-15CA-4245-AF43-C7CC3EDC45AF}" destId="{E297959F-F09D-4E61-9CEF-822BD23A4EBE}" srcOrd="0" destOrd="0" presId="urn:microsoft.com/office/officeart/2008/layout/PictureStrips"/>
    <dgm:cxn modelId="{609A6D72-8A4A-4D94-AF84-20C222925FE8}" srcId="{7094DE83-8B15-4928-9DB8-B8CE52D964CE}" destId="{169A378A-15CA-4245-AF43-C7CC3EDC45AF}" srcOrd="2" destOrd="0" parTransId="{09147DB7-1345-4ED9-A35E-838CCFF15BC4}" sibTransId="{07A7E764-5077-4324-9C84-0022DB67D5CE}"/>
    <dgm:cxn modelId="{83E3078C-B41E-4B2D-A011-50780950408A}" srcId="{7094DE83-8B15-4928-9DB8-B8CE52D964CE}" destId="{49715F0D-B869-46E3-BA53-678F4362C0ED}" srcOrd="0" destOrd="0" parTransId="{BC0A60CC-A9B1-4BE0-9020-AA7AE497AE32}" sibTransId="{9A0776C7-112E-4955-8561-08143DB1E364}"/>
    <dgm:cxn modelId="{7DBF5A9C-EA21-47B7-A4F8-05FD70E9259D}" type="presOf" srcId="{7094DE83-8B15-4928-9DB8-B8CE52D964CE}" destId="{73D83690-0B0F-4466-8183-AD43AFD427D3}" srcOrd="0" destOrd="0" presId="urn:microsoft.com/office/officeart/2008/layout/PictureStrips"/>
    <dgm:cxn modelId="{476AE9B5-FB76-422E-BFD3-2AC881DE2EA6}" srcId="{7094DE83-8B15-4928-9DB8-B8CE52D964CE}" destId="{86CC4A12-9692-432C-9A1E-0E7D22BB55E6}" srcOrd="1" destOrd="0" parTransId="{AFF8C2B0-BB7A-4E24-9365-4ACA7CD7FA5A}" sibTransId="{D1E46AE6-FA35-4D8E-AC46-7EB145B81322}"/>
    <dgm:cxn modelId="{F1DBEFDC-3DDC-4DAE-8177-12AB8F0D78E7}" type="presOf" srcId="{49715F0D-B869-46E3-BA53-678F4362C0ED}" destId="{587B4AED-CD54-480C-8A03-125C0BF6C835}" srcOrd="0" destOrd="0" presId="urn:microsoft.com/office/officeart/2008/layout/PictureStrips"/>
    <dgm:cxn modelId="{DAEED333-FDC0-444C-82AE-E14A456E2A44}" type="presParOf" srcId="{73D83690-0B0F-4466-8183-AD43AFD427D3}" destId="{E0F8B2C1-0D52-4B49-8419-048BDE6488A7}" srcOrd="0" destOrd="0" presId="urn:microsoft.com/office/officeart/2008/layout/PictureStrips"/>
    <dgm:cxn modelId="{931982A7-89DE-4501-906D-8EE5BF87B67D}" type="presParOf" srcId="{E0F8B2C1-0D52-4B49-8419-048BDE6488A7}" destId="{587B4AED-CD54-480C-8A03-125C0BF6C835}" srcOrd="0" destOrd="0" presId="urn:microsoft.com/office/officeart/2008/layout/PictureStrips"/>
    <dgm:cxn modelId="{A3B5DABB-175C-48A6-9DD8-7B883366D58F}" type="presParOf" srcId="{E0F8B2C1-0D52-4B49-8419-048BDE6488A7}" destId="{A3516FDC-0392-481D-8AAE-B44D83DCB4E7}" srcOrd="1" destOrd="0" presId="urn:microsoft.com/office/officeart/2008/layout/PictureStrips"/>
    <dgm:cxn modelId="{52573E30-DFF7-49F7-82C9-41EE6B16D1C9}" type="presParOf" srcId="{73D83690-0B0F-4466-8183-AD43AFD427D3}" destId="{7CFE54BB-AE8D-43DD-AB3B-6758D349845A}" srcOrd="1" destOrd="0" presId="urn:microsoft.com/office/officeart/2008/layout/PictureStrips"/>
    <dgm:cxn modelId="{3B9F062C-1724-4214-8F8A-5644EDF0A3B1}" type="presParOf" srcId="{73D83690-0B0F-4466-8183-AD43AFD427D3}" destId="{B5D6A404-A5CB-4108-90EB-831FF6BE0312}" srcOrd="2" destOrd="0" presId="urn:microsoft.com/office/officeart/2008/layout/PictureStrips"/>
    <dgm:cxn modelId="{04C246B7-7875-4956-AEC1-A53CAE807783}" type="presParOf" srcId="{B5D6A404-A5CB-4108-90EB-831FF6BE0312}" destId="{ED1BA8BF-21B5-45D0-927C-61FB5742119F}" srcOrd="0" destOrd="0" presId="urn:microsoft.com/office/officeart/2008/layout/PictureStrips"/>
    <dgm:cxn modelId="{6A6707DF-D32D-4D18-9737-95645433EC6D}" type="presParOf" srcId="{B5D6A404-A5CB-4108-90EB-831FF6BE0312}" destId="{528094F8-DDDE-4DDE-A630-4B2FBC408D3D}" srcOrd="1" destOrd="0" presId="urn:microsoft.com/office/officeart/2008/layout/PictureStrips"/>
    <dgm:cxn modelId="{7D8C4729-561B-45B7-9CDF-1F04354D1ADE}" type="presParOf" srcId="{73D83690-0B0F-4466-8183-AD43AFD427D3}" destId="{7C0F0626-CC0D-434B-861F-735854394574}" srcOrd="3" destOrd="0" presId="urn:microsoft.com/office/officeart/2008/layout/PictureStrips"/>
    <dgm:cxn modelId="{93D32C50-E7C1-4377-B67A-16C53418E090}" type="presParOf" srcId="{73D83690-0B0F-4466-8183-AD43AFD427D3}" destId="{62D14EEF-18B8-4341-AD99-2B927FB42294}" srcOrd="4" destOrd="0" presId="urn:microsoft.com/office/officeart/2008/layout/PictureStrips"/>
    <dgm:cxn modelId="{AC1EC6B6-AB82-4FD3-A48C-60006D515416}" type="presParOf" srcId="{62D14EEF-18B8-4341-AD99-2B927FB42294}" destId="{E297959F-F09D-4E61-9CEF-822BD23A4EBE}" srcOrd="0" destOrd="0" presId="urn:microsoft.com/office/officeart/2008/layout/PictureStrips"/>
    <dgm:cxn modelId="{2C666C51-D6F1-483B-A5F8-7A924C2D21F0}" type="presParOf" srcId="{62D14EEF-18B8-4341-AD99-2B927FB42294}" destId="{62627C03-FD85-4747-8369-DB738C0081EF}"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0C17F3-2CBD-4E82-B3D5-BD8D64EA3BD2}"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EC"/>
        </a:p>
      </dgm:t>
    </dgm:pt>
    <dgm:pt modelId="{29C44AA0-4D70-4486-A478-36DC7FD23487}">
      <dgm:prSet phldrT="[Texto]"/>
      <dgm:spPr/>
      <dgm:t>
        <a:bodyPr/>
        <a:lstStyle/>
        <a:p>
          <a:r>
            <a:rPr lang="es-EC" dirty="0"/>
            <a:t>Procedimiento de muestreo</a:t>
          </a:r>
        </a:p>
      </dgm:t>
    </dgm:pt>
    <dgm:pt modelId="{2371B665-7DFF-4C28-B7E3-D52107F01E7D}" type="parTrans" cxnId="{152A2FFF-7B41-446A-B759-05CBAF8AD99A}">
      <dgm:prSet/>
      <dgm:spPr/>
      <dgm:t>
        <a:bodyPr/>
        <a:lstStyle/>
        <a:p>
          <a:endParaRPr lang="es-EC"/>
        </a:p>
      </dgm:t>
    </dgm:pt>
    <dgm:pt modelId="{82EAB1F0-0269-494D-88FD-F8B046F5E30F}" type="sibTrans" cxnId="{152A2FFF-7B41-446A-B759-05CBAF8AD99A}">
      <dgm:prSet/>
      <dgm:spPr/>
      <dgm:t>
        <a:bodyPr/>
        <a:lstStyle/>
        <a:p>
          <a:endParaRPr lang="es-EC"/>
        </a:p>
      </dgm:t>
    </dgm:pt>
    <dgm:pt modelId="{50A5859F-B438-409D-87A7-7AD8CFFC2772}">
      <dgm:prSet phldrT="[Texto]"/>
      <dgm:spPr/>
      <dgm:t>
        <a:bodyPr/>
        <a:lstStyle/>
        <a:p>
          <a:r>
            <a:rPr lang="es-EC" dirty="0"/>
            <a:t>Responsable</a:t>
          </a:r>
        </a:p>
      </dgm:t>
    </dgm:pt>
    <dgm:pt modelId="{3EF5750C-CDAA-45E1-93FD-6754218D5FB7}" type="parTrans" cxnId="{1103873A-E9F2-49C1-BD11-B662D248B13A}">
      <dgm:prSet/>
      <dgm:spPr/>
      <dgm:t>
        <a:bodyPr/>
        <a:lstStyle/>
        <a:p>
          <a:endParaRPr lang="es-EC"/>
        </a:p>
      </dgm:t>
    </dgm:pt>
    <dgm:pt modelId="{90777A37-EE15-4E09-ACEF-AF939A732753}" type="sibTrans" cxnId="{1103873A-E9F2-49C1-BD11-B662D248B13A}">
      <dgm:prSet/>
      <dgm:spPr/>
      <dgm:t>
        <a:bodyPr/>
        <a:lstStyle/>
        <a:p>
          <a:endParaRPr lang="es-EC"/>
        </a:p>
      </dgm:t>
    </dgm:pt>
    <dgm:pt modelId="{CCB70B2E-43D6-4632-AB46-2306A0855A1C}">
      <dgm:prSet phldrT="[Texto]"/>
      <dgm:spPr/>
      <dgm:t>
        <a:bodyPr/>
        <a:lstStyle/>
        <a:p>
          <a:r>
            <a:rPr lang="es-EC" dirty="0"/>
            <a:t>Condiciones ambientales</a:t>
          </a:r>
        </a:p>
      </dgm:t>
    </dgm:pt>
    <dgm:pt modelId="{592605A5-C39A-45C3-AB65-B678030D8F6A}" type="parTrans" cxnId="{F54E27B7-9DBE-468D-A8FE-8F5FDA56382E}">
      <dgm:prSet/>
      <dgm:spPr/>
      <dgm:t>
        <a:bodyPr/>
        <a:lstStyle/>
        <a:p>
          <a:endParaRPr lang="es-EC"/>
        </a:p>
      </dgm:t>
    </dgm:pt>
    <dgm:pt modelId="{B70E0244-39D6-4781-ABDD-A29B06AA1E69}" type="sibTrans" cxnId="{F54E27B7-9DBE-468D-A8FE-8F5FDA56382E}">
      <dgm:prSet/>
      <dgm:spPr/>
      <dgm:t>
        <a:bodyPr/>
        <a:lstStyle/>
        <a:p>
          <a:endParaRPr lang="es-EC"/>
        </a:p>
      </dgm:t>
    </dgm:pt>
    <dgm:pt modelId="{D9607530-B819-4AA5-9FA7-12220215BC09}">
      <dgm:prSet/>
      <dgm:spPr/>
      <dgm:t>
        <a:bodyPr/>
        <a:lstStyle/>
        <a:p>
          <a:r>
            <a:rPr lang="es-EC" dirty="0"/>
            <a:t>Diagrama</a:t>
          </a:r>
        </a:p>
      </dgm:t>
    </dgm:pt>
    <dgm:pt modelId="{10A1628C-29FE-4A18-ACCC-8D0AD0F42E9E}" type="parTrans" cxnId="{F9B06B89-D8E9-4E92-9515-1DC06D604DAD}">
      <dgm:prSet/>
      <dgm:spPr/>
      <dgm:t>
        <a:bodyPr/>
        <a:lstStyle/>
        <a:p>
          <a:endParaRPr lang="es-EC"/>
        </a:p>
      </dgm:t>
    </dgm:pt>
    <dgm:pt modelId="{1FC3AE5E-8E3F-4013-8886-9C2A832E8969}" type="sibTrans" cxnId="{F9B06B89-D8E9-4E92-9515-1DC06D604DAD}">
      <dgm:prSet/>
      <dgm:spPr/>
      <dgm:t>
        <a:bodyPr/>
        <a:lstStyle/>
        <a:p>
          <a:endParaRPr lang="es-EC"/>
        </a:p>
      </dgm:t>
    </dgm:pt>
    <dgm:pt modelId="{3134B712-DB23-4D63-9FE1-85DD986317CB}" type="pres">
      <dgm:prSet presAssocID="{5D0C17F3-2CBD-4E82-B3D5-BD8D64EA3BD2}" presName="linear" presStyleCnt="0">
        <dgm:presLayoutVars>
          <dgm:dir/>
          <dgm:animLvl val="lvl"/>
          <dgm:resizeHandles val="exact"/>
        </dgm:presLayoutVars>
      </dgm:prSet>
      <dgm:spPr/>
    </dgm:pt>
    <dgm:pt modelId="{9CF3FD53-B594-4766-AD35-B662444FAD30}" type="pres">
      <dgm:prSet presAssocID="{29C44AA0-4D70-4486-A478-36DC7FD23487}" presName="parentLin" presStyleCnt="0"/>
      <dgm:spPr/>
    </dgm:pt>
    <dgm:pt modelId="{9645B219-812B-498A-BB30-3F74A6A75E46}" type="pres">
      <dgm:prSet presAssocID="{29C44AA0-4D70-4486-A478-36DC7FD23487}" presName="parentLeftMargin" presStyleLbl="node1" presStyleIdx="0" presStyleCnt="4"/>
      <dgm:spPr/>
    </dgm:pt>
    <dgm:pt modelId="{6596023D-2583-4B84-8889-74E4C3FF19A8}" type="pres">
      <dgm:prSet presAssocID="{29C44AA0-4D70-4486-A478-36DC7FD23487}" presName="parentText" presStyleLbl="node1" presStyleIdx="0" presStyleCnt="4">
        <dgm:presLayoutVars>
          <dgm:chMax val="0"/>
          <dgm:bulletEnabled val="1"/>
        </dgm:presLayoutVars>
      </dgm:prSet>
      <dgm:spPr/>
    </dgm:pt>
    <dgm:pt modelId="{B0DBEF17-126D-46D8-8B04-B931998C1DF2}" type="pres">
      <dgm:prSet presAssocID="{29C44AA0-4D70-4486-A478-36DC7FD23487}" presName="negativeSpace" presStyleCnt="0"/>
      <dgm:spPr/>
    </dgm:pt>
    <dgm:pt modelId="{D251105C-F2BB-43CB-BF01-CD31D35EDB7F}" type="pres">
      <dgm:prSet presAssocID="{29C44AA0-4D70-4486-A478-36DC7FD23487}" presName="childText" presStyleLbl="conFgAcc1" presStyleIdx="0" presStyleCnt="4">
        <dgm:presLayoutVars>
          <dgm:bulletEnabled val="1"/>
        </dgm:presLayoutVars>
      </dgm:prSet>
      <dgm:spPr/>
    </dgm:pt>
    <dgm:pt modelId="{7E930277-5B59-4454-86CE-5A2505F2CB0C}" type="pres">
      <dgm:prSet presAssocID="{82EAB1F0-0269-494D-88FD-F8B046F5E30F}" presName="spaceBetweenRectangles" presStyleCnt="0"/>
      <dgm:spPr/>
    </dgm:pt>
    <dgm:pt modelId="{DE9EABA0-8DE2-42A5-AFE7-7D03581C0D21}" type="pres">
      <dgm:prSet presAssocID="{50A5859F-B438-409D-87A7-7AD8CFFC2772}" presName="parentLin" presStyleCnt="0"/>
      <dgm:spPr/>
    </dgm:pt>
    <dgm:pt modelId="{699F9F26-9C13-4B0D-AD8C-B41EA20371C7}" type="pres">
      <dgm:prSet presAssocID="{50A5859F-B438-409D-87A7-7AD8CFFC2772}" presName="parentLeftMargin" presStyleLbl="node1" presStyleIdx="0" presStyleCnt="4"/>
      <dgm:spPr/>
    </dgm:pt>
    <dgm:pt modelId="{CE15BBA1-5906-46D7-BD51-842EC465C6A5}" type="pres">
      <dgm:prSet presAssocID="{50A5859F-B438-409D-87A7-7AD8CFFC2772}" presName="parentText" presStyleLbl="node1" presStyleIdx="1" presStyleCnt="4">
        <dgm:presLayoutVars>
          <dgm:chMax val="0"/>
          <dgm:bulletEnabled val="1"/>
        </dgm:presLayoutVars>
      </dgm:prSet>
      <dgm:spPr/>
    </dgm:pt>
    <dgm:pt modelId="{8C4CE4A8-1F97-4A7D-9928-BDE72BC4821F}" type="pres">
      <dgm:prSet presAssocID="{50A5859F-B438-409D-87A7-7AD8CFFC2772}" presName="negativeSpace" presStyleCnt="0"/>
      <dgm:spPr/>
    </dgm:pt>
    <dgm:pt modelId="{0D126C15-6805-4EB7-8002-5DF9F36D65FF}" type="pres">
      <dgm:prSet presAssocID="{50A5859F-B438-409D-87A7-7AD8CFFC2772}" presName="childText" presStyleLbl="conFgAcc1" presStyleIdx="1" presStyleCnt="4">
        <dgm:presLayoutVars>
          <dgm:bulletEnabled val="1"/>
        </dgm:presLayoutVars>
      </dgm:prSet>
      <dgm:spPr/>
    </dgm:pt>
    <dgm:pt modelId="{1EC54B02-1570-4038-B42B-9746A59A1830}" type="pres">
      <dgm:prSet presAssocID="{90777A37-EE15-4E09-ACEF-AF939A732753}" presName="spaceBetweenRectangles" presStyleCnt="0"/>
      <dgm:spPr/>
    </dgm:pt>
    <dgm:pt modelId="{1FC5A698-D956-49F1-9AC1-1C226B5EC2DF}" type="pres">
      <dgm:prSet presAssocID="{CCB70B2E-43D6-4632-AB46-2306A0855A1C}" presName="parentLin" presStyleCnt="0"/>
      <dgm:spPr/>
    </dgm:pt>
    <dgm:pt modelId="{198DFAB6-733E-49F8-BA45-334925E83BFE}" type="pres">
      <dgm:prSet presAssocID="{CCB70B2E-43D6-4632-AB46-2306A0855A1C}" presName="parentLeftMargin" presStyleLbl="node1" presStyleIdx="1" presStyleCnt="4"/>
      <dgm:spPr/>
    </dgm:pt>
    <dgm:pt modelId="{F4C98289-0D42-47EA-9B77-1D9A281C8687}" type="pres">
      <dgm:prSet presAssocID="{CCB70B2E-43D6-4632-AB46-2306A0855A1C}" presName="parentText" presStyleLbl="node1" presStyleIdx="2" presStyleCnt="4">
        <dgm:presLayoutVars>
          <dgm:chMax val="0"/>
          <dgm:bulletEnabled val="1"/>
        </dgm:presLayoutVars>
      </dgm:prSet>
      <dgm:spPr/>
    </dgm:pt>
    <dgm:pt modelId="{6CFDA0B5-8231-4013-9D4A-C7DAA75FF234}" type="pres">
      <dgm:prSet presAssocID="{CCB70B2E-43D6-4632-AB46-2306A0855A1C}" presName="negativeSpace" presStyleCnt="0"/>
      <dgm:spPr/>
    </dgm:pt>
    <dgm:pt modelId="{D5F46C5A-E835-4DC0-9466-436C0697A273}" type="pres">
      <dgm:prSet presAssocID="{CCB70B2E-43D6-4632-AB46-2306A0855A1C}" presName="childText" presStyleLbl="conFgAcc1" presStyleIdx="2" presStyleCnt="4">
        <dgm:presLayoutVars>
          <dgm:bulletEnabled val="1"/>
        </dgm:presLayoutVars>
      </dgm:prSet>
      <dgm:spPr/>
    </dgm:pt>
    <dgm:pt modelId="{BA13BE03-55E9-4FCF-A320-FA3CB3143A1D}" type="pres">
      <dgm:prSet presAssocID="{B70E0244-39D6-4781-ABDD-A29B06AA1E69}" presName="spaceBetweenRectangles" presStyleCnt="0"/>
      <dgm:spPr/>
    </dgm:pt>
    <dgm:pt modelId="{DEFDF6FB-B994-4ED0-90F1-8F05859C8FBC}" type="pres">
      <dgm:prSet presAssocID="{D9607530-B819-4AA5-9FA7-12220215BC09}" presName="parentLin" presStyleCnt="0"/>
      <dgm:spPr/>
    </dgm:pt>
    <dgm:pt modelId="{11FB9E9D-CF54-4705-B004-B3B2D245E6C5}" type="pres">
      <dgm:prSet presAssocID="{D9607530-B819-4AA5-9FA7-12220215BC09}" presName="parentLeftMargin" presStyleLbl="node1" presStyleIdx="2" presStyleCnt="4"/>
      <dgm:spPr/>
    </dgm:pt>
    <dgm:pt modelId="{AF91FC68-E568-432E-8849-3125281D6344}" type="pres">
      <dgm:prSet presAssocID="{D9607530-B819-4AA5-9FA7-12220215BC09}" presName="parentText" presStyleLbl="node1" presStyleIdx="3" presStyleCnt="4">
        <dgm:presLayoutVars>
          <dgm:chMax val="0"/>
          <dgm:bulletEnabled val="1"/>
        </dgm:presLayoutVars>
      </dgm:prSet>
      <dgm:spPr/>
    </dgm:pt>
    <dgm:pt modelId="{99D58B09-4FE6-49C4-BACB-1FD3F792F727}" type="pres">
      <dgm:prSet presAssocID="{D9607530-B819-4AA5-9FA7-12220215BC09}" presName="negativeSpace" presStyleCnt="0"/>
      <dgm:spPr/>
    </dgm:pt>
    <dgm:pt modelId="{131EA4FC-0C07-4D79-9130-346718F33DA4}" type="pres">
      <dgm:prSet presAssocID="{D9607530-B819-4AA5-9FA7-12220215BC09}" presName="childText" presStyleLbl="conFgAcc1" presStyleIdx="3" presStyleCnt="4">
        <dgm:presLayoutVars>
          <dgm:bulletEnabled val="1"/>
        </dgm:presLayoutVars>
      </dgm:prSet>
      <dgm:spPr/>
    </dgm:pt>
  </dgm:ptLst>
  <dgm:cxnLst>
    <dgm:cxn modelId="{E758521B-5B3F-4D84-8A80-FC756E25EA7A}" type="presOf" srcId="{5D0C17F3-2CBD-4E82-B3D5-BD8D64EA3BD2}" destId="{3134B712-DB23-4D63-9FE1-85DD986317CB}" srcOrd="0" destOrd="0" presId="urn:microsoft.com/office/officeart/2005/8/layout/list1"/>
    <dgm:cxn modelId="{1103873A-E9F2-49C1-BD11-B662D248B13A}" srcId="{5D0C17F3-2CBD-4E82-B3D5-BD8D64EA3BD2}" destId="{50A5859F-B438-409D-87A7-7AD8CFFC2772}" srcOrd="1" destOrd="0" parTransId="{3EF5750C-CDAA-45E1-93FD-6754218D5FB7}" sibTransId="{90777A37-EE15-4E09-ACEF-AF939A732753}"/>
    <dgm:cxn modelId="{DB9FB23A-15F0-4003-992B-C1ED33DAC8DE}" type="presOf" srcId="{D9607530-B819-4AA5-9FA7-12220215BC09}" destId="{AF91FC68-E568-432E-8849-3125281D6344}" srcOrd="1" destOrd="0" presId="urn:microsoft.com/office/officeart/2005/8/layout/list1"/>
    <dgm:cxn modelId="{A2A11859-1FE0-4966-BCD8-F391956A5EBF}" type="presOf" srcId="{29C44AA0-4D70-4486-A478-36DC7FD23487}" destId="{6596023D-2583-4B84-8889-74E4C3FF19A8}" srcOrd="1" destOrd="0" presId="urn:microsoft.com/office/officeart/2005/8/layout/list1"/>
    <dgm:cxn modelId="{E1465E86-D499-42A2-B6D3-F7D5179E6879}" type="presOf" srcId="{29C44AA0-4D70-4486-A478-36DC7FD23487}" destId="{9645B219-812B-498A-BB30-3F74A6A75E46}" srcOrd="0" destOrd="0" presId="urn:microsoft.com/office/officeart/2005/8/layout/list1"/>
    <dgm:cxn modelId="{F9B06B89-D8E9-4E92-9515-1DC06D604DAD}" srcId="{5D0C17F3-2CBD-4E82-B3D5-BD8D64EA3BD2}" destId="{D9607530-B819-4AA5-9FA7-12220215BC09}" srcOrd="3" destOrd="0" parTransId="{10A1628C-29FE-4A18-ACCC-8D0AD0F42E9E}" sibTransId="{1FC3AE5E-8E3F-4013-8886-9C2A832E8969}"/>
    <dgm:cxn modelId="{DA744791-169D-4A62-9527-328C303120D5}" type="presOf" srcId="{50A5859F-B438-409D-87A7-7AD8CFFC2772}" destId="{CE15BBA1-5906-46D7-BD51-842EC465C6A5}" srcOrd="1" destOrd="0" presId="urn:microsoft.com/office/officeart/2005/8/layout/list1"/>
    <dgm:cxn modelId="{AECDFB95-2A3C-4AD1-B02C-55BBD9E0F9BC}" type="presOf" srcId="{50A5859F-B438-409D-87A7-7AD8CFFC2772}" destId="{699F9F26-9C13-4B0D-AD8C-B41EA20371C7}" srcOrd="0" destOrd="0" presId="urn:microsoft.com/office/officeart/2005/8/layout/list1"/>
    <dgm:cxn modelId="{C1D3CF9C-7293-418A-9A03-78D413DDA925}" type="presOf" srcId="{CCB70B2E-43D6-4632-AB46-2306A0855A1C}" destId="{F4C98289-0D42-47EA-9B77-1D9A281C8687}" srcOrd="1" destOrd="0" presId="urn:microsoft.com/office/officeart/2005/8/layout/list1"/>
    <dgm:cxn modelId="{F54E27B7-9DBE-468D-A8FE-8F5FDA56382E}" srcId="{5D0C17F3-2CBD-4E82-B3D5-BD8D64EA3BD2}" destId="{CCB70B2E-43D6-4632-AB46-2306A0855A1C}" srcOrd="2" destOrd="0" parTransId="{592605A5-C39A-45C3-AB65-B678030D8F6A}" sibTransId="{B70E0244-39D6-4781-ABDD-A29B06AA1E69}"/>
    <dgm:cxn modelId="{42A5E3DD-D7F2-4F64-8173-FF5E267708F1}" type="presOf" srcId="{CCB70B2E-43D6-4632-AB46-2306A0855A1C}" destId="{198DFAB6-733E-49F8-BA45-334925E83BFE}" srcOrd="0" destOrd="0" presId="urn:microsoft.com/office/officeart/2005/8/layout/list1"/>
    <dgm:cxn modelId="{7A45A3F1-0054-4926-A0E4-8002A89DC099}" type="presOf" srcId="{D9607530-B819-4AA5-9FA7-12220215BC09}" destId="{11FB9E9D-CF54-4705-B004-B3B2D245E6C5}" srcOrd="0" destOrd="0" presId="urn:microsoft.com/office/officeart/2005/8/layout/list1"/>
    <dgm:cxn modelId="{152A2FFF-7B41-446A-B759-05CBAF8AD99A}" srcId="{5D0C17F3-2CBD-4E82-B3D5-BD8D64EA3BD2}" destId="{29C44AA0-4D70-4486-A478-36DC7FD23487}" srcOrd="0" destOrd="0" parTransId="{2371B665-7DFF-4C28-B7E3-D52107F01E7D}" sibTransId="{82EAB1F0-0269-494D-88FD-F8B046F5E30F}"/>
    <dgm:cxn modelId="{A75C122E-391E-45BB-85F6-B78CE7452F21}" type="presParOf" srcId="{3134B712-DB23-4D63-9FE1-85DD986317CB}" destId="{9CF3FD53-B594-4766-AD35-B662444FAD30}" srcOrd="0" destOrd="0" presId="urn:microsoft.com/office/officeart/2005/8/layout/list1"/>
    <dgm:cxn modelId="{81CF3324-9AEB-44A0-9571-BBAD3127960B}" type="presParOf" srcId="{9CF3FD53-B594-4766-AD35-B662444FAD30}" destId="{9645B219-812B-498A-BB30-3F74A6A75E46}" srcOrd="0" destOrd="0" presId="urn:microsoft.com/office/officeart/2005/8/layout/list1"/>
    <dgm:cxn modelId="{EFDF7A16-9A73-4281-B57A-A63A54E06A30}" type="presParOf" srcId="{9CF3FD53-B594-4766-AD35-B662444FAD30}" destId="{6596023D-2583-4B84-8889-74E4C3FF19A8}" srcOrd="1" destOrd="0" presId="urn:microsoft.com/office/officeart/2005/8/layout/list1"/>
    <dgm:cxn modelId="{DE9B027B-82BD-47F3-B781-1E49359118A5}" type="presParOf" srcId="{3134B712-DB23-4D63-9FE1-85DD986317CB}" destId="{B0DBEF17-126D-46D8-8B04-B931998C1DF2}" srcOrd="1" destOrd="0" presId="urn:microsoft.com/office/officeart/2005/8/layout/list1"/>
    <dgm:cxn modelId="{8761BF97-F8ED-4703-955D-407B1269C475}" type="presParOf" srcId="{3134B712-DB23-4D63-9FE1-85DD986317CB}" destId="{D251105C-F2BB-43CB-BF01-CD31D35EDB7F}" srcOrd="2" destOrd="0" presId="urn:microsoft.com/office/officeart/2005/8/layout/list1"/>
    <dgm:cxn modelId="{67FE9FA1-0C9E-4D11-A638-2DFC5C2B52F5}" type="presParOf" srcId="{3134B712-DB23-4D63-9FE1-85DD986317CB}" destId="{7E930277-5B59-4454-86CE-5A2505F2CB0C}" srcOrd="3" destOrd="0" presId="urn:microsoft.com/office/officeart/2005/8/layout/list1"/>
    <dgm:cxn modelId="{A3A957F4-D337-48A8-B7FC-3A18E985C618}" type="presParOf" srcId="{3134B712-DB23-4D63-9FE1-85DD986317CB}" destId="{DE9EABA0-8DE2-42A5-AFE7-7D03581C0D21}" srcOrd="4" destOrd="0" presId="urn:microsoft.com/office/officeart/2005/8/layout/list1"/>
    <dgm:cxn modelId="{48FA1A79-037F-4F25-961C-52A05A8045F1}" type="presParOf" srcId="{DE9EABA0-8DE2-42A5-AFE7-7D03581C0D21}" destId="{699F9F26-9C13-4B0D-AD8C-B41EA20371C7}" srcOrd="0" destOrd="0" presId="urn:microsoft.com/office/officeart/2005/8/layout/list1"/>
    <dgm:cxn modelId="{701008A5-FB97-4D1C-98C4-2070947BC189}" type="presParOf" srcId="{DE9EABA0-8DE2-42A5-AFE7-7D03581C0D21}" destId="{CE15BBA1-5906-46D7-BD51-842EC465C6A5}" srcOrd="1" destOrd="0" presId="urn:microsoft.com/office/officeart/2005/8/layout/list1"/>
    <dgm:cxn modelId="{DFBD8684-D6A4-4571-A0BC-1CC77C716C0E}" type="presParOf" srcId="{3134B712-DB23-4D63-9FE1-85DD986317CB}" destId="{8C4CE4A8-1F97-4A7D-9928-BDE72BC4821F}" srcOrd="5" destOrd="0" presId="urn:microsoft.com/office/officeart/2005/8/layout/list1"/>
    <dgm:cxn modelId="{25BCE0D1-1522-4832-B5C4-0C2825787229}" type="presParOf" srcId="{3134B712-DB23-4D63-9FE1-85DD986317CB}" destId="{0D126C15-6805-4EB7-8002-5DF9F36D65FF}" srcOrd="6" destOrd="0" presId="urn:microsoft.com/office/officeart/2005/8/layout/list1"/>
    <dgm:cxn modelId="{C663C573-F12C-426C-B18E-21130D60C89B}" type="presParOf" srcId="{3134B712-DB23-4D63-9FE1-85DD986317CB}" destId="{1EC54B02-1570-4038-B42B-9746A59A1830}" srcOrd="7" destOrd="0" presId="urn:microsoft.com/office/officeart/2005/8/layout/list1"/>
    <dgm:cxn modelId="{CCCB244C-C6C3-40A8-8137-BA90C770688B}" type="presParOf" srcId="{3134B712-DB23-4D63-9FE1-85DD986317CB}" destId="{1FC5A698-D956-49F1-9AC1-1C226B5EC2DF}" srcOrd="8" destOrd="0" presId="urn:microsoft.com/office/officeart/2005/8/layout/list1"/>
    <dgm:cxn modelId="{F12BEC49-3795-455F-B166-3574BAB95F72}" type="presParOf" srcId="{1FC5A698-D956-49F1-9AC1-1C226B5EC2DF}" destId="{198DFAB6-733E-49F8-BA45-334925E83BFE}" srcOrd="0" destOrd="0" presId="urn:microsoft.com/office/officeart/2005/8/layout/list1"/>
    <dgm:cxn modelId="{0822EBBA-0E10-4C99-9D53-BFA3C1DA6A65}" type="presParOf" srcId="{1FC5A698-D956-49F1-9AC1-1C226B5EC2DF}" destId="{F4C98289-0D42-47EA-9B77-1D9A281C8687}" srcOrd="1" destOrd="0" presId="urn:microsoft.com/office/officeart/2005/8/layout/list1"/>
    <dgm:cxn modelId="{693523BD-91FF-4EF1-8BC4-0AA95C34153B}" type="presParOf" srcId="{3134B712-DB23-4D63-9FE1-85DD986317CB}" destId="{6CFDA0B5-8231-4013-9D4A-C7DAA75FF234}" srcOrd="9" destOrd="0" presId="urn:microsoft.com/office/officeart/2005/8/layout/list1"/>
    <dgm:cxn modelId="{3B4FFDFA-8506-4944-8130-93F6AB8151BD}" type="presParOf" srcId="{3134B712-DB23-4D63-9FE1-85DD986317CB}" destId="{D5F46C5A-E835-4DC0-9466-436C0697A273}" srcOrd="10" destOrd="0" presId="urn:microsoft.com/office/officeart/2005/8/layout/list1"/>
    <dgm:cxn modelId="{072BA343-2D5A-4276-81ED-3C352D1F287C}" type="presParOf" srcId="{3134B712-DB23-4D63-9FE1-85DD986317CB}" destId="{BA13BE03-55E9-4FCF-A320-FA3CB3143A1D}" srcOrd="11" destOrd="0" presId="urn:microsoft.com/office/officeart/2005/8/layout/list1"/>
    <dgm:cxn modelId="{51F594BC-3C84-4975-8432-E8185A5207F8}" type="presParOf" srcId="{3134B712-DB23-4D63-9FE1-85DD986317CB}" destId="{DEFDF6FB-B994-4ED0-90F1-8F05859C8FBC}" srcOrd="12" destOrd="0" presId="urn:microsoft.com/office/officeart/2005/8/layout/list1"/>
    <dgm:cxn modelId="{BE83CBDB-16BE-4336-8F3D-6C3B6FA1EE6A}" type="presParOf" srcId="{DEFDF6FB-B994-4ED0-90F1-8F05859C8FBC}" destId="{11FB9E9D-CF54-4705-B004-B3B2D245E6C5}" srcOrd="0" destOrd="0" presId="urn:microsoft.com/office/officeart/2005/8/layout/list1"/>
    <dgm:cxn modelId="{E8A7E776-5BD6-40A6-9528-1239CB6BDF21}" type="presParOf" srcId="{DEFDF6FB-B994-4ED0-90F1-8F05859C8FBC}" destId="{AF91FC68-E568-432E-8849-3125281D6344}" srcOrd="1" destOrd="0" presId="urn:microsoft.com/office/officeart/2005/8/layout/list1"/>
    <dgm:cxn modelId="{44CD3FAB-37A7-46F2-8FC5-AEFB303FAC00}" type="presParOf" srcId="{3134B712-DB23-4D63-9FE1-85DD986317CB}" destId="{99D58B09-4FE6-49C4-BACB-1FD3F792F727}" srcOrd="13" destOrd="0" presId="urn:microsoft.com/office/officeart/2005/8/layout/list1"/>
    <dgm:cxn modelId="{7A348147-7FA2-4518-B85F-51C2F781AE3E}" type="presParOf" srcId="{3134B712-DB23-4D63-9FE1-85DD986317CB}" destId="{131EA4FC-0C07-4D79-9130-346718F33DA4}" srcOrd="1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CB4442-A44A-4BB8-8D40-32AF37DE0588}">
      <dsp:nvSpPr>
        <dsp:cNvPr id="0" name=""/>
        <dsp:cNvSpPr/>
      </dsp:nvSpPr>
      <dsp:spPr>
        <a:xfrm>
          <a:off x="0" y="0"/>
          <a:ext cx="5071165" cy="201573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s-EC" sz="2800" kern="1200" dirty="0">
              <a:solidFill>
                <a:srgbClr val="660033"/>
              </a:solidFill>
            </a:rPr>
            <a:t>PLAN Y PROCEDIMIENTO</a:t>
          </a:r>
        </a:p>
        <a:p>
          <a:pPr marL="228600" lvl="1" indent="-228600" algn="l" defTabSz="977900">
            <a:lnSpc>
              <a:spcPct val="90000"/>
            </a:lnSpc>
            <a:spcBef>
              <a:spcPct val="0"/>
            </a:spcBef>
            <a:spcAft>
              <a:spcPct val="15000"/>
            </a:spcAft>
            <a:buChar char="•"/>
          </a:pPr>
          <a:r>
            <a:rPr lang="es-EC" sz="2200" kern="1200" dirty="0"/>
            <a:t>Disponible</a:t>
          </a:r>
        </a:p>
        <a:p>
          <a:pPr marL="228600" lvl="1" indent="-228600" algn="l" defTabSz="977900">
            <a:lnSpc>
              <a:spcPct val="90000"/>
            </a:lnSpc>
            <a:spcBef>
              <a:spcPct val="0"/>
            </a:spcBef>
            <a:spcAft>
              <a:spcPct val="15000"/>
            </a:spcAft>
            <a:buChar char="•"/>
          </a:pPr>
          <a:r>
            <a:rPr lang="es-EC" sz="2200" kern="1200" dirty="0"/>
            <a:t>Basados en estadística (razonable)</a:t>
          </a:r>
        </a:p>
      </dsp:txBody>
      <dsp:txXfrm>
        <a:off x="1215806" y="0"/>
        <a:ext cx="3855358" cy="2015731"/>
      </dsp:txXfrm>
    </dsp:sp>
    <dsp:sp modelId="{E9B3D083-2359-4865-8C4F-F58965940309}">
      <dsp:nvSpPr>
        <dsp:cNvPr id="0" name=""/>
        <dsp:cNvSpPr/>
      </dsp:nvSpPr>
      <dsp:spPr>
        <a:xfrm>
          <a:off x="201573" y="201573"/>
          <a:ext cx="1014233" cy="1612585"/>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33000" r="-3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9C6BCE-41AB-4674-9BC1-CDBEB88C4F7F}">
      <dsp:nvSpPr>
        <dsp:cNvPr id="0" name=""/>
        <dsp:cNvSpPr/>
      </dsp:nvSpPr>
      <dsp:spPr>
        <a:xfrm>
          <a:off x="0" y="2217304"/>
          <a:ext cx="5071165" cy="2015731"/>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s-EC" sz="2800" kern="1200" dirty="0"/>
        </a:p>
        <a:p>
          <a:pPr marL="228600" lvl="1" indent="-228600" algn="l" defTabSz="977900">
            <a:lnSpc>
              <a:spcPct val="90000"/>
            </a:lnSpc>
            <a:spcBef>
              <a:spcPct val="0"/>
            </a:spcBef>
            <a:spcAft>
              <a:spcPct val="15000"/>
            </a:spcAft>
            <a:buChar char="•"/>
          </a:pPr>
          <a:endParaRPr lang="es-EC" sz="2200" kern="1200"/>
        </a:p>
        <a:p>
          <a:pPr marL="228600" lvl="1" indent="-228600" algn="l" defTabSz="977900">
            <a:lnSpc>
              <a:spcPct val="90000"/>
            </a:lnSpc>
            <a:spcBef>
              <a:spcPct val="0"/>
            </a:spcBef>
            <a:spcAft>
              <a:spcPct val="15000"/>
            </a:spcAft>
            <a:buChar char="•"/>
          </a:pPr>
          <a:endParaRPr lang="es-EC" sz="2200" kern="1200"/>
        </a:p>
      </dsp:txBody>
      <dsp:txXfrm>
        <a:off x="1215806" y="2217304"/>
        <a:ext cx="3855358" cy="2015731"/>
      </dsp:txXfrm>
    </dsp:sp>
    <dsp:sp modelId="{45BB2460-76A8-4BE6-BAF4-90287D049F7C}">
      <dsp:nvSpPr>
        <dsp:cNvPr id="0" name=""/>
        <dsp:cNvSpPr/>
      </dsp:nvSpPr>
      <dsp:spPr>
        <a:xfrm>
          <a:off x="201573" y="2418877"/>
          <a:ext cx="1014233" cy="1612585"/>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B4AED-CD54-480C-8A03-125C0BF6C835}">
      <dsp:nvSpPr>
        <dsp:cNvPr id="0" name=""/>
        <dsp:cNvSpPr/>
      </dsp:nvSpPr>
      <dsp:spPr>
        <a:xfrm>
          <a:off x="718212" y="351040"/>
          <a:ext cx="3350265" cy="1046958"/>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09140" tIns="140970" rIns="140970" bIns="140970" numCol="1" spcCol="1270" anchor="ctr" anchorCtr="0">
          <a:noAutofit/>
        </a:bodyPr>
        <a:lstStyle/>
        <a:p>
          <a:pPr marL="0" lvl="0" indent="0" algn="l" defTabSz="1644650">
            <a:lnSpc>
              <a:spcPct val="90000"/>
            </a:lnSpc>
            <a:spcBef>
              <a:spcPct val="0"/>
            </a:spcBef>
            <a:spcAft>
              <a:spcPct val="35000"/>
            </a:spcAft>
            <a:buNone/>
          </a:pPr>
          <a:r>
            <a:rPr lang="es-EC" sz="3700" kern="1200" dirty="0"/>
            <a:t>Desviaciones</a:t>
          </a:r>
        </a:p>
      </dsp:txBody>
      <dsp:txXfrm>
        <a:off x="718212" y="351040"/>
        <a:ext cx="3350265" cy="1046958"/>
      </dsp:txXfrm>
    </dsp:sp>
    <dsp:sp modelId="{A3516FDC-0392-481D-8AAE-B44D83DCB4E7}">
      <dsp:nvSpPr>
        <dsp:cNvPr id="0" name=""/>
        <dsp:cNvSpPr/>
      </dsp:nvSpPr>
      <dsp:spPr>
        <a:xfrm>
          <a:off x="578617" y="199813"/>
          <a:ext cx="732870" cy="10993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1BA8BF-21B5-45D0-927C-61FB5742119F}">
      <dsp:nvSpPr>
        <dsp:cNvPr id="0" name=""/>
        <dsp:cNvSpPr/>
      </dsp:nvSpPr>
      <dsp:spPr>
        <a:xfrm>
          <a:off x="718212" y="1669044"/>
          <a:ext cx="3350265" cy="1046958"/>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09140" tIns="140970" rIns="140970" bIns="140970" numCol="1" spcCol="1270" anchor="ctr" anchorCtr="0">
          <a:noAutofit/>
        </a:bodyPr>
        <a:lstStyle/>
        <a:p>
          <a:pPr marL="0" lvl="0" indent="0" algn="l" defTabSz="1644650">
            <a:lnSpc>
              <a:spcPct val="90000"/>
            </a:lnSpc>
            <a:spcBef>
              <a:spcPct val="0"/>
            </a:spcBef>
            <a:spcAft>
              <a:spcPct val="35000"/>
            </a:spcAft>
            <a:buNone/>
          </a:pPr>
          <a:r>
            <a:rPr lang="es-EC" sz="3700" kern="1200" dirty="0"/>
            <a:t>Adiciones</a:t>
          </a:r>
        </a:p>
      </dsp:txBody>
      <dsp:txXfrm>
        <a:off x="718212" y="1669044"/>
        <a:ext cx="3350265" cy="1046958"/>
      </dsp:txXfrm>
    </dsp:sp>
    <dsp:sp modelId="{528094F8-DDDE-4DDE-A630-4B2FBC408D3D}">
      <dsp:nvSpPr>
        <dsp:cNvPr id="0" name=""/>
        <dsp:cNvSpPr/>
      </dsp:nvSpPr>
      <dsp:spPr>
        <a:xfrm>
          <a:off x="578617" y="1517817"/>
          <a:ext cx="732870" cy="10993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97959F-F09D-4E61-9CEF-822BD23A4EBE}">
      <dsp:nvSpPr>
        <dsp:cNvPr id="0" name=""/>
        <dsp:cNvSpPr/>
      </dsp:nvSpPr>
      <dsp:spPr>
        <a:xfrm>
          <a:off x="718212" y="2987048"/>
          <a:ext cx="3350265" cy="1046958"/>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09140" tIns="140970" rIns="140970" bIns="140970" numCol="1" spcCol="1270" anchor="ctr" anchorCtr="0">
          <a:noAutofit/>
        </a:bodyPr>
        <a:lstStyle/>
        <a:p>
          <a:pPr marL="0" lvl="0" indent="0" algn="l" defTabSz="1644650">
            <a:lnSpc>
              <a:spcPct val="90000"/>
            </a:lnSpc>
            <a:spcBef>
              <a:spcPct val="0"/>
            </a:spcBef>
            <a:spcAft>
              <a:spcPct val="35000"/>
            </a:spcAft>
            <a:buNone/>
          </a:pPr>
          <a:r>
            <a:rPr lang="es-EC" sz="3700" kern="1200" dirty="0"/>
            <a:t>Exclusiones</a:t>
          </a:r>
        </a:p>
      </dsp:txBody>
      <dsp:txXfrm>
        <a:off x="718212" y="2987048"/>
        <a:ext cx="3350265" cy="1046958"/>
      </dsp:txXfrm>
    </dsp:sp>
    <dsp:sp modelId="{62627C03-FD85-4747-8369-DB738C0081EF}">
      <dsp:nvSpPr>
        <dsp:cNvPr id="0" name=""/>
        <dsp:cNvSpPr/>
      </dsp:nvSpPr>
      <dsp:spPr>
        <a:xfrm>
          <a:off x="578617" y="2835821"/>
          <a:ext cx="732870" cy="10993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1105C-F2BB-43CB-BF01-CD31D35EDB7F}">
      <dsp:nvSpPr>
        <dsp:cNvPr id="0" name=""/>
        <dsp:cNvSpPr/>
      </dsp:nvSpPr>
      <dsp:spPr>
        <a:xfrm>
          <a:off x="0" y="376656"/>
          <a:ext cx="5230191" cy="50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96023D-2583-4B84-8889-74E4C3FF19A8}">
      <dsp:nvSpPr>
        <dsp:cNvPr id="0" name=""/>
        <dsp:cNvSpPr/>
      </dsp:nvSpPr>
      <dsp:spPr>
        <a:xfrm>
          <a:off x="261509" y="81456"/>
          <a:ext cx="3661133"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382" tIns="0" rIns="138382" bIns="0" numCol="1" spcCol="1270" anchor="ctr" anchorCtr="0">
          <a:noAutofit/>
        </a:bodyPr>
        <a:lstStyle/>
        <a:p>
          <a:pPr marL="0" lvl="0" indent="0" algn="l" defTabSz="889000">
            <a:lnSpc>
              <a:spcPct val="90000"/>
            </a:lnSpc>
            <a:spcBef>
              <a:spcPct val="0"/>
            </a:spcBef>
            <a:spcAft>
              <a:spcPct val="35000"/>
            </a:spcAft>
            <a:buNone/>
          </a:pPr>
          <a:r>
            <a:rPr lang="es-EC" sz="2000" kern="1200" dirty="0"/>
            <a:t>Procedimiento de muestreo</a:t>
          </a:r>
        </a:p>
      </dsp:txBody>
      <dsp:txXfrm>
        <a:off x="290330" y="110277"/>
        <a:ext cx="3603491" cy="532758"/>
      </dsp:txXfrm>
    </dsp:sp>
    <dsp:sp modelId="{0D126C15-6805-4EB7-8002-5DF9F36D65FF}">
      <dsp:nvSpPr>
        <dsp:cNvPr id="0" name=""/>
        <dsp:cNvSpPr/>
      </dsp:nvSpPr>
      <dsp:spPr>
        <a:xfrm>
          <a:off x="0" y="1283857"/>
          <a:ext cx="5230191" cy="50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15BBA1-5906-46D7-BD51-842EC465C6A5}">
      <dsp:nvSpPr>
        <dsp:cNvPr id="0" name=""/>
        <dsp:cNvSpPr/>
      </dsp:nvSpPr>
      <dsp:spPr>
        <a:xfrm>
          <a:off x="261509" y="988657"/>
          <a:ext cx="3661133"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382" tIns="0" rIns="138382" bIns="0" numCol="1" spcCol="1270" anchor="ctr" anchorCtr="0">
          <a:noAutofit/>
        </a:bodyPr>
        <a:lstStyle/>
        <a:p>
          <a:pPr marL="0" lvl="0" indent="0" algn="l" defTabSz="889000">
            <a:lnSpc>
              <a:spcPct val="90000"/>
            </a:lnSpc>
            <a:spcBef>
              <a:spcPct val="0"/>
            </a:spcBef>
            <a:spcAft>
              <a:spcPct val="35000"/>
            </a:spcAft>
            <a:buNone/>
          </a:pPr>
          <a:r>
            <a:rPr lang="es-EC" sz="2000" kern="1200" dirty="0"/>
            <a:t>Responsable</a:t>
          </a:r>
        </a:p>
      </dsp:txBody>
      <dsp:txXfrm>
        <a:off x="290330" y="1017478"/>
        <a:ext cx="3603491" cy="532758"/>
      </dsp:txXfrm>
    </dsp:sp>
    <dsp:sp modelId="{D5F46C5A-E835-4DC0-9466-436C0697A273}">
      <dsp:nvSpPr>
        <dsp:cNvPr id="0" name=""/>
        <dsp:cNvSpPr/>
      </dsp:nvSpPr>
      <dsp:spPr>
        <a:xfrm>
          <a:off x="0" y="2191057"/>
          <a:ext cx="5230191" cy="50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C98289-0D42-47EA-9B77-1D9A281C8687}">
      <dsp:nvSpPr>
        <dsp:cNvPr id="0" name=""/>
        <dsp:cNvSpPr/>
      </dsp:nvSpPr>
      <dsp:spPr>
        <a:xfrm>
          <a:off x="261509" y="1895857"/>
          <a:ext cx="3661133"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382" tIns="0" rIns="138382" bIns="0" numCol="1" spcCol="1270" anchor="ctr" anchorCtr="0">
          <a:noAutofit/>
        </a:bodyPr>
        <a:lstStyle/>
        <a:p>
          <a:pPr marL="0" lvl="0" indent="0" algn="l" defTabSz="889000">
            <a:lnSpc>
              <a:spcPct val="90000"/>
            </a:lnSpc>
            <a:spcBef>
              <a:spcPct val="0"/>
            </a:spcBef>
            <a:spcAft>
              <a:spcPct val="35000"/>
            </a:spcAft>
            <a:buNone/>
          </a:pPr>
          <a:r>
            <a:rPr lang="es-EC" sz="2000" kern="1200" dirty="0"/>
            <a:t>Condiciones ambientales</a:t>
          </a:r>
        </a:p>
      </dsp:txBody>
      <dsp:txXfrm>
        <a:off x="290330" y="1924678"/>
        <a:ext cx="3603491" cy="532758"/>
      </dsp:txXfrm>
    </dsp:sp>
    <dsp:sp modelId="{131EA4FC-0C07-4D79-9130-346718F33DA4}">
      <dsp:nvSpPr>
        <dsp:cNvPr id="0" name=""/>
        <dsp:cNvSpPr/>
      </dsp:nvSpPr>
      <dsp:spPr>
        <a:xfrm>
          <a:off x="0" y="3098257"/>
          <a:ext cx="5230191" cy="504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91FC68-E568-432E-8849-3125281D6344}">
      <dsp:nvSpPr>
        <dsp:cNvPr id="0" name=""/>
        <dsp:cNvSpPr/>
      </dsp:nvSpPr>
      <dsp:spPr>
        <a:xfrm>
          <a:off x="261509" y="2803057"/>
          <a:ext cx="3661133" cy="590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382" tIns="0" rIns="138382" bIns="0" numCol="1" spcCol="1270" anchor="ctr" anchorCtr="0">
          <a:noAutofit/>
        </a:bodyPr>
        <a:lstStyle/>
        <a:p>
          <a:pPr marL="0" lvl="0" indent="0" algn="l" defTabSz="889000">
            <a:lnSpc>
              <a:spcPct val="90000"/>
            </a:lnSpc>
            <a:spcBef>
              <a:spcPct val="0"/>
            </a:spcBef>
            <a:spcAft>
              <a:spcPct val="35000"/>
            </a:spcAft>
            <a:buNone/>
          </a:pPr>
          <a:r>
            <a:rPr lang="es-EC" sz="2000" kern="1200" dirty="0"/>
            <a:t>Diagrama</a:t>
          </a:r>
        </a:p>
      </dsp:txBody>
      <dsp:txXfrm>
        <a:off x="290330" y="2831878"/>
        <a:ext cx="3603491"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51E0C2-334D-4657-B3E0-15C8F4FBE9A7}" type="datetimeFigureOut">
              <a:rPr lang="es-EC" smtClean="0"/>
              <a:t>18/5/2023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D8876-BE2F-48D0-9901-FB013FFC6D7A}" type="slidenum">
              <a:rPr lang="es-EC" smtClean="0"/>
              <a:t>‹Nº›</a:t>
            </a:fld>
            <a:endParaRPr lang="es-EC"/>
          </a:p>
        </p:txBody>
      </p:sp>
    </p:spTree>
    <p:extLst>
      <p:ext uri="{BB962C8B-B14F-4D97-AF65-F5344CB8AC3E}">
        <p14:creationId xmlns:p14="http://schemas.microsoft.com/office/powerpoint/2010/main" val="217111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202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9909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4997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84477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7238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40da157ca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140da157ca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3257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5" name="Google Shape;16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00" name="Google Shape;1600;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8868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00" name="Google Shape;1600;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00" name="Google Shape;1600;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2224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00" name="Google Shape;1600;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04296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2"/>
        <p:cNvGrpSpPr/>
        <p:nvPr/>
      </p:nvGrpSpPr>
      <p:grpSpPr>
        <a:xfrm>
          <a:off x="0" y="0"/>
          <a:ext cx="0" cy="0"/>
          <a:chOff x="0" y="0"/>
          <a:chExt cx="0" cy="0"/>
        </a:xfrm>
      </p:grpSpPr>
      <p:sp>
        <p:nvSpPr>
          <p:cNvPr id="1623" name="Google Shape;1623;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24" name="Google Shape;1624;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9"/>
        <p:cNvGrpSpPr/>
        <p:nvPr/>
      </p:nvGrpSpPr>
      <p:grpSpPr>
        <a:xfrm>
          <a:off x="0" y="0"/>
          <a:ext cx="0" cy="0"/>
          <a:chOff x="0" y="0"/>
          <a:chExt cx="0" cy="0"/>
        </a:xfrm>
      </p:grpSpPr>
      <p:sp>
        <p:nvSpPr>
          <p:cNvPr id="1640" name="Google Shape;1640;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41" name="Google Shape;1641;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6"/>
        <p:cNvGrpSpPr/>
        <p:nvPr/>
      </p:nvGrpSpPr>
      <p:grpSpPr>
        <a:xfrm>
          <a:off x="0" y="0"/>
          <a:ext cx="0" cy="0"/>
          <a:chOff x="0" y="0"/>
          <a:chExt cx="0" cy="0"/>
        </a:xfrm>
      </p:grpSpPr>
      <p:sp>
        <p:nvSpPr>
          <p:cNvPr id="1647" name="Google Shape;1647;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48" name="Google Shape;1648;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55" name="Google Shape;1655;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p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680" name="Google Shape;1680;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9"/>
        <p:cNvGrpSpPr/>
        <p:nvPr/>
      </p:nvGrpSpPr>
      <p:grpSpPr>
        <a:xfrm>
          <a:off x="0" y="0"/>
          <a:ext cx="0" cy="0"/>
          <a:chOff x="0" y="0"/>
          <a:chExt cx="0" cy="0"/>
        </a:xfrm>
      </p:grpSpPr>
      <p:sp>
        <p:nvSpPr>
          <p:cNvPr id="1720" name="Google Shape;1720;p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721" name="Google Shape;1721;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p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752" name="Google Shape;1752;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2"/>
        <p:cNvGrpSpPr/>
        <p:nvPr/>
      </p:nvGrpSpPr>
      <p:grpSpPr>
        <a:xfrm>
          <a:off x="0" y="0"/>
          <a:ext cx="0" cy="0"/>
          <a:chOff x="0" y="0"/>
          <a:chExt cx="0" cy="0"/>
        </a:xfrm>
      </p:grpSpPr>
      <p:sp>
        <p:nvSpPr>
          <p:cNvPr id="1773" name="Google Shape;1773;p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774" name="Google Shape;1774;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p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798" name="Google Shape;1798;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p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806" name="Google Shape;1806;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2"/>
        <p:cNvGrpSpPr/>
        <p:nvPr/>
      </p:nvGrpSpPr>
      <p:grpSpPr>
        <a:xfrm>
          <a:off x="0" y="0"/>
          <a:ext cx="0" cy="0"/>
          <a:chOff x="0" y="0"/>
          <a:chExt cx="0" cy="0"/>
        </a:xfrm>
      </p:grpSpPr>
      <p:sp>
        <p:nvSpPr>
          <p:cNvPr id="1813" name="Google Shape;1813;p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s-EC"/>
              <a:t>Encuestas de satisfacción</a:t>
            </a:r>
            <a:endParaRPr/>
          </a:p>
        </p:txBody>
      </p:sp>
      <p:sp>
        <p:nvSpPr>
          <p:cNvPr id="1814" name="Google Shape;1814;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64" name="Google Shape;26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19834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345143-A9C1-FB1E-87E3-DEC34BA1EDB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06095F50-5E00-031F-4926-9506B228CF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3756EB78-3B38-C3A3-4A36-67D911DBCCEC}"/>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5" name="Marcador de pie de página 4">
            <a:extLst>
              <a:ext uri="{FF2B5EF4-FFF2-40B4-BE49-F238E27FC236}">
                <a16:creationId xmlns:a16="http://schemas.microsoft.com/office/drawing/2014/main" id="{F0CCF13B-83D2-5525-7B4C-B2BA4B33C4D8}"/>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69D7510-9067-9F79-DCC1-EAE6FC234829}"/>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2264059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E7E70D-8C9F-E8BB-A3F6-0D0C45C325B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04124A6A-0B80-3D5A-82FC-CB7D50CF852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844EF17-62F6-C751-829A-9B6718389FF2}"/>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5" name="Marcador de pie de página 4">
            <a:extLst>
              <a:ext uri="{FF2B5EF4-FFF2-40B4-BE49-F238E27FC236}">
                <a16:creationId xmlns:a16="http://schemas.microsoft.com/office/drawing/2014/main" id="{EE2B4C01-4A2E-3180-890D-BC71C069E69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FA2D702-2102-E0F6-8604-61EB7609E9E0}"/>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504919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8BEE59-AD58-8B00-39AF-98B24594E18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BE051827-393E-61EF-DC50-DCF75C47C0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80EDE42-93C3-AC82-097C-913EC4A1BCEC}"/>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5" name="Marcador de pie de página 4">
            <a:extLst>
              <a:ext uri="{FF2B5EF4-FFF2-40B4-BE49-F238E27FC236}">
                <a16:creationId xmlns:a16="http://schemas.microsoft.com/office/drawing/2014/main" id="{9AA36969-92A4-B9E3-F72F-87118F4FE3D0}"/>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09AB18BA-F42F-731E-5798-C62076E89892}"/>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416999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C861BE-8734-986A-FC8A-59430FD28086}"/>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D118FCA6-3541-EF01-8A34-B4FC549FB33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81F9EA87-FE65-9AB3-AFB0-DBF0DC9C55B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0AF0C467-487A-7A1B-D6BA-60773DF780DA}"/>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6" name="Marcador de pie de página 5">
            <a:extLst>
              <a:ext uri="{FF2B5EF4-FFF2-40B4-BE49-F238E27FC236}">
                <a16:creationId xmlns:a16="http://schemas.microsoft.com/office/drawing/2014/main" id="{10FC6169-66B0-0B71-6413-C19B68A11E77}"/>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7FD3BA61-53B3-0283-3C65-4C7E70654568}"/>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730083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1B29D8-CA75-9E6D-38A0-FDDC31C7DF5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55A47946-A940-D312-444A-8B95A6A289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26BDDBB-626A-0FE1-41E8-F61D473DF95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FBCE5FC9-DDAF-2CF5-9B91-A4C27FEA92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E423BFF-3D0C-6650-7064-055A4B0492F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58341C1F-5F9C-6B51-F3EB-CBD1724F8C81}"/>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8" name="Marcador de pie de página 7">
            <a:extLst>
              <a:ext uri="{FF2B5EF4-FFF2-40B4-BE49-F238E27FC236}">
                <a16:creationId xmlns:a16="http://schemas.microsoft.com/office/drawing/2014/main" id="{5332B954-3840-C9E9-74C5-8B2BC5C1BD7C}"/>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25134339-8FBF-1FD0-D3D5-C913F11AB4B6}"/>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177098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81A530-863D-7781-170E-E6F84FB271C6}"/>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0C852AAC-477E-3D0E-3E35-B739938E8CB5}"/>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4" name="Marcador de pie de página 3">
            <a:extLst>
              <a:ext uri="{FF2B5EF4-FFF2-40B4-BE49-F238E27FC236}">
                <a16:creationId xmlns:a16="http://schemas.microsoft.com/office/drawing/2014/main" id="{03D61279-DFFC-BE2A-92D5-76ACD4898C0F}"/>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CC0D5572-A2A5-764C-08ED-D4C4362D4353}"/>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1486272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DEE9C51-F8BC-F363-C286-FA54FAC3A5F8}"/>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3" name="Marcador de pie de página 2">
            <a:extLst>
              <a:ext uri="{FF2B5EF4-FFF2-40B4-BE49-F238E27FC236}">
                <a16:creationId xmlns:a16="http://schemas.microsoft.com/office/drawing/2014/main" id="{A0A026C1-1761-79F7-5FF6-E390B303D33E}"/>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3D7330EC-5BF1-9CBB-4A37-8402550D3840}"/>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1625991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27576-E08B-42C4-73D6-47F33DC38E8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6A3AE0BA-65D3-476B-1D9F-D28471C987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48DC6BED-3662-5CB2-718C-A29CC3C209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E1BFED8-E8E7-528F-B58B-8C8303E55118}"/>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6" name="Marcador de pie de página 5">
            <a:extLst>
              <a:ext uri="{FF2B5EF4-FFF2-40B4-BE49-F238E27FC236}">
                <a16:creationId xmlns:a16="http://schemas.microsoft.com/office/drawing/2014/main" id="{29D3CF7C-8803-8683-3E5F-6C571B54614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21806C7E-830A-43AD-A760-B8453CBAC9D4}"/>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2744152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B968E-2A29-799A-490C-3CEA9AF9590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EBE4D93A-BD0E-9F77-1BDD-05DD6A60F3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F698912B-73DA-7458-AD67-95D37E423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9CBDB7-87E7-B13B-EDA7-3FF948746817}"/>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6" name="Marcador de pie de página 5">
            <a:extLst>
              <a:ext uri="{FF2B5EF4-FFF2-40B4-BE49-F238E27FC236}">
                <a16:creationId xmlns:a16="http://schemas.microsoft.com/office/drawing/2014/main" id="{63FBBD81-4D4B-3F35-9D8F-8CDD113BA253}"/>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5607A72-BD38-6484-C887-825C6A314505}"/>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385629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6A3D13-75AC-2E86-DAF6-E3DE5F8B18A0}"/>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652E6C54-EA7C-971C-0304-0492048A25B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A54EBB70-E1D9-7771-ED81-2441764FB94B}"/>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5" name="Marcador de pie de página 4">
            <a:extLst>
              <a:ext uri="{FF2B5EF4-FFF2-40B4-BE49-F238E27FC236}">
                <a16:creationId xmlns:a16="http://schemas.microsoft.com/office/drawing/2014/main" id="{B60E0004-228B-001F-35CB-0970BA1AC99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0BDFEA8-0935-EFBA-768A-67EBD681897B}"/>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2606131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4FD378-7374-458A-DCF5-BE0855C5BE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7FE79795-6269-753A-2330-B903D2F0A8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06A014B4-E251-90D2-D3FA-EFE293E35D54}"/>
              </a:ext>
            </a:extLst>
          </p:cNvPr>
          <p:cNvSpPr>
            <a:spLocks noGrp="1"/>
          </p:cNvSpPr>
          <p:nvPr>
            <p:ph type="dt" sz="half" idx="10"/>
          </p:nvPr>
        </p:nvSpPr>
        <p:spPr/>
        <p:txBody>
          <a:bodyPr/>
          <a:lstStyle/>
          <a:p>
            <a:fld id="{E4DDCF73-8EC3-4CDD-817F-B0ADAF8421DF}" type="datetimeFigureOut">
              <a:rPr lang="es-EC" smtClean="0"/>
              <a:t>18/5/2023</a:t>
            </a:fld>
            <a:endParaRPr lang="es-EC"/>
          </a:p>
        </p:txBody>
      </p:sp>
      <p:sp>
        <p:nvSpPr>
          <p:cNvPr id="5" name="Marcador de pie de página 4">
            <a:extLst>
              <a:ext uri="{FF2B5EF4-FFF2-40B4-BE49-F238E27FC236}">
                <a16:creationId xmlns:a16="http://schemas.microsoft.com/office/drawing/2014/main" id="{99C974E8-5CF0-A0DF-FDC1-39CA2BA9ABA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1CF60FB-7F27-4536-B1E5-42B3D9230089}"/>
              </a:ext>
            </a:extLst>
          </p:cNvPr>
          <p:cNvSpPr>
            <a:spLocks noGrp="1"/>
          </p:cNvSpPr>
          <p:nvPr>
            <p:ph type="sldNum" sz="quarter" idx="12"/>
          </p:nvPr>
        </p:nvSpPr>
        <p:spPr/>
        <p:txBody>
          <a:bodyPr/>
          <a:lstStyle/>
          <a:p>
            <a:fld id="{88BE4DD9-1359-46A6-89B0-5662AD9B3ACA}" type="slidenum">
              <a:rPr lang="es-EC" smtClean="0"/>
              <a:t>‹Nº›</a:t>
            </a:fld>
            <a:endParaRPr lang="es-EC"/>
          </a:p>
        </p:txBody>
      </p:sp>
    </p:spTree>
    <p:extLst>
      <p:ext uri="{BB962C8B-B14F-4D97-AF65-F5344CB8AC3E}">
        <p14:creationId xmlns:p14="http://schemas.microsoft.com/office/powerpoint/2010/main" val="2646593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8838D45-6632-61F6-6BE4-C861B6AD56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6B75F43-BD55-AF2A-B088-A558A64FC9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EF6C0890-ABFD-7AB8-B912-DDC7D7AD8D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DCF73-8EC3-4CDD-817F-B0ADAF8421DF}" type="datetimeFigureOut">
              <a:rPr lang="es-EC" smtClean="0"/>
              <a:t>18/5/2023</a:t>
            </a:fld>
            <a:endParaRPr lang="es-EC"/>
          </a:p>
        </p:txBody>
      </p:sp>
      <p:sp>
        <p:nvSpPr>
          <p:cNvPr id="5" name="Marcador de pie de página 4">
            <a:extLst>
              <a:ext uri="{FF2B5EF4-FFF2-40B4-BE49-F238E27FC236}">
                <a16:creationId xmlns:a16="http://schemas.microsoft.com/office/drawing/2014/main" id="{6CE02900-C9F1-B2BF-DAA7-C11BA387C0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DE7B8FF7-9B27-9D9C-75BC-CFCF3F74B5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BE4DD9-1359-46A6-89B0-5662AD9B3ACA}" type="slidenum">
              <a:rPr lang="es-EC" smtClean="0"/>
              <a:t>‹Nº›</a:t>
            </a:fld>
            <a:endParaRPr lang="es-EC"/>
          </a:p>
        </p:txBody>
      </p:sp>
    </p:spTree>
    <p:extLst>
      <p:ext uri="{BB962C8B-B14F-4D97-AF65-F5344CB8AC3E}">
        <p14:creationId xmlns:p14="http://schemas.microsoft.com/office/powerpoint/2010/main" val="3518386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video" Target="https://www.youtube.com/embed/X2MvTa4HTYc?feature=oembed" TargetMode="External"/><Relationship Id="rId5" Type="http://schemas.openxmlformats.org/officeDocument/2006/relationships/image" Target="../media/image7.jpe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video" Target="https://www.youtube.com/embed/pKup43hbR5U?feature=oembed" TargetMode="External"/><Relationship Id="rId5" Type="http://schemas.openxmlformats.org/officeDocument/2006/relationships/image" Target="../media/image10.jpe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4.jpg"/><Relationship Id="rId7" Type="http://schemas.openxmlformats.org/officeDocument/2006/relationships/diagramLayout" Target="../diagrams/layout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6.svg"/><Relationship Id="rId10" Type="http://schemas.microsoft.com/office/2007/relationships/diagramDrawing" Target="../diagrams/drawing1.xml"/><Relationship Id="rId4" Type="http://schemas.openxmlformats.org/officeDocument/2006/relationships/image" Target="../media/image15.png"/><Relationship Id="rId9" Type="http://schemas.openxmlformats.org/officeDocument/2006/relationships/diagramColors" Target="../diagrams/colors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4.jpg"/><Relationship Id="rId7" Type="http://schemas.openxmlformats.org/officeDocument/2006/relationships/diagramLayout" Target="../diagrams/layout2.xml"/><Relationship Id="rId12" Type="http://schemas.openxmlformats.org/officeDocument/2006/relationships/image" Target="../media/image29.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image" Target="../media/image28.png"/><Relationship Id="rId5" Type="http://schemas.openxmlformats.org/officeDocument/2006/relationships/image" Target="../media/image21.svg"/><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4.jpg"/><Relationship Id="rId7" Type="http://schemas.openxmlformats.org/officeDocument/2006/relationships/diagramQuickStyle" Target="../diagrams/quickStyle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0.gif"/><Relationship Id="rId9" Type="http://schemas.microsoft.com/office/2007/relationships/diagramDrawing" Target="../diagrams/drawing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0" y="-3522"/>
            <a:ext cx="12192000" cy="6861521"/>
          </a:xfrm>
          <a:prstGeom prst="rect">
            <a:avLst/>
          </a:prstGeom>
          <a:noFill/>
          <a:ln>
            <a:noFill/>
          </a:ln>
        </p:spPr>
      </p:pic>
      <p:sp>
        <p:nvSpPr>
          <p:cNvPr id="89" name="Google Shape;89;p1"/>
          <p:cNvSpPr txBox="1">
            <a:spLocks noGrp="1"/>
          </p:cNvSpPr>
          <p:nvPr>
            <p:ph type="ctrTitle"/>
          </p:nvPr>
        </p:nvSpPr>
        <p:spPr>
          <a:xfrm>
            <a:off x="5232025" y="985925"/>
            <a:ext cx="64998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br>
              <a:rPr lang="es-EC"/>
            </a:br>
            <a:r>
              <a:rPr lang="es-EC"/>
              <a:t>ISO 17025:2005</a:t>
            </a:r>
            <a:endParaRPr/>
          </a:p>
        </p:txBody>
      </p:sp>
      <p:sp>
        <p:nvSpPr>
          <p:cNvPr id="90" name="Google Shape;90;p1"/>
          <p:cNvSpPr txBox="1">
            <a:spLocks noGrp="1"/>
          </p:cNvSpPr>
          <p:nvPr>
            <p:ph type="subTitle" idx="1"/>
          </p:nvPr>
        </p:nvSpPr>
        <p:spPr>
          <a:xfrm>
            <a:off x="5678500" y="3961700"/>
            <a:ext cx="51111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s-EC"/>
              <a:t>B.F. PAULINA ARIAS MBA</a:t>
            </a:r>
            <a:endParaRPr/>
          </a:p>
        </p:txBody>
      </p:sp>
      <p:pic>
        <p:nvPicPr>
          <p:cNvPr id="91" name="Google Shape;91;p1"/>
          <p:cNvPicPr preferRelativeResize="0"/>
          <p:nvPr/>
        </p:nvPicPr>
        <p:blipFill rotWithShape="1">
          <a:blip r:embed="rId4">
            <a:alphaModFix/>
          </a:blip>
          <a:srcRect/>
          <a:stretch/>
        </p:blipFill>
        <p:spPr>
          <a:xfrm>
            <a:off x="297620" y="531641"/>
            <a:ext cx="5320146" cy="53201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4" descr="https://lh3.googleusercontent.com/6pRPBR9GLR9WfUcyXCOSIUSw5ZJ5b_08AzRcfpBxIeFcxkCPn7KL-Lf9d9wVz4DN6yaeOpLclcbANja0-MCGNpbAtV_8uEd2zpWZOGRs7CtrcTprao30c3U9OigtYFP8aevUyeB3xyJFNKXB"/>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44" name="Google Shape;244;p4" descr="Cómo lograr que los niños y niñas presten atención en las clases online? -  Universidad Católica del Maule"/>
          <p:cNvPicPr preferRelativeResize="0"/>
          <p:nvPr/>
        </p:nvPicPr>
        <p:blipFill rotWithShape="1">
          <a:blip r:embed="rId4">
            <a:alphaModFix/>
          </a:blip>
          <a:srcRect/>
          <a:stretch/>
        </p:blipFill>
        <p:spPr>
          <a:xfrm>
            <a:off x="463757" y="1254042"/>
            <a:ext cx="7182747" cy="4790716"/>
          </a:xfrm>
          <a:prstGeom prst="rect">
            <a:avLst/>
          </a:prstGeom>
          <a:noFill/>
          <a:ln>
            <a:noFill/>
          </a:ln>
        </p:spPr>
      </p:pic>
      <p:sp>
        <p:nvSpPr>
          <p:cNvPr id="245" name="Google Shape;245;p4"/>
          <p:cNvSpPr txBox="1">
            <a:spLocks noGrp="1"/>
          </p:cNvSpPr>
          <p:nvPr>
            <p:ph type="title"/>
          </p:nvPr>
        </p:nvSpPr>
        <p:spPr>
          <a:xfrm>
            <a:off x="7032347" y="417774"/>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s-EC"/>
              <a:t>CONSIDERACIONES</a:t>
            </a:r>
            <a:endParaRPr/>
          </a:p>
        </p:txBody>
      </p:sp>
      <p:sp>
        <p:nvSpPr>
          <p:cNvPr id="246" name="Google Shape;246;p4"/>
          <p:cNvSpPr txBox="1">
            <a:spLocks noGrp="1"/>
          </p:cNvSpPr>
          <p:nvPr>
            <p:ph type="body" idx="1"/>
          </p:nvPr>
        </p:nvSpPr>
        <p:spPr>
          <a:xfrm>
            <a:off x="6640440" y="2135420"/>
            <a:ext cx="4716049" cy="3634685"/>
          </a:xfrm>
          <a:prstGeom prst="rect">
            <a:avLst/>
          </a:prstGeom>
          <a:solidFill>
            <a:schemeClr val="lt1">
              <a:alpha val="67450"/>
            </a:schemeClr>
          </a:solid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s-EC"/>
              <a:t>Ninguna pregunta es mala</a:t>
            </a:r>
            <a:endParaRPr/>
          </a:p>
          <a:p>
            <a:pPr marL="228600" lvl="0" indent="-228600" algn="l" rtl="0">
              <a:lnSpc>
                <a:spcPct val="90000"/>
              </a:lnSpc>
              <a:spcBef>
                <a:spcPts val="1000"/>
              </a:spcBef>
              <a:spcAft>
                <a:spcPts val="0"/>
              </a:spcAft>
              <a:buClr>
                <a:schemeClr val="dk1"/>
              </a:buClr>
              <a:buSzPct val="100000"/>
              <a:buChar char="•"/>
            </a:pPr>
            <a:r>
              <a:rPr lang="es-EC"/>
              <a:t>La puntualidad es una virtud</a:t>
            </a:r>
            <a:endParaRPr/>
          </a:p>
          <a:p>
            <a:pPr marL="228600" lvl="0" indent="-228600" algn="l" rtl="0">
              <a:lnSpc>
                <a:spcPct val="90000"/>
              </a:lnSpc>
              <a:spcBef>
                <a:spcPts val="1000"/>
              </a:spcBef>
              <a:spcAft>
                <a:spcPts val="0"/>
              </a:spcAft>
              <a:buClr>
                <a:schemeClr val="dk1"/>
              </a:buClr>
              <a:buSzPct val="100000"/>
              <a:buChar char="•"/>
            </a:pPr>
            <a:r>
              <a:rPr lang="es-EC"/>
              <a:t>Pedir la palabra levantando la mano</a:t>
            </a:r>
            <a:endParaRPr/>
          </a:p>
          <a:p>
            <a:pPr marL="228600" lvl="0" indent="-228600" algn="l" rtl="0">
              <a:lnSpc>
                <a:spcPct val="90000"/>
              </a:lnSpc>
              <a:spcBef>
                <a:spcPts val="1000"/>
              </a:spcBef>
              <a:spcAft>
                <a:spcPts val="0"/>
              </a:spcAft>
              <a:buClr>
                <a:schemeClr val="dk1"/>
              </a:buClr>
              <a:buSzPct val="100000"/>
              <a:buChar char="•"/>
            </a:pPr>
            <a:r>
              <a:rPr lang="es-EC"/>
              <a:t>Cámaras encendidas</a:t>
            </a:r>
            <a:endParaRPr/>
          </a:p>
          <a:p>
            <a:pPr marL="228600" lvl="0" indent="-228600" algn="l" rtl="0">
              <a:lnSpc>
                <a:spcPct val="90000"/>
              </a:lnSpc>
              <a:spcBef>
                <a:spcPts val="1000"/>
              </a:spcBef>
              <a:spcAft>
                <a:spcPts val="0"/>
              </a:spcAft>
              <a:buClr>
                <a:schemeClr val="dk1"/>
              </a:buClr>
              <a:buSzPct val="100000"/>
              <a:buChar char="•"/>
            </a:pPr>
            <a:r>
              <a:rPr lang="es-EC"/>
              <a:t>Micrófonos apagados </a:t>
            </a:r>
            <a:endParaRPr/>
          </a:p>
          <a:p>
            <a:pPr marL="228600" lvl="0" indent="-228600" algn="l" rtl="0">
              <a:lnSpc>
                <a:spcPct val="90000"/>
              </a:lnSpc>
              <a:spcBef>
                <a:spcPts val="1000"/>
              </a:spcBef>
              <a:spcAft>
                <a:spcPts val="0"/>
              </a:spcAft>
              <a:buClr>
                <a:schemeClr val="dk1"/>
              </a:buClr>
              <a:buSzPct val="100000"/>
              <a:buChar char="•"/>
            </a:pPr>
            <a:r>
              <a:rPr lang="es-EC"/>
              <a:t>El verdadero arte de recordar es poner atención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2" name="Google Shape;252;g140da157ca7_0_29"/>
          <p:cNvSpPr txBox="1"/>
          <p:nvPr/>
        </p:nvSpPr>
        <p:spPr>
          <a:xfrm>
            <a:off x="681350" y="755425"/>
            <a:ext cx="8531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200"/>
              <a:buFont typeface="Arial"/>
              <a:buNone/>
            </a:pPr>
            <a:r>
              <a:rPr lang="es-EC" sz="4200" b="0" i="0" u="none" strike="noStrike" cap="none">
                <a:solidFill>
                  <a:schemeClr val="accent1"/>
                </a:solidFill>
                <a:latin typeface="Calibri"/>
                <a:ea typeface="Calibri"/>
                <a:cs typeface="Calibri"/>
                <a:sym typeface="Calibri"/>
              </a:rPr>
              <a:t>ESTRUCTURA</a:t>
            </a:r>
            <a:endParaRPr sz="4200" b="0" i="0" u="none" strike="noStrike" cap="none">
              <a:solidFill>
                <a:schemeClr val="accent1"/>
              </a:solidFill>
              <a:latin typeface="Calibri"/>
              <a:ea typeface="Calibri"/>
              <a:cs typeface="Calibri"/>
              <a:sym typeface="Calibri"/>
            </a:endParaRPr>
          </a:p>
        </p:txBody>
      </p:sp>
      <p:grpSp>
        <p:nvGrpSpPr>
          <p:cNvPr id="253" name="Google Shape;253;g140da157ca7_0_29"/>
          <p:cNvGrpSpPr/>
          <p:nvPr/>
        </p:nvGrpSpPr>
        <p:grpSpPr>
          <a:xfrm>
            <a:off x="431339" y="2649000"/>
            <a:ext cx="3936068" cy="1719557"/>
            <a:chOff x="323513" y="1986800"/>
            <a:chExt cx="2952125" cy="1289700"/>
          </a:xfrm>
        </p:grpSpPr>
        <p:sp>
          <p:nvSpPr>
            <p:cNvPr id="254" name="Google Shape;254;g140da157ca7_0_29"/>
            <p:cNvSpPr txBox="1"/>
            <p:nvPr/>
          </p:nvSpPr>
          <p:spPr>
            <a:xfrm>
              <a:off x="323513" y="1986800"/>
              <a:ext cx="2124000" cy="12897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TALLER</a:t>
              </a:r>
              <a:endParaRPr sz="1100" b="1" i="0" u="none" strike="noStrike" cap="none">
                <a:solidFill>
                  <a:srgbClr val="000000"/>
                </a:solidFill>
                <a:latin typeface="Roboto"/>
                <a:ea typeface="Roboto"/>
                <a:cs typeface="Roboto"/>
                <a:sym typeface="Roboto"/>
              </a:endParaRPr>
            </a:p>
          </p:txBody>
        </p:sp>
        <p:cxnSp>
          <p:nvCxnSpPr>
            <p:cNvPr id="255" name="Google Shape;255;g140da157ca7_0_29"/>
            <p:cNvCxnSpPr/>
            <p:nvPr/>
          </p:nvCxnSpPr>
          <p:spPr>
            <a:xfrm rot="10800000">
              <a:off x="2642038" y="2647950"/>
              <a:ext cx="633600" cy="0"/>
            </a:xfrm>
            <a:prstGeom prst="straightConnector1">
              <a:avLst/>
            </a:prstGeom>
            <a:noFill/>
            <a:ln w="9525" cap="flat" cmpd="sng">
              <a:solidFill>
                <a:srgbClr val="249C90"/>
              </a:solidFill>
              <a:prstDash val="solid"/>
              <a:round/>
              <a:headEnd type="none" w="sm" len="sm"/>
              <a:tailEnd type="oval" w="med" len="med"/>
            </a:ln>
          </p:spPr>
        </p:cxnSp>
      </p:grpSp>
      <p:grpSp>
        <p:nvGrpSpPr>
          <p:cNvPr id="256" name="Google Shape;256;g140da157ca7_0_29"/>
          <p:cNvGrpSpPr/>
          <p:nvPr/>
        </p:nvGrpSpPr>
        <p:grpSpPr>
          <a:xfrm>
            <a:off x="6946276" y="1413765"/>
            <a:ext cx="4814080" cy="1719557"/>
            <a:chOff x="5209838" y="1060350"/>
            <a:chExt cx="3610650" cy="1289700"/>
          </a:xfrm>
        </p:grpSpPr>
        <p:sp>
          <p:nvSpPr>
            <p:cNvPr id="257" name="Google Shape;257;g140da157ca7_0_29"/>
            <p:cNvSpPr txBox="1"/>
            <p:nvPr/>
          </p:nvSpPr>
          <p:spPr>
            <a:xfrm>
              <a:off x="6696488" y="10603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EXPLICACIÓN</a:t>
              </a:r>
              <a:endParaRPr sz="1100" b="1" i="0" u="none" strike="noStrike" cap="none">
                <a:solidFill>
                  <a:srgbClr val="000000"/>
                </a:solidFill>
                <a:latin typeface="Roboto"/>
                <a:ea typeface="Roboto"/>
                <a:cs typeface="Roboto"/>
                <a:sym typeface="Roboto"/>
              </a:endParaRPr>
            </a:p>
          </p:txBody>
        </p:sp>
        <p:cxnSp>
          <p:nvCxnSpPr>
            <p:cNvPr id="258" name="Google Shape;258;g140da157ca7_0_29"/>
            <p:cNvCxnSpPr/>
            <p:nvPr/>
          </p:nvCxnSpPr>
          <p:spPr>
            <a:xfrm>
              <a:off x="5209838" y="1705200"/>
              <a:ext cx="1286700" cy="0"/>
            </a:xfrm>
            <a:prstGeom prst="straightConnector1">
              <a:avLst/>
            </a:prstGeom>
            <a:noFill/>
            <a:ln w="9525" cap="flat" cmpd="sng">
              <a:solidFill>
                <a:srgbClr val="155B54"/>
              </a:solidFill>
              <a:prstDash val="solid"/>
              <a:round/>
              <a:headEnd type="none" w="sm" len="sm"/>
              <a:tailEnd type="oval" w="med" len="med"/>
            </a:ln>
          </p:spPr>
        </p:cxnSp>
      </p:grpSp>
      <p:grpSp>
        <p:nvGrpSpPr>
          <p:cNvPr id="259" name="Google Shape;259;g140da157ca7_0_29"/>
          <p:cNvGrpSpPr/>
          <p:nvPr/>
        </p:nvGrpSpPr>
        <p:grpSpPr>
          <a:xfrm>
            <a:off x="6946276" y="4027166"/>
            <a:ext cx="4814080" cy="1719557"/>
            <a:chOff x="5209838" y="3020450"/>
            <a:chExt cx="3610650" cy="1289700"/>
          </a:xfrm>
        </p:grpSpPr>
        <p:sp>
          <p:nvSpPr>
            <p:cNvPr id="260" name="Google Shape;260;g140da157ca7_0_29"/>
            <p:cNvSpPr txBox="1"/>
            <p:nvPr/>
          </p:nvSpPr>
          <p:spPr>
            <a:xfrm>
              <a:off x="6696488" y="3020450"/>
              <a:ext cx="2124000" cy="12897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2100"/>
                </a:spcAft>
                <a:buClr>
                  <a:srgbClr val="000000"/>
                </a:buClr>
                <a:buSzPts val="1600"/>
                <a:buFont typeface="Arial"/>
                <a:buNone/>
              </a:pPr>
              <a:r>
                <a:rPr lang="es-EC" sz="1600" b="1" i="0" u="none" strike="noStrike" cap="none">
                  <a:solidFill>
                    <a:srgbClr val="000000"/>
                  </a:solidFill>
                  <a:latin typeface="Roboto"/>
                  <a:ea typeface="Roboto"/>
                  <a:cs typeface="Roboto"/>
                  <a:sym typeface="Roboto"/>
                </a:rPr>
                <a:t>KAHOOT</a:t>
              </a:r>
              <a:endParaRPr sz="1100" b="1" i="0" u="none" strike="noStrike" cap="none">
                <a:solidFill>
                  <a:srgbClr val="000000"/>
                </a:solidFill>
                <a:latin typeface="Roboto"/>
                <a:ea typeface="Roboto"/>
                <a:cs typeface="Roboto"/>
                <a:sym typeface="Roboto"/>
              </a:endParaRPr>
            </a:p>
          </p:txBody>
        </p:sp>
        <p:cxnSp>
          <p:nvCxnSpPr>
            <p:cNvPr id="261" name="Google Shape;261;g140da157ca7_0_29"/>
            <p:cNvCxnSpPr/>
            <p:nvPr/>
          </p:nvCxnSpPr>
          <p:spPr>
            <a:xfrm>
              <a:off x="5209838" y="3648300"/>
              <a:ext cx="1286700" cy="0"/>
            </a:xfrm>
            <a:prstGeom prst="straightConnector1">
              <a:avLst/>
            </a:prstGeom>
            <a:noFill/>
            <a:ln w="9525" cap="flat" cmpd="sng">
              <a:solidFill>
                <a:srgbClr val="1D7E74"/>
              </a:solidFill>
              <a:prstDash val="solid"/>
              <a:round/>
              <a:headEnd type="none" w="sm" len="sm"/>
              <a:tailEnd type="oval" w="med" len="med"/>
            </a:ln>
          </p:spPr>
        </p:cxnSp>
      </p:grpSp>
      <p:grpSp>
        <p:nvGrpSpPr>
          <p:cNvPr id="262" name="Google Shape;262;g140da157ca7_0_29"/>
          <p:cNvGrpSpPr/>
          <p:nvPr/>
        </p:nvGrpSpPr>
        <p:grpSpPr>
          <a:xfrm>
            <a:off x="3549527" y="971261"/>
            <a:ext cx="5086319" cy="5054003"/>
            <a:chOff x="2662212" y="676343"/>
            <a:chExt cx="3814835" cy="3790597"/>
          </a:xfrm>
        </p:grpSpPr>
        <p:sp>
          <p:nvSpPr>
            <p:cNvPr id="263" name="Google Shape;263;g140da157ca7_0_29"/>
            <p:cNvSpPr/>
            <p:nvPr/>
          </p:nvSpPr>
          <p:spPr>
            <a:xfrm rot="3600185">
              <a:off x="3169983" y="1184511"/>
              <a:ext cx="2774659" cy="2774659"/>
            </a:xfrm>
            <a:prstGeom prst="blockArc">
              <a:avLst>
                <a:gd name="adj1" fmla="val 12622480"/>
                <a:gd name="adj2" fmla="val 19781569"/>
                <a:gd name="adj3" fmla="val 20773"/>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g140da157ca7_0_29"/>
            <p:cNvSpPr/>
            <p:nvPr/>
          </p:nvSpPr>
          <p:spPr>
            <a:xfrm rot="10800000">
              <a:off x="3183490" y="1163229"/>
              <a:ext cx="2774700" cy="2774700"/>
            </a:xfrm>
            <a:prstGeom prst="blockArc">
              <a:avLst>
                <a:gd name="adj1" fmla="val 12622480"/>
                <a:gd name="adj2" fmla="val 19662822"/>
                <a:gd name="adj3" fmla="val 20729"/>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g140da157ca7_0_29"/>
            <p:cNvSpPr/>
            <p:nvPr/>
          </p:nvSpPr>
          <p:spPr>
            <a:xfrm rot="-3600185">
              <a:off x="3194618" y="1184114"/>
              <a:ext cx="2774659" cy="2774659"/>
            </a:xfrm>
            <a:prstGeom prst="blockArc">
              <a:avLst>
                <a:gd name="adj1" fmla="val 12622480"/>
                <a:gd name="adj2" fmla="val 19703271"/>
                <a:gd name="adj3" fmla="val 20851"/>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66" name="Google Shape;266;g140da157ca7_0_29"/>
            <p:cNvGrpSpPr/>
            <p:nvPr/>
          </p:nvGrpSpPr>
          <p:grpSpPr>
            <a:xfrm rot="-7200165">
              <a:off x="3337679" y="2826786"/>
              <a:ext cx="585010" cy="585535"/>
              <a:chOff x="1967628" y="812211"/>
              <a:chExt cx="587999" cy="587999"/>
            </a:xfrm>
          </p:grpSpPr>
          <p:sp>
            <p:nvSpPr>
              <p:cNvPr id="267" name="Google Shape;267;g140da157ca7_0_29"/>
              <p:cNvSpPr/>
              <p:nvPr/>
            </p:nvSpPr>
            <p:spPr>
              <a:xfrm rot="39023">
                <a:off x="1970909" y="815492"/>
                <a:ext cx="581437" cy="581437"/>
              </a:xfrm>
              <a:prstGeom prst="pie">
                <a:avLst>
                  <a:gd name="adj1" fmla="val 6190354"/>
                  <a:gd name="adj2" fmla="val 14996165"/>
                </a:avLst>
              </a:prstGeom>
              <a:solidFill>
                <a:srgbClr val="249C90"/>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140da157ca7_0_29"/>
              <p:cNvSpPr/>
              <p:nvPr/>
            </p:nvSpPr>
            <p:spPr>
              <a:xfrm rot="10800000">
                <a:off x="1970875" y="815525"/>
                <a:ext cx="581400" cy="581400"/>
              </a:xfrm>
              <a:prstGeom prst="pie">
                <a:avLst>
                  <a:gd name="adj1" fmla="val 4028252"/>
                  <a:gd name="adj2" fmla="val 17183677"/>
                </a:avLst>
              </a:prstGeom>
              <a:solidFill>
                <a:srgbClr val="249C9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9" name="Google Shape;269;g140da157ca7_0_29"/>
            <p:cNvGrpSpPr/>
            <p:nvPr/>
          </p:nvGrpSpPr>
          <p:grpSpPr>
            <a:xfrm>
              <a:off x="4264097" y="1180331"/>
              <a:ext cx="585000" cy="585529"/>
              <a:chOff x="1970048" y="811613"/>
              <a:chExt cx="587999" cy="587999"/>
            </a:xfrm>
          </p:grpSpPr>
          <p:sp>
            <p:nvSpPr>
              <p:cNvPr id="270" name="Google Shape;270;g140da157ca7_0_29"/>
              <p:cNvSpPr/>
              <p:nvPr/>
            </p:nvSpPr>
            <p:spPr>
              <a:xfrm rot="39023">
                <a:off x="1973329" y="814894"/>
                <a:ext cx="581437" cy="581437"/>
              </a:xfrm>
              <a:prstGeom prst="pie">
                <a:avLst>
                  <a:gd name="adj1" fmla="val 6190354"/>
                  <a:gd name="adj2" fmla="val 14996165"/>
                </a:avLst>
              </a:prstGeom>
              <a:solidFill>
                <a:srgbClr val="155B54"/>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140da157ca7_0_29"/>
              <p:cNvSpPr/>
              <p:nvPr/>
            </p:nvSpPr>
            <p:spPr>
              <a:xfrm rot="10800000">
                <a:off x="1973295" y="814927"/>
                <a:ext cx="581400" cy="581400"/>
              </a:xfrm>
              <a:prstGeom prst="pie">
                <a:avLst>
                  <a:gd name="adj1" fmla="val 4028252"/>
                  <a:gd name="adj2" fmla="val 17183677"/>
                </a:avLst>
              </a:prstGeom>
              <a:solidFill>
                <a:srgbClr val="155B5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72" name="Google Shape;272;g140da157ca7_0_29"/>
            <p:cNvGrpSpPr/>
            <p:nvPr/>
          </p:nvGrpSpPr>
          <p:grpSpPr>
            <a:xfrm rot="7200165">
              <a:off x="5229931" y="2804716"/>
              <a:ext cx="585010" cy="585535"/>
              <a:chOff x="1977085" y="811649"/>
              <a:chExt cx="587999" cy="587999"/>
            </a:xfrm>
          </p:grpSpPr>
          <p:sp>
            <p:nvSpPr>
              <p:cNvPr id="273" name="Google Shape;273;g140da157ca7_0_29"/>
              <p:cNvSpPr/>
              <p:nvPr/>
            </p:nvSpPr>
            <p:spPr>
              <a:xfrm rot="39023">
                <a:off x="1980366" y="814930"/>
                <a:ext cx="581437" cy="581437"/>
              </a:xfrm>
              <a:prstGeom prst="pie">
                <a:avLst>
                  <a:gd name="adj1" fmla="val 6190354"/>
                  <a:gd name="adj2" fmla="val 14996165"/>
                </a:avLst>
              </a:prstGeom>
              <a:solidFill>
                <a:srgbClr val="1D7E74"/>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140da157ca7_0_29"/>
              <p:cNvSpPr/>
              <p:nvPr/>
            </p:nvSpPr>
            <p:spPr>
              <a:xfrm rot="10800000">
                <a:off x="1980332" y="814963"/>
                <a:ext cx="581400" cy="581400"/>
              </a:xfrm>
              <a:prstGeom prst="pie">
                <a:avLst>
                  <a:gd name="adj1" fmla="val 4028252"/>
                  <a:gd name="adj2" fmla="val 17183677"/>
                </a:avLst>
              </a:prstGeom>
              <a:solidFill>
                <a:srgbClr val="1D7E7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75" name="Google Shape;275;g140da157ca7_0_29"/>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276" name="Google Shape;276;g140da157ca7_0_29"/>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277" name="Google Shape;277;g140da157ca7_0_29"/>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cxnSp>
        <p:nvCxnSpPr>
          <p:cNvPr id="278" name="Google Shape;278;g140da157ca7_0_29"/>
          <p:cNvCxnSpPr/>
          <p:nvPr/>
        </p:nvCxnSpPr>
        <p:spPr>
          <a:xfrm rot="10800000">
            <a:off x="3522629" y="3530512"/>
            <a:ext cx="844779" cy="0"/>
          </a:xfrm>
          <a:prstGeom prst="straightConnector1">
            <a:avLst/>
          </a:prstGeom>
          <a:noFill/>
          <a:ln w="9525" cap="flat" cmpd="sng">
            <a:solidFill>
              <a:srgbClr val="307BF3"/>
            </a:solidFill>
            <a:prstDash val="solid"/>
            <a:round/>
            <a:headEnd type="none" w="sm" len="sm"/>
            <a:tailEnd type="oval" w="med" len="med"/>
          </a:ln>
        </p:spPr>
      </p:cxnSp>
      <p:cxnSp>
        <p:nvCxnSpPr>
          <p:cNvPr id="279" name="Google Shape;279;g140da157ca7_0_29"/>
          <p:cNvCxnSpPr/>
          <p:nvPr/>
        </p:nvCxnSpPr>
        <p:spPr>
          <a:xfrm>
            <a:off x="6946276" y="2273543"/>
            <a:ext cx="1715557" cy="0"/>
          </a:xfrm>
          <a:prstGeom prst="straightConnector1">
            <a:avLst/>
          </a:prstGeom>
          <a:noFill/>
          <a:ln w="9525" cap="flat" cmpd="sng">
            <a:solidFill>
              <a:srgbClr val="0944A1"/>
            </a:solidFill>
            <a:prstDash val="solid"/>
            <a:round/>
            <a:headEnd type="none" w="sm" len="sm"/>
            <a:tailEnd type="oval" w="med" len="med"/>
          </a:ln>
        </p:spPr>
      </p:cxnSp>
      <p:cxnSp>
        <p:nvCxnSpPr>
          <p:cNvPr id="280" name="Google Shape;280;g140da157ca7_0_29"/>
          <p:cNvCxnSpPr/>
          <p:nvPr/>
        </p:nvCxnSpPr>
        <p:spPr>
          <a:xfrm>
            <a:off x="6946276" y="4864278"/>
            <a:ext cx="1715557" cy="0"/>
          </a:xfrm>
          <a:prstGeom prst="straightConnector1">
            <a:avLst/>
          </a:prstGeom>
          <a:noFill/>
          <a:ln w="9525" cap="flat" cmpd="sng">
            <a:solidFill>
              <a:srgbClr val="0D5DDF"/>
            </a:solidFill>
            <a:prstDash val="solid"/>
            <a:round/>
            <a:headEnd type="none" w="sm" len="sm"/>
            <a:tailEnd type="oval" w="med" len="med"/>
          </a:ln>
        </p:spPr>
      </p:cxnSp>
      <p:grpSp>
        <p:nvGrpSpPr>
          <p:cNvPr id="281" name="Google Shape;281;g140da157ca7_0_29"/>
          <p:cNvGrpSpPr/>
          <p:nvPr/>
        </p:nvGrpSpPr>
        <p:grpSpPr>
          <a:xfrm>
            <a:off x="3549527" y="971261"/>
            <a:ext cx="5086319" cy="5054003"/>
            <a:chOff x="2662212" y="676343"/>
            <a:chExt cx="3814835" cy="3790597"/>
          </a:xfrm>
        </p:grpSpPr>
        <p:sp>
          <p:nvSpPr>
            <p:cNvPr id="282" name="Google Shape;282;g140da157ca7_0_29"/>
            <p:cNvSpPr/>
            <p:nvPr/>
          </p:nvSpPr>
          <p:spPr>
            <a:xfrm rot="3600185">
              <a:off x="3169983" y="1184511"/>
              <a:ext cx="2774659" cy="2774659"/>
            </a:xfrm>
            <a:prstGeom prst="blockArc">
              <a:avLst>
                <a:gd name="adj1" fmla="val 12622480"/>
                <a:gd name="adj2" fmla="val 19781569"/>
                <a:gd name="adj3" fmla="val 20773"/>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g140da157ca7_0_29"/>
            <p:cNvSpPr/>
            <p:nvPr/>
          </p:nvSpPr>
          <p:spPr>
            <a:xfrm rot="10800000">
              <a:off x="3183490" y="1163229"/>
              <a:ext cx="2774700" cy="2774700"/>
            </a:xfrm>
            <a:prstGeom prst="blockArc">
              <a:avLst>
                <a:gd name="adj1" fmla="val 12622480"/>
                <a:gd name="adj2" fmla="val 19662822"/>
                <a:gd name="adj3" fmla="val 20729"/>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g140da157ca7_0_29"/>
            <p:cNvSpPr/>
            <p:nvPr/>
          </p:nvSpPr>
          <p:spPr>
            <a:xfrm rot="-3600185">
              <a:off x="3194618" y="1184114"/>
              <a:ext cx="2774659" cy="2774659"/>
            </a:xfrm>
            <a:prstGeom prst="blockArc">
              <a:avLst>
                <a:gd name="adj1" fmla="val 12622480"/>
                <a:gd name="adj2" fmla="val 19703271"/>
                <a:gd name="adj3" fmla="val 20851"/>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85" name="Google Shape;285;g140da157ca7_0_29"/>
            <p:cNvGrpSpPr/>
            <p:nvPr/>
          </p:nvGrpSpPr>
          <p:grpSpPr>
            <a:xfrm rot="-7200165">
              <a:off x="3337679" y="2826786"/>
              <a:ext cx="585010" cy="585535"/>
              <a:chOff x="1967628" y="812211"/>
              <a:chExt cx="587999" cy="587999"/>
            </a:xfrm>
          </p:grpSpPr>
          <p:sp>
            <p:nvSpPr>
              <p:cNvPr id="286" name="Google Shape;286;g140da157ca7_0_29"/>
              <p:cNvSpPr/>
              <p:nvPr/>
            </p:nvSpPr>
            <p:spPr>
              <a:xfrm rot="39023">
                <a:off x="1970909" y="815492"/>
                <a:ext cx="581437" cy="581437"/>
              </a:xfrm>
              <a:prstGeom prst="pie">
                <a:avLst>
                  <a:gd name="adj1" fmla="val 6190354"/>
                  <a:gd name="adj2" fmla="val 14996165"/>
                </a:avLst>
              </a:prstGeom>
              <a:solidFill>
                <a:srgbClr val="307BF3"/>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g140da157ca7_0_29"/>
              <p:cNvSpPr/>
              <p:nvPr/>
            </p:nvSpPr>
            <p:spPr>
              <a:xfrm rot="10800000">
                <a:off x="1970875" y="815525"/>
                <a:ext cx="581400" cy="581400"/>
              </a:xfrm>
              <a:prstGeom prst="pie">
                <a:avLst>
                  <a:gd name="adj1" fmla="val 4028252"/>
                  <a:gd name="adj2" fmla="val 17183677"/>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8" name="Google Shape;288;g140da157ca7_0_29"/>
            <p:cNvGrpSpPr/>
            <p:nvPr/>
          </p:nvGrpSpPr>
          <p:grpSpPr>
            <a:xfrm>
              <a:off x="4264097" y="1180331"/>
              <a:ext cx="585000" cy="585529"/>
              <a:chOff x="1970048" y="811613"/>
              <a:chExt cx="587999" cy="587999"/>
            </a:xfrm>
          </p:grpSpPr>
          <p:sp>
            <p:nvSpPr>
              <p:cNvPr id="289" name="Google Shape;289;g140da157ca7_0_29"/>
              <p:cNvSpPr/>
              <p:nvPr/>
            </p:nvSpPr>
            <p:spPr>
              <a:xfrm rot="39023">
                <a:off x="1973329" y="814894"/>
                <a:ext cx="581437" cy="581437"/>
              </a:xfrm>
              <a:prstGeom prst="pie">
                <a:avLst>
                  <a:gd name="adj1" fmla="val 6190354"/>
                  <a:gd name="adj2" fmla="val 14996165"/>
                </a:avLst>
              </a:prstGeom>
              <a:solidFill>
                <a:srgbClr val="0944A1"/>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g140da157ca7_0_29"/>
              <p:cNvSpPr/>
              <p:nvPr/>
            </p:nvSpPr>
            <p:spPr>
              <a:xfrm rot="10800000">
                <a:off x="1973295" y="814927"/>
                <a:ext cx="581400" cy="581400"/>
              </a:xfrm>
              <a:prstGeom prst="pie">
                <a:avLst>
                  <a:gd name="adj1" fmla="val 4028252"/>
                  <a:gd name="adj2" fmla="val 17183677"/>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1" name="Google Shape;291;g140da157ca7_0_29"/>
            <p:cNvGrpSpPr/>
            <p:nvPr/>
          </p:nvGrpSpPr>
          <p:grpSpPr>
            <a:xfrm rot="7200165">
              <a:off x="5229931" y="2804716"/>
              <a:ext cx="585010" cy="585535"/>
              <a:chOff x="1977085" y="811649"/>
              <a:chExt cx="587999" cy="587999"/>
            </a:xfrm>
          </p:grpSpPr>
          <p:sp>
            <p:nvSpPr>
              <p:cNvPr id="292" name="Google Shape;292;g140da157ca7_0_29"/>
              <p:cNvSpPr/>
              <p:nvPr/>
            </p:nvSpPr>
            <p:spPr>
              <a:xfrm rot="39023">
                <a:off x="1980366" y="814930"/>
                <a:ext cx="581437" cy="581437"/>
              </a:xfrm>
              <a:prstGeom prst="pie">
                <a:avLst>
                  <a:gd name="adj1" fmla="val 6190354"/>
                  <a:gd name="adj2" fmla="val 14996165"/>
                </a:avLst>
              </a:prstGeom>
              <a:solidFill>
                <a:srgbClr val="0D5DDF"/>
              </a:solidFill>
              <a:ln>
                <a:noFill/>
              </a:ln>
              <a:effectLst>
                <a:outerShdw blurRad="142875" algn="bl" rotWithShape="0">
                  <a:srgbClr val="000000">
                    <a:alpha val="42745"/>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g140da157ca7_0_29"/>
              <p:cNvSpPr/>
              <p:nvPr/>
            </p:nvSpPr>
            <p:spPr>
              <a:xfrm rot="10800000">
                <a:off x="1980332" y="814963"/>
                <a:ext cx="581400" cy="581400"/>
              </a:xfrm>
              <a:prstGeom prst="pie">
                <a:avLst>
                  <a:gd name="adj1" fmla="val 4028252"/>
                  <a:gd name="adj2" fmla="val 17183677"/>
                </a:avLst>
              </a:prstGeom>
              <a:solidFill>
                <a:srgbClr val="0D5D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4" name="Google Shape;294;g140da157ca7_0_29"/>
            <p:cNvSpPr txBox="1"/>
            <p:nvPr/>
          </p:nvSpPr>
          <p:spPr>
            <a:xfrm>
              <a:off x="4334550" y="1255312"/>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03 </a:t>
              </a:r>
              <a:endParaRPr sz="2100" b="1" i="0" u="none" strike="noStrike" cap="none">
                <a:solidFill>
                  <a:srgbClr val="FFFFFF"/>
                </a:solidFill>
                <a:latin typeface="Roboto"/>
                <a:ea typeface="Roboto"/>
                <a:cs typeface="Roboto"/>
                <a:sym typeface="Roboto"/>
              </a:endParaRPr>
            </a:p>
          </p:txBody>
        </p:sp>
        <p:sp>
          <p:nvSpPr>
            <p:cNvPr id="295" name="Google Shape;295;g140da157ca7_0_29"/>
            <p:cNvSpPr txBox="1"/>
            <p:nvPr/>
          </p:nvSpPr>
          <p:spPr>
            <a:xfrm>
              <a:off x="3375648" y="2887440"/>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01 </a:t>
              </a:r>
              <a:endParaRPr sz="2100" b="1" i="0" u="none" strike="noStrike" cap="none">
                <a:solidFill>
                  <a:srgbClr val="FFFFFF"/>
                </a:solidFill>
                <a:latin typeface="Roboto"/>
                <a:ea typeface="Roboto"/>
                <a:cs typeface="Roboto"/>
                <a:sym typeface="Roboto"/>
              </a:endParaRPr>
            </a:p>
          </p:txBody>
        </p:sp>
        <p:sp>
          <p:nvSpPr>
            <p:cNvPr id="296" name="Google Shape;296;g140da157ca7_0_29"/>
            <p:cNvSpPr txBox="1"/>
            <p:nvPr/>
          </p:nvSpPr>
          <p:spPr>
            <a:xfrm>
              <a:off x="5281877" y="2857865"/>
              <a:ext cx="509100" cy="267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2100"/>
                <a:buFont typeface="Arial"/>
                <a:buNone/>
              </a:pPr>
              <a:r>
                <a:rPr lang="es-EC" sz="2100" b="1" i="0" u="none" strike="noStrike" cap="none">
                  <a:solidFill>
                    <a:srgbClr val="FFFFFF"/>
                  </a:solidFill>
                  <a:latin typeface="Roboto"/>
                  <a:ea typeface="Roboto"/>
                  <a:cs typeface="Roboto"/>
                  <a:sym typeface="Roboto"/>
                </a:rPr>
                <a:t>02 </a:t>
              </a:r>
              <a:endParaRPr sz="2100" b="1" i="0" u="none" strike="noStrike" cap="none">
                <a:solidFill>
                  <a:srgbClr val="FFFFFF"/>
                </a:solidFill>
                <a:latin typeface="Roboto"/>
                <a:ea typeface="Roboto"/>
                <a:cs typeface="Roboto"/>
                <a:sym typeface="Robo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050" name="Picture 2" descr="La importancia de realizar un estudio de mercado para tu empresa - Inretail">
            <a:extLst>
              <a:ext uri="{FF2B5EF4-FFF2-40B4-BE49-F238E27FC236}">
                <a16:creationId xmlns:a16="http://schemas.microsoft.com/office/drawing/2014/main" id="{026559D1-B12B-B55F-77E6-83B0D9AF63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927" y="577132"/>
            <a:ext cx="9110455" cy="546627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68223035-4613-5391-B7CA-62FE27ED7C5E}"/>
              </a:ext>
            </a:extLst>
          </p:cNvPr>
          <p:cNvSpPr/>
          <p:nvPr/>
        </p:nvSpPr>
        <p:spPr>
          <a:xfrm>
            <a:off x="5397154" y="5880303"/>
            <a:ext cx="6704143"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ESTUDIO DE MERCADO</a:t>
            </a:r>
          </a:p>
        </p:txBody>
      </p:sp>
    </p:spTree>
    <p:extLst>
      <p:ext uri="{BB962C8B-B14F-4D97-AF65-F5344CB8AC3E}">
        <p14:creationId xmlns:p14="http://schemas.microsoft.com/office/powerpoint/2010/main" val="1742818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3074" name="Picture 2" descr="Haz un estudio de mercado en 6 pasos - YouTube">
            <a:extLst>
              <a:ext uri="{FF2B5EF4-FFF2-40B4-BE49-F238E27FC236}">
                <a16:creationId xmlns:a16="http://schemas.microsoft.com/office/drawing/2014/main" id="{64BE78F5-9311-BCE0-30D0-13DFA806C3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635" y="570879"/>
            <a:ext cx="9581321" cy="538949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F0022479-1597-2E66-7651-BA630CA3E664}"/>
              </a:ext>
            </a:extLst>
          </p:cNvPr>
          <p:cNvSpPr/>
          <p:nvPr/>
        </p:nvSpPr>
        <p:spPr>
          <a:xfrm>
            <a:off x="5726188" y="5880303"/>
            <a:ext cx="6046079"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MERCADO OBJETIVO</a:t>
            </a:r>
          </a:p>
        </p:txBody>
      </p:sp>
    </p:spTree>
    <p:extLst>
      <p:ext uri="{BB962C8B-B14F-4D97-AF65-F5344CB8AC3E}">
        <p14:creationId xmlns:p14="http://schemas.microsoft.com/office/powerpoint/2010/main" val="189022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2" name="Elementos multimedia en línea 1" title="New Coke 1985">
            <a:hlinkClick r:id="" action="ppaction://media"/>
            <a:extLst>
              <a:ext uri="{FF2B5EF4-FFF2-40B4-BE49-F238E27FC236}">
                <a16:creationId xmlns:a16="http://schemas.microsoft.com/office/drawing/2014/main" id="{62B49941-271C-96C7-D734-927B4103F00B}"/>
              </a:ext>
            </a:extLst>
          </p:cNvPr>
          <p:cNvPicPr>
            <a:picLocks noRot="1" noChangeAspect="1"/>
          </p:cNvPicPr>
          <p:nvPr>
            <a:videoFile r:link="rId1"/>
          </p:nvPr>
        </p:nvPicPr>
        <p:blipFill>
          <a:blip r:embed="rId5"/>
          <a:stretch>
            <a:fillRect/>
          </a:stretch>
        </p:blipFill>
        <p:spPr>
          <a:xfrm>
            <a:off x="2266122" y="556591"/>
            <a:ext cx="5099878" cy="3824909"/>
          </a:xfrm>
          <a:prstGeom prst="rect">
            <a:avLst/>
          </a:prstGeom>
        </p:spPr>
      </p:pic>
      <p:sp>
        <p:nvSpPr>
          <p:cNvPr id="4" name="CuadroTexto 3">
            <a:extLst>
              <a:ext uri="{FF2B5EF4-FFF2-40B4-BE49-F238E27FC236}">
                <a16:creationId xmlns:a16="http://schemas.microsoft.com/office/drawing/2014/main" id="{545FCD5C-EEEA-FCA7-7168-411F50A79591}"/>
              </a:ext>
            </a:extLst>
          </p:cNvPr>
          <p:cNvSpPr txBox="1"/>
          <p:nvPr/>
        </p:nvSpPr>
        <p:spPr>
          <a:xfrm>
            <a:off x="5705061" y="4604087"/>
            <a:ext cx="6188764" cy="1754326"/>
          </a:xfrm>
          <a:prstGeom prst="rect">
            <a:avLst/>
          </a:prstGeom>
          <a:noFill/>
        </p:spPr>
        <p:txBody>
          <a:bodyPr wrap="square">
            <a:spAutoFit/>
          </a:bodyPr>
          <a:lstStyle/>
          <a:p>
            <a:pPr algn="l" rtl="0" fontAlgn="base"/>
            <a:r>
              <a:rPr lang="es-ES" b="0" i="0" dirty="0">
                <a:solidFill>
                  <a:srgbClr val="000000"/>
                </a:solidFill>
                <a:effectLst/>
                <a:latin typeface="avenir-lt-w01_35-light1475496"/>
              </a:rPr>
              <a:t>En 1985, cuando Coca-Cola sintió la necesidad de reinventar su fórmula, llevaron a cabo una extensa investigación sobre cuál debería ser el sabor de la nueva Coca-Cola. </a:t>
            </a:r>
          </a:p>
          <a:p>
            <a:pPr algn="l" rtl="0" fontAlgn="base"/>
            <a:endParaRPr lang="es-ES" b="0" i="0" dirty="0">
              <a:solidFill>
                <a:srgbClr val="000000"/>
              </a:solidFill>
              <a:effectLst/>
              <a:latin typeface="avenir-lt-w01_35-light1475496"/>
            </a:endParaRPr>
          </a:p>
          <a:p>
            <a:pPr algn="l" rtl="0" fontAlgn="base"/>
            <a:r>
              <a:rPr lang="es-ES" b="0" i="0" dirty="0">
                <a:solidFill>
                  <a:srgbClr val="000000"/>
                </a:solidFill>
                <a:effectLst/>
                <a:latin typeface="avenir-lt-w01_35-light1475496"/>
              </a:rPr>
              <a:t>Para entonces, la marca ya existía durante 99 años sin haber cambiado ni una vez la famosa receta.</a:t>
            </a:r>
          </a:p>
        </p:txBody>
      </p:sp>
      <p:sp>
        <p:nvSpPr>
          <p:cNvPr id="5" name="Rectángulo 4">
            <a:extLst>
              <a:ext uri="{FF2B5EF4-FFF2-40B4-BE49-F238E27FC236}">
                <a16:creationId xmlns:a16="http://schemas.microsoft.com/office/drawing/2014/main" id="{32A10B7F-625F-8BB3-99E9-BB657CE32539}"/>
              </a:ext>
            </a:extLst>
          </p:cNvPr>
          <p:cNvSpPr/>
          <p:nvPr/>
        </p:nvSpPr>
        <p:spPr>
          <a:xfrm>
            <a:off x="8056092" y="1840379"/>
            <a:ext cx="3445816"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COCA COLA</a:t>
            </a:r>
          </a:p>
        </p:txBody>
      </p:sp>
    </p:spTree>
    <p:extLst>
      <p:ext uri="{BB962C8B-B14F-4D97-AF65-F5344CB8AC3E}">
        <p14:creationId xmlns:p14="http://schemas.microsoft.com/office/powerpoint/2010/main" val="332946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 name="Imagen 1">
            <a:extLst>
              <a:ext uri="{FF2B5EF4-FFF2-40B4-BE49-F238E27FC236}">
                <a16:creationId xmlns:a16="http://schemas.microsoft.com/office/drawing/2014/main" id="{F6705E04-843B-67A5-B616-3925BAA12A3B}"/>
              </a:ext>
            </a:extLst>
          </p:cNvPr>
          <p:cNvPicPr>
            <a:picLocks noChangeAspect="1"/>
          </p:cNvPicPr>
          <p:nvPr/>
        </p:nvPicPr>
        <p:blipFill>
          <a:blip r:embed="rId4"/>
          <a:stretch>
            <a:fillRect/>
          </a:stretch>
        </p:blipFill>
        <p:spPr>
          <a:xfrm>
            <a:off x="846689" y="476250"/>
            <a:ext cx="4429125" cy="5905500"/>
          </a:xfrm>
          <a:prstGeom prst="rect">
            <a:avLst/>
          </a:prstGeom>
        </p:spPr>
      </p:pic>
      <p:sp>
        <p:nvSpPr>
          <p:cNvPr id="4" name="CuadroTexto 3">
            <a:extLst>
              <a:ext uri="{FF2B5EF4-FFF2-40B4-BE49-F238E27FC236}">
                <a16:creationId xmlns:a16="http://schemas.microsoft.com/office/drawing/2014/main" id="{E4B4B642-F2F2-CFB8-D1D6-33C6EA18D395}"/>
              </a:ext>
            </a:extLst>
          </p:cNvPr>
          <p:cNvSpPr txBox="1"/>
          <p:nvPr/>
        </p:nvSpPr>
        <p:spPr>
          <a:xfrm>
            <a:off x="6122503" y="1649321"/>
            <a:ext cx="4280455" cy="3970318"/>
          </a:xfrm>
          <a:prstGeom prst="rect">
            <a:avLst/>
          </a:prstGeom>
          <a:noFill/>
        </p:spPr>
        <p:txBody>
          <a:bodyPr wrap="square">
            <a:spAutoFit/>
          </a:bodyPr>
          <a:lstStyle/>
          <a:p>
            <a:r>
              <a:rPr lang="es-ES" dirty="0"/>
              <a:t>El error: Hace un par de años </a:t>
            </a:r>
            <a:r>
              <a:rPr lang="es-ES" dirty="0" err="1"/>
              <a:t>Levi’s</a:t>
            </a:r>
            <a:r>
              <a:rPr lang="es-ES" dirty="0"/>
              <a:t> lanzaba la campaña “</a:t>
            </a:r>
            <a:r>
              <a:rPr lang="es-ES" dirty="0" err="1"/>
              <a:t>Hotness</a:t>
            </a:r>
            <a:r>
              <a:rPr lang="es-ES" dirty="0"/>
              <a:t> comes in </a:t>
            </a:r>
            <a:r>
              <a:rPr lang="es-ES" dirty="0" err="1"/>
              <a:t>all</a:t>
            </a:r>
            <a:r>
              <a:rPr lang="es-ES" dirty="0"/>
              <a:t> </a:t>
            </a:r>
            <a:r>
              <a:rPr lang="es-ES" dirty="0" err="1"/>
              <a:t>shapes</a:t>
            </a:r>
            <a:r>
              <a:rPr lang="es-ES" dirty="0"/>
              <a:t> and </a:t>
            </a:r>
            <a:r>
              <a:rPr lang="es-ES" dirty="0" err="1"/>
              <a:t>sizes</a:t>
            </a:r>
            <a:r>
              <a:rPr lang="es-ES" dirty="0"/>
              <a:t>” (La belleza viene en todas las formas y tamaños) con el ánimo de dejar claro a las mujeres que, independientemente de su talla, sus vaqueros eran los perfectos aliados para su figura. ¿El problema? Que la famosa firma de vaqueros acompañó este mensaje de imágenes de mujeres que no eran precisamente de todas las formas y tamaños, sino más bien de una única forma y tamaño (forma delgada y tamaño delgado).</a:t>
            </a:r>
            <a:endParaRPr lang="es-EC" dirty="0"/>
          </a:p>
        </p:txBody>
      </p:sp>
      <p:sp>
        <p:nvSpPr>
          <p:cNvPr id="7" name="Rectángulo 6">
            <a:extLst>
              <a:ext uri="{FF2B5EF4-FFF2-40B4-BE49-F238E27FC236}">
                <a16:creationId xmlns:a16="http://schemas.microsoft.com/office/drawing/2014/main" id="{70E5856A-00A8-DD9B-B6B0-B9A2E8DA6158}"/>
              </a:ext>
            </a:extLst>
          </p:cNvPr>
          <p:cNvSpPr/>
          <p:nvPr/>
        </p:nvSpPr>
        <p:spPr>
          <a:xfrm>
            <a:off x="6933414" y="725991"/>
            <a:ext cx="1901483"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LEVI´S</a:t>
            </a:r>
          </a:p>
        </p:txBody>
      </p:sp>
    </p:spTree>
    <p:extLst>
      <p:ext uri="{BB962C8B-B14F-4D97-AF65-F5344CB8AC3E}">
        <p14:creationId xmlns:p14="http://schemas.microsoft.com/office/powerpoint/2010/main" val="685764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 name="CuadroTexto 2">
            <a:extLst>
              <a:ext uri="{FF2B5EF4-FFF2-40B4-BE49-F238E27FC236}">
                <a16:creationId xmlns:a16="http://schemas.microsoft.com/office/drawing/2014/main" id="{21716BA0-86D7-A9BD-58A8-84A0697AE302}"/>
              </a:ext>
            </a:extLst>
          </p:cNvPr>
          <p:cNvSpPr txBox="1"/>
          <p:nvPr/>
        </p:nvSpPr>
        <p:spPr>
          <a:xfrm>
            <a:off x="1040297" y="318052"/>
            <a:ext cx="5254486" cy="5632311"/>
          </a:xfrm>
          <a:prstGeom prst="rect">
            <a:avLst/>
          </a:prstGeom>
          <a:noFill/>
        </p:spPr>
        <p:txBody>
          <a:bodyPr wrap="square">
            <a:spAutoFit/>
          </a:bodyPr>
          <a:lstStyle/>
          <a:p>
            <a:pPr algn="l" rtl="0" fontAlgn="base"/>
            <a:r>
              <a:rPr lang="es-ES" b="0" i="0" dirty="0">
                <a:solidFill>
                  <a:srgbClr val="000000"/>
                </a:solidFill>
                <a:effectLst/>
                <a:latin typeface="avenir-lt-w01_35-light1475496"/>
              </a:rPr>
              <a:t>En este caso, la cadena de pizzas congeladas </a:t>
            </a:r>
            <a:r>
              <a:rPr lang="es-ES" b="0" i="0" dirty="0" err="1">
                <a:solidFill>
                  <a:srgbClr val="000000"/>
                </a:solidFill>
                <a:effectLst/>
                <a:latin typeface="avenir-lt-w01_35-light1475496"/>
              </a:rPr>
              <a:t>DiGiorno</a:t>
            </a:r>
            <a:r>
              <a:rPr lang="es-ES" b="0" i="0" dirty="0">
                <a:solidFill>
                  <a:srgbClr val="000000"/>
                </a:solidFill>
                <a:effectLst/>
                <a:latin typeface="avenir-lt-w01_35-light1475496"/>
              </a:rPr>
              <a:t> Pizza quiso unirse al hashtag de tendencia </a:t>
            </a:r>
            <a:r>
              <a:rPr lang="es-ES" b="0" i="1" dirty="0" err="1">
                <a:solidFill>
                  <a:srgbClr val="ED850E"/>
                </a:solidFill>
                <a:effectLst/>
                <a:latin typeface="avenir-lt-w01_35-light1475496"/>
              </a:rPr>
              <a:t>WhyIStayed</a:t>
            </a:r>
            <a:r>
              <a:rPr lang="es-ES" b="0" i="0" dirty="0">
                <a:solidFill>
                  <a:srgbClr val="000000"/>
                </a:solidFill>
                <a:effectLst/>
                <a:latin typeface="avenir-lt-w01_35-light1475496"/>
              </a:rPr>
              <a:t> sin investigar qué significa.</a:t>
            </a:r>
          </a:p>
          <a:p>
            <a:pPr algn="l" rtl="0" fontAlgn="base"/>
            <a:endParaRPr lang="es-ES" b="0" i="0" dirty="0">
              <a:solidFill>
                <a:srgbClr val="000000"/>
              </a:solidFill>
              <a:effectLst/>
              <a:latin typeface="avenir-lt-w01_35-light1475496"/>
            </a:endParaRPr>
          </a:p>
          <a:p>
            <a:pPr algn="l" rtl="0" fontAlgn="base"/>
            <a:r>
              <a:rPr lang="es-ES" b="0" i="1" dirty="0" err="1">
                <a:solidFill>
                  <a:srgbClr val="ED850E"/>
                </a:solidFill>
                <a:effectLst/>
                <a:latin typeface="avenir-lt-w01_35-light1475496"/>
              </a:rPr>
              <a:t>WhyIStayed</a:t>
            </a:r>
            <a:r>
              <a:rPr lang="es-ES" b="0" i="0" dirty="0">
                <a:solidFill>
                  <a:srgbClr val="000000"/>
                </a:solidFill>
                <a:effectLst/>
                <a:latin typeface="avenir-lt-w01_35-light1475496"/>
              </a:rPr>
              <a:t> fue utilizado por primera vez por Beverly Gooden para expresar sus experiencias al ser rehén de su compañero abusivo. </a:t>
            </a:r>
            <a:br>
              <a:rPr lang="es-ES" b="0" i="0" dirty="0">
                <a:solidFill>
                  <a:srgbClr val="000000"/>
                </a:solidFill>
                <a:effectLst/>
                <a:latin typeface="avenir-lt-w01_35-light1475496"/>
              </a:rPr>
            </a:br>
            <a:endParaRPr lang="es-ES" b="0" i="0" dirty="0">
              <a:solidFill>
                <a:srgbClr val="000000"/>
              </a:solidFill>
              <a:effectLst/>
              <a:latin typeface="avenir-lt-w01_35-light1475496"/>
            </a:endParaRPr>
          </a:p>
          <a:p>
            <a:pPr algn="l" rtl="0" fontAlgn="base"/>
            <a:r>
              <a:rPr lang="es-ES" b="0" i="0" dirty="0">
                <a:solidFill>
                  <a:srgbClr val="000000"/>
                </a:solidFill>
                <a:effectLst/>
                <a:latin typeface="avenir-lt-w01_35-light1475496"/>
              </a:rPr>
              <a:t>El hashtag se convirtió en un símbolo para que otras víctimas de relaciones abusivas compartieran sus razones por las que se vieron obligadas a permanecer en su relación.</a:t>
            </a:r>
            <a:br>
              <a:rPr lang="es-ES" b="0" i="0" dirty="0">
                <a:solidFill>
                  <a:srgbClr val="000000"/>
                </a:solidFill>
                <a:effectLst/>
                <a:latin typeface="avenir-lt-w01_35-light1475496"/>
              </a:rPr>
            </a:br>
            <a:endParaRPr lang="es-ES" b="0" i="0" dirty="0">
              <a:solidFill>
                <a:srgbClr val="000000"/>
              </a:solidFill>
              <a:effectLst/>
              <a:latin typeface="avenir-lt-w01_35-light1475496"/>
            </a:endParaRPr>
          </a:p>
          <a:p>
            <a:pPr algn="l" rtl="0" fontAlgn="base"/>
            <a:r>
              <a:rPr lang="es-ES" b="0" i="0" dirty="0">
                <a:solidFill>
                  <a:srgbClr val="000000"/>
                </a:solidFill>
                <a:effectLst/>
                <a:latin typeface="avenir-lt-w01_35-light1475496"/>
              </a:rPr>
              <a:t>Sin embargo, </a:t>
            </a:r>
            <a:r>
              <a:rPr lang="es-ES" b="0" i="0" dirty="0" err="1">
                <a:solidFill>
                  <a:srgbClr val="000000"/>
                </a:solidFill>
                <a:effectLst/>
                <a:latin typeface="avenir-lt-w01_35-light1475496"/>
              </a:rPr>
              <a:t>DiGiorno</a:t>
            </a:r>
            <a:r>
              <a:rPr lang="es-ES" b="0" i="0" dirty="0">
                <a:solidFill>
                  <a:srgbClr val="000000"/>
                </a:solidFill>
                <a:effectLst/>
                <a:latin typeface="avenir-lt-w01_35-light1475496"/>
              </a:rPr>
              <a:t> Pizza tuiteó una publicación que decía "</a:t>
            </a:r>
            <a:r>
              <a:rPr lang="es-ES" b="0" i="1" dirty="0" err="1">
                <a:solidFill>
                  <a:srgbClr val="ED850E"/>
                </a:solidFill>
                <a:effectLst/>
                <a:latin typeface="avenir-lt-w01_35-light1475496"/>
              </a:rPr>
              <a:t>WhyIStayed</a:t>
            </a:r>
            <a:r>
              <a:rPr lang="es-ES" b="0" i="0" dirty="0">
                <a:solidFill>
                  <a:srgbClr val="000000"/>
                </a:solidFill>
                <a:effectLst/>
                <a:latin typeface="avenir-lt-w01_35-light1475496"/>
              </a:rPr>
              <a:t> </a:t>
            </a:r>
            <a:r>
              <a:rPr lang="es-ES" b="0" i="0" dirty="0" err="1">
                <a:solidFill>
                  <a:srgbClr val="000000"/>
                </a:solidFill>
                <a:effectLst/>
                <a:latin typeface="avenir-lt-w01_35-light1475496"/>
              </a:rPr>
              <a:t>You</a:t>
            </a:r>
            <a:r>
              <a:rPr lang="es-ES" b="0" i="0" dirty="0">
                <a:solidFill>
                  <a:srgbClr val="000000"/>
                </a:solidFill>
                <a:effectLst/>
                <a:latin typeface="avenir-lt-w01_35-light1475496"/>
              </a:rPr>
              <a:t> </a:t>
            </a:r>
            <a:r>
              <a:rPr lang="es-ES" b="0" i="0" dirty="0" err="1">
                <a:solidFill>
                  <a:srgbClr val="000000"/>
                </a:solidFill>
                <a:effectLst/>
                <a:latin typeface="avenir-lt-w01_35-light1475496"/>
              </a:rPr>
              <a:t>had</a:t>
            </a:r>
            <a:r>
              <a:rPr lang="es-ES" b="0" i="0" dirty="0">
                <a:solidFill>
                  <a:srgbClr val="000000"/>
                </a:solidFill>
                <a:effectLst/>
                <a:latin typeface="avenir-lt-w01_35-light1475496"/>
              </a:rPr>
              <a:t> pizza". </a:t>
            </a:r>
          </a:p>
          <a:p>
            <a:pPr algn="l" rtl="0" fontAlgn="base"/>
            <a:endParaRPr lang="es-ES" b="0" i="0" dirty="0">
              <a:solidFill>
                <a:srgbClr val="000000"/>
              </a:solidFill>
              <a:effectLst/>
              <a:latin typeface="avenir-lt-w01_35-light1475496"/>
            </a:endParaRPr>
          </a:p>
          <a:p>
            <a:pPr algn="l" rtl="0" fontAlgn="base"/>
            <a:r>
              <a:rPr lang="es-ES" b="0" i="0" dirty="0">
                <a:solidFill>
                  <a:srgbClr val="000000"/>
                </a:solidFill>
                <a:effectLst/>
                <a:latin typeface="avenir-lt-w01_35-light1475496"/>
              </a:rPr>
              <a:t>El autor del tweet no estaba al tanto del origen detrás del hashtag y asumió que era solo un hashtag inocente que menciona las razones por las que la gente se queda adentro.</a:t>
            </a:r>
          </a:p>
        </p:txBody>
      </p:sp>
      <p:pic>
        <p:nvPicPr>
          <p:cNvPr id="4098" name="Picture 2">
            <a:extLst>
              <a:ext uri="{FF2B5EF4-FFF2-40B4-BE49-F238E27FC236}">
                <a16:creationId xmlns:a16="http://schemas.microsoft.com/office/drawing/2014/main" id="{D5C6FB6E-45FC-118D-321B-569C1ADEA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2518" y="949324"/>
            <a:ext cx="5001039" cy="5001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112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g140da157ca7_0_29" descr="https://lh3.googleusercontent.com/6pRPBR9GLR9WfUcyXCOSIUSw5ZJ5b_08AzRcfpBxIeFcxkCPn7KL-Lf9d9wVz4DN6yaeOpLclcbANja0-MCGNpbAtV_8uEd2zpWZOGRs7CtrcTprao30c3U9OigtYFP8aevUyeB3xyJFNKXB"/>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2" name="Elementos multimedia en línea 1" title="Huggies Dad test">
            <a:hlinkClick r:id="" action="ppaction://media"/>
            <a:extLst>
              <a:ext uri="{FF2B5EF4-FFF2-40B4-BE49-F238E27FC236}">
                <a16:creationId xmlns:a16="http://schemas.microsoft.com/office/drawing/2014/main" id="{CB634757-960C-C1A8-D5C1-873CD24B1664}"/>
              </a:ext>
            </a:extLst>
          </p:cNvPr>
          <p:cNvPicPr>
            <a:picLocks noRot="1" noChangeAspect="1"/>
          </p:cNvPicPr>
          <p:nvPr>
            <a:videoFile r:link="rId1"/>
          </p:nvPr>
        </p:nvPicPr>
        <p:blipFill>
          <a:blip r:embed="rId5"/>
          <a:stretch>
            <a:fillRect/>
          </a:stretch>
        </p:blipFill>
        <p:spPr>
          <a:xfrm>
            <a:off x="466034" y="1863311"/>
            <a:ext cx="6046584" cy="3416320"/>
          </a:xfrm>
          <a:prstGeom prst="rect">
            <a:avLst/>
          </a:prstGeom>
        </p:spPr>
      </p:pic>
      <p:sp>
        <p:nvSpPr>
          <p:cNvPr id="4" name="CuadroTexto 3">
            <a:extLst>
              <a:ext uri="{FF2B5EF4-FFF2-40B4-BE49-F238E27FC236}">
                <a16:creationId xmlns:a16="http://schemas.microsoft.com/office/drawing/2014/main" id="{FFAEB247-CBCF-9977-D555-86E1FE7D3818}"/>
              </a:ext>
            </a:extLst>
          </p:cNvPr>
          <p:cNvSpPr txBox="1"/>
          <p:nvPr/>
        </p:nvSpPr>
        <p:spPr>
          <a:xfrm>
            <a:off x="6824869" y="1720840"/>
            <a:ext cx="4724399" cy="3416320"/>
          </a:xfrm>
          <a:prstGeom prst="rect">
            <a:avLst/>
          </a:prstGeom>
          <a:noFill/>
        </p:spPr>
        <p:txBody>
          <a:bodyPr wrap="square">
            <a:spAutoFit/>
          </a:bodyPr>
          <a:lstStyle/>
          <a:p>
            <a:r>
              <a:rPr lang="es-ES" b="0" i="0" dirty="0">
                <a:solidFill>
                  <a:srgbClr val="1F1E21"/>
                </a:solidFill>
                <a:effectLst/>
                <a:latin typeface="montserrat" panose="00000500000000000000" pitchFamily="2" charset="0"/>
              </a:rPr>
              <a:t>El error: Cuando una marca vende pañales, su codiciado objeto de deseo son los padres. Y lo último que debería pasársele por la cabeza sería poner en cuestión la capacidad de esos padres para cambiar pañales. Sin embargo, eso fue precisamente lo que hizo “Huggies” en la controvertida campaña “Dad Test”, en la que retrataba a los padres como unos absolutos inútiles totalmente incapaces de cambiar los pañales de sus hijos.</a:t>
            </a:r>
            <a:endParaRPr lang="es-EC" dirty="0"/>
          </a:p>
        </p:txBody>
      </p:sp>
      <p:sp>
        <p:nvSpPr>
          <p:cNvPr id="5" name="Rectángulo 4">
            <a:extLst>
              <a:ext uri="{FF2B5EF4-FFF2-40B4-BE49-F238E27FC236}">
                <a16:creationId xmlns:a16="http://schemas.microsoft.com/office/drawing/2014/main" id="{D6FA9131-53AA-6A8E-B0E7-BE05948A9000}"/>
              </a:ext>
            </a:extLst>
          </p:cNvPr>
          <p:cNvSpPr/>
          <p:nvPr/>
        </p:nvSpPr>
        <p:spPr>
          <a:xfrm>
            <a:off x="6512618" y="433266"/>
            <a:ext cx="2758769" cy="923330"/>
          </a:xfrm>
          <a:prstGeom prst="rect">
            <a:avLst/>
          </a:prstGeom>
          <a:noFill/>
        </p:spPr>
        <p:txBody>
          <a:bodyPr wrap="none" lIns="91440" tIns="45720" rIns="91440" bIns="45720">
            <a:spAutoFit/>
          </a:bodyPr>
          <a:lstStyle/>
          <a:p>
            <a:pPr algn="ctr"/>
            <a:r>
              <a:rPr lang="es-ES" sz="5400" b="0" cap="none" spc="0" dirty="0">
                <a:ln w="0"/>
                <a:solidFill>
                  <a:schemeClr val="accent1"/>
                </a:solidFill>
                <a:effectLst>
                  <a:outerShdw blurRad="38100" dist="25400" dir="5400000" algn="ctr" rotWithShape="0">
                    <a:srgbClr val="6E747A">
                      <a:alpha val="43000"/>
                    </a:srgbClr>
                  </a:outerShdw>
                </a:effectLst>
              </a:rPr>
              <a:t>HUGGIES</a:t>
            </a:r>
          </a:p>
        </p:txBody>
      </p:sp>
    </p:spTree>
    <p:extLst>
      <p:ext uri="{BB962C8B-B14F-4D97-AF65-F5344CB8AC3E}">
        <p14:creationId xmlns:p14="http://schemas.microsoft.com/office/powerpoint/2010/main" val="19019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8" name="Google Shape;168;p9"/>
          <p:cNvSpPr/>
          <p:nvPr/>
        </p:nvSpPr>
        <p:spPr>
          <a:xfrm>
            <a:off x="1741026" y="2505670"/>
            <a:ext cx="8709948"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C" sz="5400" b="1" dirty="0">
                <a:solidFill>
                  <a:srgbClr val="FFFFFF"/>
                </a:solidFill>
                <a:latin typeface="Calibri"/>
                <a:cs typeface="Calibri"/>
                <a:sym typeface="Calibri"/>
              </a:rPr>
              <a:t>MUESTREO</a:t>
            </a:r>
            <a:endParaRPr dirty="0"/>
          </a:p>
        </p:txBody>
      </p:sp>
      <p:sp>
        <p:nvSpPr>
          <p:cNvPr id="3" name="CuadroTexto 2">
            <a:extLst>
              <a:ext uri="{FF2B5EF4-FFF2-40B4-BE49-F238E27FC236}">
                <a16:creationId xmlns:a16="http://schemas.microsoft.com/office/drawing/2014/main" id="{0C782968-74C7-5A2B-2B1D-BA3AD4FCC98A}"/>
              </a:ext>
            </a:extLst>
          </p:cNvPr>
          <p:cNvSpPr txBox="1"/>
          <p:nvPr/>
        </p:nvSpPr>
        <p:spPr>
          <a:xfrm>
            <a:off x="3049172" y="3271595"/>
            <a:ext cx="6098344" cy="307777"/>
          </a:xfrm>
          <a:prstGeom prst="rect">
            <a:avLst/>
          </a:prstGeom>
          <a:noFill/>
        </p:spPr>
        <p:txBody>
          <a:bodyPr wrap="square">
            <a:spAutoFit/>
          </a:bodyPr>
          <a:lstStyle/>
          <a:p>
            <a:r>
              <a:rPr lang="es-EC" b="0" dirty="0">
                <a:effectLst/>
              </a:rPr>
              <a:t> </a:t>
            </a:r>
            <a:endParaRPr lang="es-EC" dirty="0"/>
          </a:p>
        </p:txBody>
      </p:sp>
      <p:sp>
        <p:nvSpPr>
          <p:cNvPr id="5" name="CuadroTexto 4">
            <a:extLst>
              <a:ext uri="{FF2B5EF4-FFF2-40B4-BE49-F238E27FC236}">
                <a16:creationId xmlns:a16="http://schemas.microsoft.com/office/drawing/2014/main" id="{75AF5542-8F06-56DF-117C-737D37403B38}"/>
              </a:ext>
            </a:extLst>
          </p:cNvPr>
          <p:cNvSpPr txBox="1"/>
          <p:nvPr/>
        </p:nvSpPr>
        <p:spPr>
          <a:xfrm>
            <a:off x="3049172" y="3271595"/>
            <a:ext cx="6098344" cy="307777"/>
          </a:xfrm>
          <a:prstGeom prst="rect">
            <a:avLst/>
          </a:prstGeom>
          <a:noFill/>
        </p:spPr>
        <p:txBody>
          <a:bodyPr wrap="square">
            <a:spAutoFit/>
          </a:bodyPr>
          <a:lstStyle/>
          <a:p>
            <a:r>
              <a:rPr lang="es-EC" b="0" dirty="0">
                <a:effectLst/>
              </a:rPr>
              <a:t> </a:t>
            </a:r>
            <a:endParaRPr lang="es-EC" dirty="0"/>
          </a:p>
        </p:txBody>
      </p:sp>
      <p:sp>
        <p:nvSpPr>
          <p:cNvPr id="7" name="CuadroTexto 6">
            <a:extLst>
              <a:ext uri="{FF2B5EF4-FFF2-40B4-BE49-F238E27FC236}">
                <a16:creationId xmlns:a16="http://schemas.microsoft.com/office/drawing/2014/main" id="{E7049BCC-C377-BDFA-57AD-AA1BDBB534E9}"/>
              </a:ext>
            </a:extLst>
          </p:cNvPr>
          <p:cNvSpPr txBox="1"/>
          <p:nvPr/>
        </p:nvSpPr>
        <p:spPr>
          <a:xfrm>
            <a:off x="3049172" y="3271595"/>
            <a:ext cx="6098344" cy="307777"/>
          </a:xfrm>
          <a:prstGeom prst="rect">
            <a:avLst/>
          </a:prstGeom>
          <a:noFill/>
        </p:spPr>
        <p:txBody>
          <a:bodyPr wrap="square">
            <a:spAutoFit/>
          </a:bodyPr>
          <a:lstStyle/>
          <a:p>
            <a:r>
              <a:rPr lang="es-EC" b="0" dirty="0">
                <a:effectLst/>
              </a:rPr>
              <a:t> </a:t>
            </a:r>
            <a:endParaRPr lang="es-EC" dirty="0"/>
          </a:p>
        </p:txBody>
      </p:sp>
      <p:sp>
        <p:nvSpPr>
          <p:cNvPr id="9" name="CuadroTexto 8">
            <a:extLst>
              <a:ext uri="{FF2B5EF4-FFF2-40B4-BE49-F238E27FC236}">
                <a16:creationId xmlns:a16="http://schemas.microsoft.com/office/drawing/2014/main" id="{FDE7F011-9C40-DD01-47EE-16F4F3C360ED}"/>
              </a:ext>
            </a:extLst>
          </p:cNvPr>
          <p:cNvSpPr txBox="1"/>
          <p:nvPr/>
        </p:nvSpPr>
        <p:spPr>
          <a:xfrm>
            <a:off x="3049172" y="3271595"/>
            <a:ext cx="6098344" cy="307777"/>
          </a:xfrm>
          <a:prstGeom prst="rect">
            <a:avLst/>
          </a:prstGeom>
          <a:noFill/>
        </p:spPr>
        <p:txBody>
          <a:bodyPr wrap="square">
            <a:spAutoFit/>
          </a:bodyPr>
          <a:lstStyle/>
          <a:p>
            <a:r>
              <a:rPr lang="es-EC" b="0" dirty="0">
                <a:effectLst/>
              </a:rPr>
              <a:t> </a:t>
            </a:r>
            <a:endParaRPr lang="es-EC" dirty="0"/>
          </a:p>
        </p:txBody>
      </p:sp>
      <p:pic>
        <p:nvPicPr>
          <p:cNvPr id="4" name="Gráfico 3" descr="Braille">
            <a:extLst>
              <a:ext uri="{FF2B5EF4-FFF2-40B4-BE49-F238E27FC236}">
                <a16:creationId xmlns:a16="http://schemas.microsoft.com/office/drawing/2014/main" id="{92EC6914-3555-325F-F573-213AA21770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7556" y="3271595"/>
            <a:ext cx="1596887" cy="159688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pic>
        <p:nvPicPr>
          <p:cNvPr id="1602" name="Google Shape;1602;p79"/>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603" name="Google Shape;1603;p79"/>
          <p:cNvSpPr txBox="1">
            <a:spLocks noGrp="1"/>
          </p:cNvSpPr>
          <p:nvPr>
            <p:ph type="title"/>
          </p:nvPr>
        </p:nvSpPr>
        <p:spPr>
          <a:xfrm>
            <a:off x="528708" y="451469"/>
            <a:ext cx="2413275" cy="1001575"/>
          </a:xfrm>
          <a:prstGeom prst="rect">
            <a:avLst/>
          </a:prstGeom>
          <a:solidFill>
            <a:srgbClr val="6600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Muestreo</a:t>
            </a:r>
            <a:endParaRPr b="1">
              <a:solidFill>
                <a:schemeClr val="lt1"/>
              </a:solidFill>
              <a:latin typeface="Calibri"/>
              <a:ea typeface="Calibri"/>
              <a:cs typeface="Calibri"/>
              <a:sym typeface="Calibri"/>
            </a:endParaRPr>
          </a:p>
        </p:txBody>
      </p:sp>
      <p:pic>
        <p:nvPicPr>
          <p:cNvPr id="3" name="Gráfico 2" descr="Documento">
            <a:extLst>
              <a:ext uri="{FF2B5EF4-FFF2-40B4-BE49-F238E27FC236}">
                <a16:creationId xmlns:a16="http://schemas.microsoft.com/office/drawing/2014/main" id="{9996A66C-B89C-FDB2-C831-A3F75110846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9687" y="2335694"/>
            <a:ext cx="2842591" cy="2842591"/>
          </a:xfrm>
          <a:prstGeom prst="rect">
            <a:avLst/>
          </a:prstGeom>
        </p:spPr>
      </p:pic>
      <p:graphicFrame>
        <p:nvGraphicFramePr>
          <p:cNvPr id="4" name="Diagrama 3">
            <a:extLst>
              <a:ext uri="{FF2B5EF4-FFF2-40B4-BE49-F238E27FC236}">
                <a16:creationId xmlns:a16="http://schemas.microsoft.com/office/drawing/2014/main" id="{25B2F54C-D68C-F197-1B8A-288536D6E88A}"/>
              </a:ext>
            </a:extLst>
          </p:cNvPr>
          <p:cNvGraphicFramePr/>
          <p:nvPr>
            <p:extLst>
              <p:ext uri="{D42A27DB-BD31-4B8C-83A1-F6EECF244321}">
                <p14:modId xmlns:p14="http://schemas.microsoft.com/office/powerpoint/2010/main" val="55711364"/>
              </p:ext>
            </p:extLst>
          </p:nvPr>
        </p:nvGraphicFramePr>
        <p:xfrm>
          <a:off x="5530573" y="2623931"/>
          <a:ext cx="5071165" cy="423407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676681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pic>
        <p:nvPicPr>
          <p:cNvPr id="1602" name="Google Shape;1602;p79"/>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603" name="Google Shape;1603;p79"/>
          <p:cNvSpPr txBox="1">
            <a:spLocks noGrp="1"/>
          </p:cNvSpPr>
          <p:nvPr>
            <p:ph type="title"/>
          </p:nvPr>
        </p:nvSpPr>
        <p:spPr>
          <a:xfrm>
            <a:off x="528708" y="451469"/>
            <a:ext cx="2413275" cy="1001575"/>
          </a:xfrm>
          <a:prstGeom prst="rect">
            <a:avLst/>
          </a:prstGeom>
          <a:solidFill>
            <a:srgbClr val="6600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Muestreo</a:t>
            </a:r>
            <a:endParaRPr b="1">
              <a:solidFill>
                <a:schemeClr val="lt1"/>
              </a:solidFill>
              <a:latin typeface="Calibri"/>
              <a:ea typeface="Calibri"/>
              <a:cs typeface="Calibri"/>
              <a:sym typeface="Calibri"/>
            </a:endParaRPr>
          </a:p>
        </p:txBody>
      </p:sp>
      <p:pic>
        <p:nvPicPr>
          <p:cNvPr id="1604" name="Google Shape;1604;p79" descr="Muestreo probabilístico: muestreo aleatorio simple"/>
          <p:cNvPicPr preferRelativeResize="0"/>
          <p:nvPr/>
        </p:nvPicPr>
        <p:blipFill rotWithShape="1">
          <a:blip r:embed="rId4">
            <a:alphaModFix/>
          </a:blip>
          <a:srcRect/>
          <a:stretch/>
        </p:blipFill>
        <p:spPr>
          <a:xfrm>
            <a:off x="1220580" y="1298712"/>
            <a:ext cx="6600205" cy="4472609"/>
          </a:xfrm>
          <a:prstGeom prst="rect">
            <a:avLst/>
          </a:prstGeom>
          <a:noFill/>
          <a:ln>
            <a:noFill/>
          </a:ln>
        </p:spPr>
      </p:pic>
      <p:sp>
        <p:nvSpPr>
          <p:cNvPr id="1605" name="Google Shape;1605;p79"/>
          <p:cNvSpPr txBox="1"/>
          <p:nvPr/>
        </p:nvSpPr>
        <p:spPr>
          <a:xfrm>
            <a:off x="8189843" y="2090172"/>
            <a:ext cx="3313044" cy="310850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660033"/>
              </a:buClr>
              <a:buSzPts val="2800"/>
              <a:buFont typeface="Arial"/>
              <a:buChar char="•"/>
            </a:pPr>
            <a:r>
              <a:rPr lang="es-EC" sz="2800" dirty="0">
                <a:solidFill>
                  <a:schemeClr val="dk1"/>
                </a:solidFill>
                <a:latin typeface="Calibri"/>
                <a:ea typeface="Calibri"/>
                <a:cs typeface="Calibri"/>
                <a:sym typeface="Calibri"/>
              </a:rPr>
              <a:t>Representativo</a:t>
            </a:r>
            <a:endParaRPr dirty="0"/>
          </a:p>
          <a:p>
            <a:pPr marL="285750" marR="0" lvl="0" indent="-285750" algn="l" rtl="0">
              <a:spcBef>
                <a:spcPts val="0"/>
              </a:spcBef>
              <a:spcAft>
                <a:spcPts val="0"/>
              </a:spcAft>
              <a:buClr>
                <a:srgbClr val="660033"/>
              </a:buClr>
              <a:buSzPts val="2800"/>
              <a:buFont typeface="Arial"/>
              <a:buChar char="•"/>
            </a:pPr>
            <a:r>
              <a:rPr lang="es-EC" sz="2800" dirty="0">
                <a:solidFill>
                  <a:schemeClr val="dk1"/>
                </a:solidFill>
                <a:latin typeface="Calibri"/>
                <a:ea typeface="Calibri"/>
                <a:cs typeface="Calibri"/>
                <a:sym typeface="Calibri"/>
              </a:rPr>
              <a:t>De acuerdo a la especificación</a:t>
            </a:r>
            <a:endParaRPr dirty="0"/>
          </a:p>
          <a:p>
            <a:pPr marL="285750" marR="0" lvl="0" indent="-285750" algn="l" rtl="0">
              <a:spcBef>
                <a:spcPts val="0"/>
              </a:spcBef>
              <a:spcAft>
                <a:spcPts val="0"/>
              </a:spcAft>
              <a:buClr>
                <a:srgbClr val="660033"/>
              </a:buClr>
              <a:buSzPts val="2800"/>
              <a:buFont typeface="Arial"/>
              <a:buChar char="•"/>
            </a:pPr>
            <a:r>
              <a:rPr lang="es-EC" sz="2800" dirty="0">
                <a:solidFill>
                  <a:schemeClr val="dk1"/>
                </a:solidFill>
                <a:latin typeface="Calibri"/>
                <a:ea typeface="Calibri"/>
                <a:cs typeface="Calibri"/>
                <a:sym typeface="Calibri"/>
              </a:rPr>
              <a:t>Depende de la disponibilidad (forense)</a:t>
            </a:r>
          </a:p>
          <a:p>
            <a:pPr marL="285750" marR="0" lvl="0" indent="-285750" algn="l" rtl="0">
              <a:spcBef>
                <a:spcPts val="0"/>
              </a:spcBef>
              <a:spcAft>
                <a:spcPts val="0"/>
              </a:spcAft>
              <a:buClr>
                <a:srgbClr val="660033"/>
              </a:buClr>
              <a:buSzPts val="2800"/>
              <a:buFont typeface="Arial"/>
              <a:buChar char="•"/>
            </a:pPr>
            <a:r>
              <a:rPr lang="es-EC" sz="2800" dirty="0">
                <a:solidFill>
                  <a:schemeClr val="dk1"/>
                </a:solidFill>
                <a:latin typeface="Calibri"/>
                <a:cs typeface="Calibri"/>
                <a:sym typeface="Calibri"/>
              </a:rPr>
              <a:t>Plan descrito</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pic>
        <p:nvPicPr>
          <p:cNvPr id="1602" name="Google Shape;1602;p79"/>
          <p:cNvPicPr preferRelativeResize="0"/>
          <p:nvPr/>
        </p:nvPicPr>
        <p:blipFill rotWithShape="1">
          <a:blip r:embed="rId3">
            <a:alphaModFix/>
          </a:blip>
          <a:srcRect/>
          <a:stretch/>
        </p:blipFill>
        <p:spPr>
          <a:xfrm>
            <a:off x="0" y="-38"/>
            <a:ext cx="12192000" cy="6858038"/>
          </a:xfrm>
          <a:prstGeom prst="rect">
            <a:avLst/>
          </a:prstGeom>
          <a:noFill/>
          <a:ln>
            <a:noFill/>
          </a:ln>
        </p:spPr>
      </p:pic>
      <p:sp>
        <p:nvSpPr>
          <p:cNvPr id="1603" name="Google Shape;1603;p79"/>
          <p:cNvSpPr txBox="1">
            <a:spLocks noGrp="1"/>
          </p:cNvSpPr>
          <p:nvPr>
            <p:ph type="title"/>
          </p:nvPr>
        </p:nvSpPr>
        <p:spPr>
          <a:xfrm>
            <a:off x="528708" y="451469"/>
            <a:ext cx="2413275" cy="1001575"/>
          </a:xfrm>
          <a:prstGeom prst="rect">
            <a:avLst/>
          </a:prstGeom>
          <a:solidFill>
            <a:srgbClr val="6600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Muestreo</a:t>
            </a:r>
            <a:endParaRPr b="1">
              <a:solidFill>
                <a:schemeClr val="lt1"/>
              </a:solidFill>
              <a:latin typeface="Calibri"/>
              <a:ea typeface="Calibri"/>
              <a:cs typeface="Calibri"/>
              <a:sym typeface="Calibri"/>
            </a:endParaRPr>
          </a:p>
        </p:txBody>
      </p:sp>
      <p:pic>
        <p:nvPicPr>
          <p:cNvPr id="3" name="Gráfico 2" descr="Reseña de cliente">
            <a:extLst>
              <a:ext uri="{FF2B5EF4-FFF2-40B4-BE49-F238E27FC236}">
                <a16:creationId xmlns:a16="http://schemas.microsoft.com/office/drawing/2014/main" id="{AF5812F1-A704-494F-C62B-F491315A37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85114" y="1596888"/>
            <a:ext cx="3081130" cy="3081130"/>
          </a:xfrm>
          <a:prstGeom prst="rect">
            <a:avLst/>
          </a:prstGeom>
        </p:spPr>
      </p:pic>
      <p:graphicFrame>
        <p:nvGraphicFramePr>
          <p:cNvPr id="4" name="Diagrama 3">
            <a:extLst>
              <a:ext uri="{FF2B5EF4-FFF2-40B4-BE49-F238E27FC236}">
                <a16:creationId xmlns:a16="http://schemas.microsoft.com/office/drawing/2014/main" id="{6D9327A9-C4A4-AD06-0A4F-E2A2D94113B2}"/>
              </a:ext>
            </a:extLst>
          </p:cNvPr>
          <p:cNvGraphicFramePr/>
          <p:nvPr>
            <p:extLst>
              <p:ext uri="{D42A27DB-BD31-4B8C-83A1-F6EECF244321}">
                <p14:modId xmlns:p14="http://schemas.microsoft.com/office/powerpoint/2010/main" val="3557596787"/>
              </p:ext>
            </p:extLst>
          </p:nvPr>
        </p:nvGraphicFramePr>
        <p:xfrm>
          <a:off x="2183602" y="1596888"/>
          <a:ext cx="4647096" cy="42338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Rectángulo 4">
            <a:extLst>
              <a:ext uri="{FF2B5EF4-FFF2-40B4-BE49-F238E27FC236}">
                <a16:creationId xmlns:a16="http://schemas.microsoft.com/office/drawing/2014/main" id="{F2DC1832-5493-8C21-DF2E-E77E92B5BA96}"/>
              </a:ext>
            </a:extLst>
          </p:cNvPr>
          <p:cNvSpPr/>
          <p:nvPr/>
        </p:nvSpPr>
        <p:spPr>
          <a:xfrm>
            <a:off x="7195933" y="4799447"/>
            <a:ext cx="2481770" cy="923330"/>
          </a:xfrm>
          <a:prstGeom prst="rect">
            <a:avLst/>
          </a:prstGeom>
          <a:noFill/>
        </p:spPr>
        <p:txBody>
          <a:bodyPr wrap="none" lIns="91440" tIns="45720" rIns="91440" bIns="45720">
            <a:spAutoFit/>
          </a:bodyPr>
          <a:lstStyle/>
          <a:p>
            <a:pPr algn="ctr"/>
            <a:r>
              <a:rPr lang="es-ES" sz="5400" b="0" cap="none" spc="0" dirty="0">
                <a:ln w="0"/>
                <a:solidFill>
                  <a:schemeClr val="tx1"/>
                </a:solidFill>
                <a:effectLst>
                  <a:outerShdw blurRad="38100" dist="19050" dir="2700000" algn="tl" rotWithShape="0">
                    <a:schemeClr val="dk1">
                      <a:alpha val="40000"/>
                    </a:schemeClr>
                  </a:outerShdw>
                </a:effectLst>
              </a:rPr>
              <a:t>CLIENTE</a:t>
            </a:r>
          </a:p>
        </p:txBody>
      </p:sp>
      <p:pic>
        <p:nvPicPr>
          <p:cNvPr id="7" name="Gráfico 6" descr="Colegial">
            <a:extLst>
              <a:ext uri="{FF2B5EF4-FFF2-40B4-BE49-F238E27FC236}">
                <a16:creationId xmlns:a16="http://schemas.microsoft.com/office/drawing/2014/main" id="{155C8DE2-6D1B-9115-4557-8A07CBDE2E4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0018" y="2808850"/>
            <a:ext cx="1869168" cy="1869168"/>
          </a:xfrm>
          <a:prstGeom prst="rect">
            <a:avLst/>
          </a:prstGeom>
        </p:spPr>
      </p:pic>
      <p:cxnSp>
        <p:nvCxnSpPr>
          <p:cNvPr id="9" name="Conector: curvado 8">
            <a:extLst>
              <a:ext uri="{FF2B5EF4-FFF2-40B4-BE49-F238E27FC236}">
                <a16:creationId xmlns:a16="http://schemas.microsoft.com/office/drawing/2014/main" id="{E19A6CF5-894A-6CFC-BE84-FF15CE9D1FAD}"/>
              </a:ext>
            </a:extLst>
          </p:cNvPr>
          <p:cNvCxnSpPr>
            <a:cxnSpLocks/>
            <a:stCxn id="3" idx="0"/>
          </p:cNvCxnSpPr>
          <p:nvPr/>
        </p:nvCxnSpPr>
        <p:spPr>
          <a:xfrm rot="16200000" flipH="1" flipV="1">
            <a:off x="4220373" y="-1296457"/>
            <a:ext cx="1211961" cy="6998650"/>
          </a:xfrm>
          <a:prstGeom prst="curvedConnector4">
            <a:avLst>
              <a:gd name="adj1" fmla="val -18862"/>
              <a:gd name="adj2" fmla="val 88273"/>
            </a:avLst>
          </a:prstGeom>
          <a:ln>
            <a:solidFill>
              <a:srgbClr val="660033"/>
            </a:solidFill>
            <a:tailEnd type="triangle"/>
          </a:ln>
        </p:spPr>
        <p:style>
          <a:lnRef idx="1">
            <a:schemeClr val="accent1"/>
          </a:lnRef>
          <a:fillRef idx="0">
            <a:schemeClr val="accent1"/>
          </a:fillRef>
          <a:effectRef idx="0">
            <a:schemeClr val="accent1"/>
          </a:effectRef>
          <a:fontRef idx="minor">
            <a:schemeClr val="tx1"/>
          </a:fontRef>
        </p:style>
      </p:cxnSp>
      <p:sp>
        <p:nvSpPr>
          <p:cNvPr id="21" name="Rectángulo 20">
            <a:extLst>
              <a:ext uri="{FF2B5EF4-FFF2-40B4-BE49-F238E27FC236}">
                <a16:creationId xmlns:a16="http://schemas.microsoft.com/office/drawing/2014/main" id="{E47378D2-E93F-E59D-4347-4B06C94185AA}"/>
              </a:ext>
            </a:extLst>
          </p:cNvPr>
          <p:cNvSpPr/>
          <p:nvPr/>
        </p:nvSpPr>
        <p:spPr>
          <a:xfrm>
            <a:off x="503647" y="4488021"/>
            <a:ext cx="2194512" cy="707886"/>
          </a:xfrm>
          <a:prstGeom prst="rect">
            <a:avLst/>
          </a:prstGeom>
          <a:noFill/>
        </p:spPr>
        <p:txBody>
          <a:bodyPr wrap="none" lIns="91440" tIns="45720" rIns="91440" bIns="45720">
            <a:spAutoFit/>
          </a:bodyPr>
          <a:lstStyle/>
          <a:p>
            <a:pPr algn="ctr"/>
            <a:r>
              <a:rPr lang="es-ES" sz="4000" b="0" cap="none" spc="0" dirty="0">
                <a:ln w="0"/>
                <a:solidFill>
                  <a:schemeClr val="tx1"/>
                </a:solidFill>
                <a:effectLst>
                  <a:outerShdw blurRad="38100" dist="19050" dir="2700000" algn="tl" rotWithShape="0">
                    <a:schemeClr val="dk1">
                      <a:alpha val="40000"/>
                    </a:schemeClr>
                  </a:outerShdw>
                </a:effectLst>
              </a:rPr>
              <a:t>ANALISTA</a:t>
            </a:r>
          </a:p>
        </p:txBody>
      </p:sp>
    </p:spTree>
    <p:extLst>
      <p:ext uri="{BB962C8B-B14F-4D97-AF65-F5344CB8AC3E}">
        <p14:creationId xmlns:p14="http://schemas.microsoft.com/office/powerpoint/2010/main" val="1718632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pic>
        <p:nvPicPr>
          <p:cNvPr id="1602" name="Google Shape;1602;p79"/>
          <p:cNvPicPr preferRelativeResize="0"/>
          <p:nvPr/>
        </p:nvPicPr>
        <p:blipFill rotWithShape="1">
          <a:blip r:embed="rId3">
            <a:alphaModFix/>
          </a:blip>
          <a:srcRect/>
          <a:stretch/>
        </p:blipFill>
        <p:spPr>
          <a:xfrm>
            <a:off x="0" y="1"/>
            <a:ext cx="12192000" cy="6858000"/>
          </a:xfrm>
          <a:prstGeom prst="rect">
            <a:avLst/>
          </a:prstGeom>
          <a:noFill/>
          <a:ln>
            <a:noFill/>
          </a:ln>
        </p:spPr>
      </p:pic>
      <p:sp>
        <p:nvSpPr>
          <p:cNvPr id="1603" name="Google Shape;1603;p79"/>
          <p:cNvSpPr txBox="1">
            <a:spLocks noGrp="1"/>
          </p:cNvSpPr>
          <p:nvPr>
            <p:ph type="title"/>
          </p:nvPr>
        </p:nvSpPr>
        <p:spPr>
          <a:xfrm>
            <a:off x="528708" y="451469"/>
            <a:ext cx="5885344" cy="1001575"/>
          </a:xfrm>
          <a:prstGeom prst="rect">
            <a:avLst/>
          </a:prstGeom>
          <a:solidFill>
            <a:srgbClr val="660033"/>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ts val="4400"/>
              <a:buFont typeface="Calibri"/>
              <a:buNone/>
            </a:pPr>
            <a:r>
              <a:rPr lang="es-EC" dirty="0">
                <a:solidFill>
                  <a:schemeClr val="lt1"/>
                </a:solidFill>
                <a:latin typeface="Calibri"/>
                <a:ea typeface="Calibri"/>
                <a:cs typeface="Calibri"/>
                <a:sym typeface="Calibri"/>
              </a:rPr>
              <a:t>Muestreo, Toma de datos</a:t>
            </a:r>
            <a:endParaRPr b="1" dirty="0">
              <a:solidFill>
                <a:schemeClr val="lt1"/>
              </a:solidFill>
              <a:latin typeface="Calibri"/>
              <a:ea typeface="Calibri"/>
              <a:cs typeface="Calibri"/>
              <a:sym typeface="Calibri"/>
            </a:endParaRPr>
          </a:p>
        </p:txBody>
      </p:sp>
      <p:pic>
        <p:nvPicPr>
          <p:cNvPr id="1026" name="Picture 2" descr="Delta Dore y los datos personales - Delta Dore">
            <a:extLst>
              <a:ext uri="{FF2B5EF4-FFF2-40B4-BE49-F238E27FC236}">
                <a16:creationId xmlns:a16="http://schemas.microsoft.com/office/drawing/2014/main" id="{5CF0D6F2-4507-68CA-4D70-DF2E693BA008}"/>
              </a:ext>
            </a:extLst>
          </p:cNvPr>
          <p:cNvPicPr>
            <a:picLocks noChangeAspect="1" noChangeArrowheads="1"/>
          </p:cNvPicPr>
          <p:nvPr/>
        </p:nvPicPr>
        <p:blipFill>
          <a:blip r:embed="rId4">
            <a:duotone>
              <a:prstClr val="black"/>
              <a:srgbClr val="660033">
                <a:tint val="45000"/>
                <a:satMod val="400000"/>
              </a:srgbClr>
            </a:duotone>
            <a:extLst>
              <a:ext uri="{28A0092B-C50C-407E-A947-70E740481C1C}">
                <a14:useLocalDpi xmlns:a14="http://schemas.microsoft.com/office/drawing/2010/main" val="0"/>
              </a:ext>
            </a:extLst>
          </a:blip>
          <a:srcRect/>
          <a:stretch>
            <a:fillRect/>
          </a:stretch>
        </p:blipFill>
        <p:spPr bwMode="auto">
          <a:xfrm>
            <a:off x="0" y="1453044"/>
            <a:ext cx="5646253" cy="403999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a 1">
            <a:extLst>
              <a:ext uri="{FF2B5EF4-FFF2-40B4-BE49-F238E27FC236}">
                <a16:creationId xmlns:a16="http://schemas.microsoft.com/office/drawing/2014/main" id="{29CD3A72-A14F-CE7E-5BFB-D707AECE8E9C}"/>
              </a:ext>
            </a:extLst>
          </p:cNvPr>
          <p:cNvGraphicFramePr/>
          <p:nvPr>
            <p:extLst>
              <p:ext uri="{D42A27DB-BD31-4B8C-83A1-F6EECF244321}">
                <p14:modId xmlns:p14="http://schemas.microsoft.com/office/powerpoint/2010/main" val="2894913365"/>
              </p:ext>
            </p:extLst>
          </p:nvPr>
        </p:nvGraphicFramePr>
        <p:xfrm>
          <a:off x="5451061" y="1809322"/>
          <a:ext cx="5230191" cy="36837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128528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5"/>
        <p:cNvGrpSpPr/>
        <p:nvPr/>
      </p:nvGrpSpPr>
      <p:grpSpPr>
        <a:xfrm>
          <a:off x="0" y="0"/>
          <a:ext cx="0" cy="0"/>
          <a:chOff x="0" y="0"/>
          <a:chExt cx="0" cy="0"/>
        </a:xfrm>
      </p:grpSpPr>
      <p:pic>
        <p:nvPicPr>
          <p:cNvPr id="1626" name="Google Shape;1626;p81"/>
          <p:cNvPicPr preferRelativeResize="0"/>
          <p:nvPr/>
        </p:nvPicPr>
        <p:blipFill rotWithShape="1">
          <a:blip r:embed="rId3">
            <a:alphaModFix/>
          </a:blip>
          <a:srcRect/>
          <a:stretch/>
        </p:blipFill>
        <p:spPr>
          <a:xfrm>
            <a:off x="0" y="-38"/>
            <a:ext cx="12192000" cy="6858038"/>
          </a:xfrm>
          <a:prstGeom prst="rect">
            <a:avLst/>
          </a:prstGeom>
          <a:noFill/>
          <a:ln>
            <a:noFill/>
          </a:ln>
        </p:spPr>
      </p:pic>
      <p:sp>
        <p:nvSpPr>
          <p:cNvPr id="1627" name="Google Shape;1627;p81"/>
          <p:cNvSpPr txBox="1"/>
          <p:nvPr/>
        </p:nvSpPr>
        <p:spPr>
          <a:xfrm>
            <a:off x="528708" y="451469"/>
            <a:ext cx="6892510" cy="1001575"/>
          </a:xfrm>
          <a:prstGeom prst="rect">
            <a:avLst/>
          </a:prstGeom>
          <a:solidFill>
            <a:srgbClr val="660033"/>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B3835"/>
              </a:buClr>
              <a:buSzPts val="4400"/>
              <a:buFont typeface="Calibri"/>
              <a:buNone/>
            </a:pPr>
            <a:r>
              <a:rPr lang="es-EC" sz="4400">
                <a:solidFill>
                  <a:schemeClr val="lt1"/>
                </a:solidFill>
                <a:latin typeface="Calibri"/>
                <a:ea typeface="Calibri"/>
                <a:cs typeface="Calibri"/>
                <a:sym typeface="Calibri"/>
              </a:rPr>
              <a:t>Muestreo, plan de muestreo</a:t>
            </a:r>
            <a:endParaRPr sz="4400" b="1">
              <a:solidFill>
                <a:schemeClr val="lt1"/>
              </a:solidFill>
              <a:latin typeface="Calibri"/>
              <a:ea typeface="Calibri"/>
              <a:cs typeface="Calibri"/>
              <a:sym typeface="Calibri"/>
            </a:endParaRPr>
          </a:p>
        </p:txBody>
      </p:sp>
      <p:sp>
        <p:nvSpPr>
          <p:cNvPr id="1628" name="Google Shape;1628;p81"/>
          <p:cNvSpPr txBox="1"/>
          <p:nvPr/>
        </p:nvSpPr>
        <p:spPr>
          <a:xfrm>
            <a:off x="2107096" y="1535181"/>
            <a:ext cx="788113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Número de unidades a inspeccionarse, correspondientes a un lote a ser analizado.</a:t>
            </a:r>
            <a:endParaRPr/>
          </a:p>
        </p:txBody>
      </p:sp>
      <p:sp>
        <p:nvSpPr>
          <p:cNvPr id="1629" name="Google Shape;1629;p81"/>
          <p:cNvSpPr txBox="1"/>
          <p:nvPr/>
        </p:nvSpPr>
        <p:spPr>
          <a:xfrm>
            <a:off x="4339822" y="2151407"/>
            <a:ext cx="341567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chemeClr val="dk1"/>
                </a:solidFill>
                <a:latin typeface="Calibri"/>
                <a:ea typeface="Calibri"/>
                <a:cs typeface="Calibri"/>
                <a:sym typeface="Calibri"/>
              </a:rPr>
              <a:t>Escoger AQL y Nivel de inspección </a:t>
            </a:r>
            <a:endParaRPr/>
          </a:p>
        </p:txBody>
      </p:sp>
      <p:grpSp>
        <p:nvGrpSpPr>
          <p:cNvPr id="1630" name="Google Shape;1630;p81"/>
          <p:cNvGrpSpPr/>
          <p:nvPr/>
        </p:nvGrpSpPr>
        <p:grpSpPr>
          <a:xfrm>
            <a:off x="-2016536" y="1960012"/>
            <a:ext cx="7181389" cy="4541020"/>
            <a:chOff x="-3783492" y="-585160"/>
            <a:chExt cx="7181389" cy="4541020"/>
          </a:xfrm>
        </p:grpSpPr>
        <p:sp>
          <p:nvSpPr>
            <p:cNvPr id="1631" name="Google Shape;1631;p81"/>
            <p:cNvSpPr/>
            <p:nvPr/>
          </p:nvSpPr>
          <p:spPr>
            <a:xfrm>
              <a:off x="-3783492" y="-585160"/>
              <a:ext cx="4541020" cy="4541020"/>
            </a:xfrm>
            <a:prstGeom prst="blockArc">
              <a:avLst>
                <a:gd name="adj1" fmla="val 18900000"/>
                <a:gd name="adj2" fmla="val 2700000"/>
                <a:gd name="adj3" fmla="val 476"/>
              </a:avLst>
            </a:prstGeom>
            <a:noFill/>
            <a:ln w="12700" cap="flat" cmpd="sng">
              <a:solidFill>
                <a:srgbClr val="9900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81"/>
            <p:cNvSpPr/>
            <p:nvPr/>
          </p:nvSpPr>
          <p:spPr>
            <a:xfrm>
              <a:off x="619618" y="481538"/>
              <a:ext cx="2778279" cy="962941"/>
            </a:xfrm>
            <a:prstGeom prst="rect">
              <a:avLst/>
            </a:prstGeom>
            <a:solidFill>
              <a:srgbClr val="75707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81"/>
            <p:cNvSpPr txBox="1"/>
            <p:nvPr/>
          </p:nvSpPr>
          <p:spPr>
            <a:xfrm>
              <a:off x="619618" y="481538"/>
              <a:ext cx="2778279" cy="962941"/>
            </a:xfrm>
            <a:prstGeom prst="rect">
              <a:avLst/>
            </a:prstGeom>
            <a:noFill/>
            <a:ln>
              <a:noFill/>
            </a:ln>
          </p:spPr>
          <p:txBody>
            <a:bodyPr spcFirstLastPara="1" wrap="square" lIns="764325" tIns="71100" rIns="71100" bIns="71100" anchor="ctr" anchorCtr="0">
              <a:noAutofit/>
            </a:bodyPr>
            <a:lstStyle/>
            <a:p>
              <a:pPr marL="0" marR="0" lvl="0" indent="0" algn="l" rtl="0">
                <a:lnSpc>
                  <a:spcPct val="90000"/>
                </a:lnSpc>
                <a:spcBef>
                  <a:spcPts val="0"/>
                </a:spcBef>
                <a:spcAft>
                  <a:spcPts val="0"/>
                </a:spcAft>
                <a:buClr>
                  <a:schemeClr val="lt1"/>
                </a:buClr>
                <a:buSzPts val="2800"/>
                <a:buFont typeface="Calibri"/>
                <a:buNone/>
              </a:pPr>
              <a:r>
                <a:rPr lang="es-EC" sz="2800">
                  <a:solidFill>
                    <a:schemeClr val="lt1"/>
                  </a:solidFill>
                  <a:latin typeface="Calibri"/>
                  <a:ea typeface="Calibri"/>
                  <a:cs typeface="Calibri"/>
                  <a:sym typeface="Calibri"/>
                </a:rPr>
                <a:t>Inspección por variables</a:t>
              </a:r>
              <a:endParaRPr/>
            </a:p>
          </p:txBody>
        </p:sp>
        <p:sp>
          <p:nvSpPr>
            <p:cNvPr id="1634" name="Google Shape;1634;p81"/>
            <p:cNvSpPr/>
            <p:nvPr/>
          </p:nvSpPr>
          <p:spPr>
            <a:xfrm>
              <a:off x="17780" y="361170"/>
              <a:ext cx="1203676" cy="1203676"/>
            </a:xfrm>
            <a:prstGeom prst="ellipse">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81"/>
            <p:cNvSpPr/>
            <p:nvPr/>
          </p:nvSpPr>
          <p:spPr>
            <a:xfrm>
              <a:off x="619618" y="1926220"/>
              <a:ext cx="2778279" cy="962941"/>
            </a:xfrm>
            <a:prstGeom prst="rect">
              <a:avLst/>
            </a:prstGeom>
            <a:solidFill>
              <a:srgbClr val="99336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81"/>
            <p:cNvSpPr txBox="1"/>
            <p:nvPr/>
          </p:nvSpPr>
          <p:spPr>
            <a:xfrm>
              <a:off x="619618" y="1926220"/>
              <a:ext cx="2778279" cy="962941"/>
            </a:xfrm>
            <a:prstGeom prst="rect">
              <a:avLst/>
            </a:prstGeom>
            <a:noFill/>
            <a:ln>
              <a:noFill/>
            </a:ln>
          </p:spPr>
          <p:txBody>
            <a:bodyPr spcFirstLastPara="1" wrap="square" lIns="764325" tIns="71100" rIns="71100" bIns="71100" anchor="ctr" anchorCtr="0">
              <a:noAutofit/>
            </a:bodyPr>
            <a:lstStyle/>
            <a:p>
              <a:pPr marL="0" marR="0" lvl="0" indent="0" algn="l" rtl="0">
                <a:lnSpc>
                  <a:spcPct val="90000"/>
                </a:lnSpc>
                <a:spcBef>
                  <a:spcPts val="0"/>
                </a:spcBef>
                <a:spcAft>
                  <a:spcPts val="0"/>
                </a:spcAft>
                <a:buClr>
                  <a:schemeClr val="lt1"/>
                </a:buClr>
                <a:buSzPts val="2800"/>
                <a:buFont typeface="Calibri"/>
                <a:buNone/>
              </a:pPr>
              <a:r>
                <a:rPr lang="es-EC" sz="2800">
                  <a:solidFill>
                    <a:schemeClr val="lt1"/>
                  </a:solidFill>
                  <a:latin typeface="Calibri"/>
                  <a:ea typeface="Calibri"/>
                  <a:cs typeface="Calibri"/>
                  <a:sym typeface="Calibri"/>
                </a:rPr>
                <a:t>Inspección por atributos</a:t>
              </a:r>
              <a:endParaRPr/>
            </a:p>
          </p:txBody>
        </p:sp>
        <p:sp>
          <p:nvSpPr>
            <p:cNvPr id="1637" name="Google Shape;1637;p81"/>
            <p:cNvSpPr/>
            <p:nvPr/>
          </p:nvSpPr>
          <p:spPr>
            <a:xfrm>
              <a:off x="17780" y="1805852"/>
              <a:ext cx="1203676" cy="1203676"/>
            </a:xfrm>
            <a:prstGeom prst="ellipse">
              <a:avLst/>
            </a:prstGeom>
            <a:solidFill>
              <a:schemeClr val="lt1"/>
            </a:solidFill>
            <a:ln w="12700" cap="flat" cmpd="sng">
              <a:solidFill>
                <a:srgbClr val="99009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38" name="Google Shape;1638;p81" descr="Qué es Jidoka? | Definición, Beneficios, Funcionamiento | Ingeniería de  Calidad | Quality Engineering"/>
          <p:cNvPicPr preferRelativeResize="0"/>
          <p:nvPr/>
        </p:nvPicPr>
        <p:blipFill rotWithShape="1">
          <a:blip r:embed="rId4">
            <a:alphaModFix/>
          </a:blip>
          <a:srcRect/>
          <a:stretch/>
        </p:blipFill>
        <p:spPr>
          <a:xfrm>
            <a:off x="6096000" y="2900750"/>
            <a:ext cx="4286250" cy="2438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2"/>
        <p:cNvGrpSpPr/>
        <p:nvPr/>
      </p:nvGrpSpPr>
      <p:grpSpPr>
        <a:xfrm>
          <a:off x="0" y="0"/>
          <a:ext cx="0" cy="0"/>
          <a:chOff x="0" y="0"/>
          <a:chExt cx="0" cy="0"/>
        </a:xfrm>
      </p:grpSpPr>
      <p:pic>
        <p:nvPicPr>
          <p:cNvPr id="1643" name="Google Shape;1643;p82"/>
          <p:cNvPicPr preferRelativeResize="0"/>
          <p:nvPr/>
        </p:nvPicPr>
        <p:blipFill rotWithShape="1">
          <a:blip r:embed="rId3">
            <a:alphaModFix/>
          </a:blip>
          <a:srcRect/>
          <a:stretch/>
        </p:blipFill>
        <p:spPr>
          <a:xfrm>
            <a:off x="0" y="-38"/>
            <a:ext cx="12192000" cy="6858038"/>
          </a:xfrm>
          <a:prstGeom prst="rect">
            <a:avLst/>
          </a:prstGeom>
          <a:noFill/>
          <a:ln>
            <a:noFill/>
          </a:ln>
        </p:spPr>
      </p:pic>
      <p:sp>
        <p:nvSpPr>
          <p:cNvPr id="1644" name="Google Shape;1644;p82"/>
          <p:cNvSpPr txBox="1"/>
          <p:nvPr/>
        </p:nvSpPr>
        <p:spPr>
          <a:xfrm>
            <a:off x="528708" y="451469"/>
            <a:ext cx="5222735" cy="1001575"/>
          </a:xfrm>
          <a:prstGeom prst="rect">
            <a:avLst/>
          </a:prstGeom>
          <a:solidFill>
            <a:srgbClr val="660033"/>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B3835"/>
              </a:buClr>
              <a:buSzPts val="4400"/>
              <a:buFont typeface="Calibri"/>
              <a:buNone/>
            </a:pPr>
            <a:r>
              <a:rPr lang="es-EC" sz="4400">
                <a:solidFill>
                  <a:schemeClr val="lt1"/>
                </a:solidFill>
                <a:latin typeface="Calibri"/>
                <a:ea typeface="Calibri"/>
                <a:cs typeface="Calibri"/>
                <a:sym typeface="Calibri"/>
              </a:rPr>
              <a:t>Muestreo, estadística</a:t>
            </a:r>
            <a:endParaRPr sz="4400" b="1">
              <a:solidFill>
                <a:schemeClr val="lt1"/>
              </a:solidFill>
              <a:latin typeface="Calibri"/>
              <a:ea typeface="Calibri"/>
              <a:cs typeface="Calibri"/>
              <a:sym typeface="Calibri"/>
            </a:endParaRPr>
          </a:p>
        </p:txBody>
      </p:sp>
      <p:pic>
        <p:nvPicPr>
          <p:cNvPr id="1645" name="Google Shape;1645;p82"/>
          <p:cNvPicPr preferRelativeResize="0"/>
          <p:nvPr/>
        </p:nvPicPr>
        <p:blipFill rotWithShape="1">
          <a:blip r:embed="rId4">
            <a:alphaModFix/>
          </a:blip>
          <a:srcRect/>
          <a:stretch/>
        </p:blipFill>
        <p:spPr>
          <a:xfrm>
            <a:off x="1934817" y="1550505"/>
            <a:ext cx="8061255" cy="453224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49"/>
        <p:cNvGrpSpPr/>
        <p:nvPr/>
      </p:nvGrpSpPr>
      <p:grpSpPr>
        <a:xfrm>
          <a:off x="0" y="0"/>
          <a:ext cx="0" cy="0"/>
          <a:chOff x="0" y="0"/>
          <a:chExt cx="0" cy="0"/>
        </a:xfrm>
      </p:grpSpPr>
      <p:pic>
        <p:nvPicPr>
          <p:cNvPr id="1650" name="Google Shape;1650;p83"/>
          <p:cNvPicPr preferRelativeResize="0"/>
          <p:nvPr/>
        </p:nvPicPr>
        <p:blipFill rotWithShape="1">
          <a:blip r:embed="rId3">
            <a:alphaModFix/>
          </a:blip>
          <a:srcRect/>
          <a:stretch/>
        </p:blipFill>
        <p:spPr>
          <a:xfrm>
            <a:off x="0" y="-38"/>
            <a:ext cx="12192000" cy="6858038"/>
          </a:xfrm>
          <a:prstGeom prst="rect">
            <a:avLst/>
          </a:prstGeom>
          <a:noFill/>
          <a:ln>
            <a:noFill/>
          </a:ln>
        </p:spPr>
      </p:pic>
      <p:sp>
        <p:nvSpPr>
          <p:cNvPr id="1651" name="Google Shape;1651;p83"/>
          <p:cNvSpPr txBox="1"/>
          <p:nvPr/>
        </p:nvSpPr>
        <p:spPr>
          <a:xfrm>
            <a:off x="528708" y="451469"/>
            <a:ext cx="3963779" cy="1001575"/>
          </a:xfrm>
          <a:prstGeom prst="rect">
            <a:avLst/>
          </a:prstGeom>
          <a:solidFill>
            <a:srgbClr val="660033"/>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B3835"/>
              </a:buClr>
              <a:buSzPts val="4400"/>
              <a:buFont typeface="Calibri"/>
              <a:buNone/>
            </a:pPr>
            <a:r>
              <a:rPr lang="es-EC" sz="4400">
                <a:solidFill>
                  <a:schemeClr val="lt1"/>
                </a:solidFill>
                <a:latin typeface="Calibri"/>
                <a:ea typeface="Calibri"/>
                <a:cs typeface="Calibri"/>
                <a:sym typeface="Calibri"/>
              </a:rPr>
              <a:t>Muestreo, pasos</a:t>
            </a:r>
            <a:endParaRPr sz="4400" b="1">
              <a:solidFill>
                <a:schemeClr val="lt1"/>
              </a:solidFill>
              <a:latin typeface="Calibri"/>
              <a:ea typeface="Calibri"/>
              <a:cs typeface="Calibri"/>
              <a:sym typeface="Calibri"/>
            </a:endParaRPr>
          </a:p>
        </p:txBody>
      </p:sp>
      <p:pic>
        <p:nvPicPr>
          <p:cNvPr id="1652" name="Google Shape;1652;p83" descr="Toma de muestras de laboratorio, tubos colores y usos"/>
          <p:cNvPicPr preferRelativeResize="0"/>
          <p:nvPr/>
        </p:nvPicPr>
        <p:blipFill rotWithShape="1">
          <a:blip r:embed="rId4">
            <a:alphaModFix/>
          </a:blip>
          <a:srcRect/>
          <a:stretch/>
        </p:blipFill>
        <p:spPr>
          <a:xfrm>
            <a:off x="3710609" y="1703378"/>
            <a:ext cx="6349170" cy="423545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6"/>
        <p:cNvGrpSpPr/>
        <p:nvPr/>
      </p:nvGrpSpPr>
      <p:grpSpPr>
        <a:xfrm>
          <a:off x="0" y="0"/>
          <a:ext cx="0" cy="0"/>
          <a:chOff x="0" y="0"/>
          <a:chExt cx="0" cy="0"/>
        </a:xfrm>
      </p:grpSpPr>
      <p:pic>
        <p:nvPicPr>
          <p:cNvPr id="1657" name="Google Shape;1657;p84"/>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658" name="Google Shape;1658;p84"/>
          <p:cNvSpPr txBox="1">
            <a:spLocks noGrp="1"/>
          </p:cNvSpPr>
          <p:nvPr>
            <p:ph type="title"/>
          </p:nvPr>
        </p:nvSpPr>
        <p:spPr>
          <a:xfrm>
            <a:off x="528708" y="451469"/>
            <a:ext cx="5474527" cy="1001575"/>
          </a:xfrm>
          <a:prstGeom prst="rect">
            <a:avLst/>
          </a:prstGeom>
          <a:solidFill>
            <a:srgbClr val="A8D08C"/>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latin typeface="Calibri"/>
                <a:ea typeface="Calibri"/>
                <a:cs typeface="Calibri"/>
                <a:sym typeface="Calibri"/>
              </a:rPr>
              <a:t>Manipulación de ítems</a:t>
            </a:r>
            <a:endParaRPr b="1">
              <a:latin typeface="Calibri"/>
              <a:ea typeface="Calibri"/>
              <a:cs typeface="Calibri"/>
              <a:sym typeface="Calibri"/>
            </a:endParaRPr>
          </a:p>
        </p:txBody>
      </p:sp>
      <p:grpSp>
        <p:nvGrpSpPr>
          <p:cNvPr id="1659" name="Google Shape;1659;p84"/>
          <p:cNvGrpSpPr/>
          <p:nvPr/>
        </p:nvGrpSpPr>
        <p:grpSpPr>
          <a:xfrm>
            <a:off x="2035419" y="2301874"/>
            <a:ext cx="8121160" cy="2254249"/>
            <a:chOff x="3419" y="1582208"/>
            <a:chExt cx="8121160" cy="2254249"/>
          </a:xfrm>
        </p:grpSpPr>
        <p:sp>
          <p:nvSpPr>
            <p:cNvPr id="1660" name="Google Shape;1660;p84"/>
            <p:cNvSpPr/>
            <p:nvPr/>
          </p:nvSpPr>
          <p:spPr>
            <a:xfrm>
              <a:off x="3419" y="1582208"/>
              <a:ext cx="2254249" cy="2254249"/>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84"/>
            <p:cNvSpPr txBox="1"/>
            <p:nvPr/>
          </p:nvSpPr>
          <p:spPr>
            <a:xfrm>
              <a:off x="333546" y="1912335"/>
              <a:ext cx="1593995" cy="159399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s-EC" sz="2600">
                  <a:solidFill>
                    <a:schemeClr val="lt1"/>
                  </a:solidFill>
                  <a:latin typeface="Calibri"/>
                  <a:ea typeface="Calibri"/>
                  <a:cs typeface="Calibri"/>
                  <a:sym typeface="Calibri"/>
                </a:rPr>
                <a:t>Toma de muestra</a:t>
              </a:r>
              <a:endParaRPr/>
            </a:p>
          </p:txBody>
        </p:sp>
        <p:sp>
          <p:nvSpPr>
            <p:cNvPr id="1662" name="Google Shape;1662;p84"/>
            <p:cNvSpPr/>
            <p:nvPr/>
          </p:nvSpPr>
          <p:spPr>
            <a:xfrm rot="-2558555">
              <a:off x="2227265" y="2398247"/>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sp>
          <p:nvSpPr>
            <p:cNvPr id="1663" name="Google Shape;1663;p84"/>
            <p:cNvSpPr/>
            <p:nvPr/>
          </p:nvSpPr>
          <p:spPr>
            <a:xfrm rot="-8241445">
              <a:off x="5164327" y="2398247"/>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cxnSp>
          <p:nvCxnSpPr>
            <p:cNvPr id="1664" name="Google Shape;1664;p84"/>
            <p:cNvCxnSpPr/>
            <p:nvPr/>
          </p:nvCxnSpPr>
          <p:spPr>
            <a:xfrm>
              <a:off x="2866316" y="2148817"/>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1665" name="Google Shape;1665;p84"/>
            <p:cNvSpPr/>
            <p:nvPr/>
          </p:nvSpPr>
          <p:spPr>
            <a:xfrm>
              <a:off x="3129807" y="1588302"/>
              <a:ext cx="1868385" cy="112103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84"/>
            <p:cNvSpPr txBox="1"/>
            <p:nvPr/>
          </p:nvSpPr>
          <p:spPr>
            <a:xfrm>
              <a:off x="3129807" y="1588302"/>
              <a:ext cx="1868385" cy="1121031"/>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a:solidFill>
                    <a:schemeClr val="dk1"/>
                  </a:solidFill>
                  <a:latin typeface="Calibri"/>
                  <a:ea typeface="Calibri"/>
                  <a:cs typeface="Calibri"/>
                  <a:sym typeface="Calibri"/>
                </a:rPr>
                <a:t>Transporte</a:t>
              </a:r>
              <a:endParaRPr/>
            </a:p>
          </p:txBody>
        </p:sp>
        <p:cxnSp>
          <p:nvCxnSpPr>
            <p:cNvPr id="1667" name="Google Shape;1667;p84"/>
            <p:cNvCxnSpPr/>
            <p:nvPr/>
          </p:nvCxnSpPr>
          <p:spPr>
            <a:xfrm>
              <a:off x="4998192" y="2148817"/>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1668" name="Google Shape;1668;p84"/>
            <p:cNvSpPr/>
            <p:nvPr/>
          </p:nvSpPr>
          <p:spPr>
            <a:xfrm rot="2558555">
              <a:off x="2227265" y="3020419"/>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sp>
          <p:nvSpPr>
            <p:cNvPr id="1669" name="Google Shape;1669;p84"/>
            <p:cNvSpPr/>
            <p:nvPr/>
          </p:nvSpPr>
          <p:spPr>
            <a:xfrm rot="8241445">
              <a:off x="5164327" y="3020419"/>
              <a:ext cx="736406" cy="0"/>
            </a:xfrm>
            <a:custGeom>
              <a:avLst/>
              <a:gdLst/>
              <a:ahLst/>
              <a:cxnLst/>
              <a:rect l="l" t="t" r="r" b="b"/>
              <a:pathLst>
                <a:path w="120000" h="120000" extrusionOk="0">
                  <a:moveTo>
                    <a:pt x="0" y="0"/>
                  </a:moveTo>
                  <a:lnTo>
                    <a:pt x="120000" y="0"/>
                  </a:lnTo>
                </a:path>
              </a:pathLst>
            </a:custGeom>
            <a:noFill/>
            <a:ln w="12700" cap="flat" cmpd="sng">
              <a:solidFill>
                <a:srgbClr val="599BD5"/>
              </a:solidFill>
              <a:prstDash val="solid"/>
              <a:miter lim="800000"/>
              <a:headEnd type="none" w="sm" len="sm"/>
              <a:tailEnd type="none" w="sm" len="sm"/>
            </a:ln>
          </p:spPr>
        </p:sp>
        <p:cxnSp>
          <p:nvCxnSpPr>
            <p:cNvPr id="1670" name="Google Shape;1670;p84"/>
            <p:cNvCxnSpPr/>
            <p:nvPr/>
          </p:nvCxnSpPr>
          <p:spPr>
            <a:xfrm>
              <a:off x="2866316" y="3269849"/>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1671" name="Google Shape;1671;p84"/>
            <p:cNvSpPr/>
            <p:nvPr/>
          </p:nvSpPr>
          <p:spPr>
            <a:xfrm>
              <a:off x="3129807" y="2709333"/>
              <a:ext cx="1868385" cy="112103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84"/>
            <p:cNvSpPr txBox="1"/>
            <p:nvPr/>
          </p:nvSpPr>
          <p:spPr>
            <a:xfrm>
              <a:off x="3129807" y="2709333"/>
              <a:ext cx="1868385" cy="1121031"/>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dk1"/>
                </a:buClr>
                <a:buSzPts val="1800"/>
                <a:buFont typeface="Calibri"/>
                <a:buNone/>
              </a:pPr>
              <a:r>
                <a:rPr lang="es-EC" sz="1800">
                  <a:solidFill>
                    <a:schemeClr val="dk1"/>
                  </a:solidFill>
                  <a:latin typeface="Calibri"/>
                  <a:ea typeface="Calibri"/>
                  <a:cs typeface="Calibri"/>
                  <a:sym typeface="Calibri"/>
                </a:rPr>
                <a:t>Almacenamiento</a:t>
              </a:r>
              <a:endParaRPr/>
            </a:p>
          </p:txBody>
        </p:sp>
        <p:cxnSp>
          <p:nvCxnSpPr>
            <p:cNvPr id="1673" name="Google Shape;1673;p84"/>
            <p:cNvCxnSpPr/>
            <p:nvPr/>
          </p:nvCxnSpPr>
          <p:spPr>
            <a:xfrm>
              <a:off x="4998192" y="3269849"/>
              <a:ext cx="263490" cy="0"/>
            </a:xfrm>
            <a:prstGeom prst="straightConnector1">
              <a:avLst/>
            </a:prstGeom>
            <a:noFill/>
            <a:ln w="12700" cap="flat" cmpd="sng">
              <a:solidFill>
                <a:srgbClr val="599BD5"/>
              </a:solidFill>
              <a:prstDash val="solid"/>
              <a:miter lim="800000"/>
              <a:headEnd type="none" w="sm" len="sm"/>
              <a:tailEnd type="none" w="sm" len="sm"/>
            </a:ln>
          </p:spPr>
        </p:cxnSp>
        <p:sp>
          <p:nvSpPr>
            <p:cNvPr id="1674" name="Google Shape;1674;p84"/>
            <p:cNvSpPr/>
            <p:nvPr/>
          </p:nvSpPr>
          <p:spPr>
            <a:xfrm>
              <a:off x="5870330" y="1582208"/>
              <a:ext cx="2254249" cy="2254249"/>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84"/>
            <p:cNvSpPr txBox="1"/>
            <p:nvPr/>
          </p:nvSpPr>
          <p:spPr>
            <a:xfrm>
              <a:off x="6200457" y="1912335"/>
              <a:ext cx="1593995" cy="159399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s-EC" sz="2600">
                  <a:solidFill>
                    <a:schemeClr val="lt1"/>
                  </a:solidFill>
                  <a:latin typeface="Calibri"/>
                  <a:ea typeface="Calibri"/>
                  <a:cs typeface="Calibri"/>
                  <a:sym typeface="Calibri"/>
                </a:rPr>
                <a:t>Laboratorio</a:t>
              </a:r>
              <a:endParaRPr/>
            </a:p>
          </p:txBody>
        </p:sp>
      </p:grpSp>
      <p:pic>
        <p:nvPicPr>
          <p:cNvPr id="1676" name="Google Shape;1676;p84" descr="Probeta"/>
          <p:cNvPicPr preferRelativeResize="0"/>
          <p:nvPr/>
        </p:nvPicPr>
        <p:blipFill rotWithShape="1">
          <a:blip r:embed="rId4">
            <a:alphaModFix/>
          </a:blip>
          <a:srcRect/>
          <a:stretch/>
        </p:blipFill>
        <p:spPr>
          <a:xfrm>
            <a:off x="2808771" y="4734339"/>
            <a:ext cx="914400" cy="914400"/>
          </a:xfrm>
          <a:prstGeom prst="rect">
            <a:avLst/>
          </a:prstGeom>
          <a:noFill/>
          <a:ln>
            <a:noFill/>
          </a:ln>
        </p:spPr>
      </p:pic>
      <p:pic>
        <p:nvPicPr>
          <p:cNvPr id="1677" name="Google Shape;1677;p84" descr="Átomo"/>
          <p:cNvPicPr preferRelativeResize="0"/>
          <p:nvPr/>
        </p:nvPicPr>
        <p:blipFill rotWithShape="1">
          <a:blip r:embed="rId5">
            <a:alphaModFix/>
          </a:blip>
          <a:srcRect/>
          <a:stretch/>
        </p:blipFill>
        <p:spPr>
          <a:xfrm>
            <a:off x="8819322" y="4734339"/>
            <a:ext cx="914400" cy="914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1"/>
        <p:cNvGrpSpPr/>
        <p:nvPr/>
      </p:nvGrpSpPr>
      <p:grpSpPr>
        <a:xfrm>
          <a:off x="0" y="0"/>
          <a:ext cx="0" cy="0"/>
          <a:chOff x="0" y="0"/>
          <a:chExt cx="0" cy="0"/>
        </a:xfrm>
      </p:grpSpPr>
      <p:pic>
        <p:nvPicPr>
          <p:cNvPr id="1682" name="Google Shape;1682;p85"/>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683" name="Google Shape;1683;p85"/>
          <p:cNvSpPr txBox="1">
            <a:spLocks noGrp="1"/>
          </p:cNvSpPr>
          <p:nvPr>
            <p:ph type="title"/>
          </p:nvPr>
        </p:nvSpPr>
        <p:spPr>
          <a:xfrm>
            <a:off x="528708" y="451469"/>
            <a:ext cx="8390005" cy="1001575"/>
          </a:xfrm>
          <a:prstGeom prst="rect">
            <a:avLst/>
          </a:prstGeom>
          <a:solidFill>
            <a:srgbClr val="A8D08C"/>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latin typeface="Calibri"/>
                <a:ea typeface="Calibri"/>
                <a:cs typeface="Calibri"/>
                <a:sym typeface="Calibri"/>
              </a:rPr>
              <a:t>Manipulación de ítems, identificación</a:t>
            </a:r>
            <a:endParaRPr b="1">
              <a:latin typeface="Calibri"/>
              <a:ea typeface="Calibri"/>
              <a:cs typeface="Calibri"/>
              <a:sym typeface="Calibri"/>
            </a:endParaRPr>
          </a:p>
        </p:txBody>
      </p:sp>
      <p:pic>
        <p:nvPicPr>
          <p:cNvPr id="1684" name="Google Shape;1684;p85" descr="Elección del hisopo correcto para muestrear una superficie"/>
          <p:cNvPicPr preferRelativeResize="0"/>
          <p:nvPr/>
        </p:nvPicPr>
        <p:blipFill rotWithShape="1">
          <a:blip r:embed="rId4">
            <a:alphaModFix/>
          </a:blip>
          <a:srcRect/>
          <a:stretch/>
        </p:blipFill>
        <p:spPr>
          <a:xfrm>
            <a:off x="670271" y="1904513"/>
            <a:ext cx="4251355" cy="3833678"/>
          </a:xfrm>
          <a:prstGeom prst="rect">
            <a:avLst/>
          </a:prstGeom>
          <a:noFill/>
          <a:ln>
            <a:noFill/>
          </a:ln>
        </p:spPr>
      </p:pic>
      <p:grpSp>
        <p:nvGrpSpPr>
          <p:cNvPr id="1685" name="Google Shape;1685;p85"/>
          <p:cNvGrpSpPr/>
          <p:nvPr/>
        </p:nvGrpSpPr>
        <p:grpSpPr>
          <a:xfrm>
            <a:off x="5726118" y="1681637"/>
            <a:ext cx="5065816" cy="4055364"/>
            <a:chOff x="86279" y="1188"/>
            <a:chExt cx="5065816" cy="4055364"/>
          </a:xfrm>
        </p:grpSpPr>
        <p:sp>
          <p:nvSpPr>
            <p:cNvPr id="1686" name="Google Shape;1686;p85"/>
            <p:cNvSpPr/>
            <p:nvPr/>
          </p:nvSpPr>
          <p:spPr>
            <a:xfrm>
              <a:off x="86279" y="1188"/>
              <a:ext cx="4700726" cy="42733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85"/>
            <p:cNvSpPr txBox="1"/>
            <p:nvPr/>
          </p:nvSpPr>
          <p:spPr>
            <a:xfrm>
              <a:off x="86279" y="1188"/>
              <a:ext cx="4700726" cy="427338"/>
            </a:xfrm>
            <a:prstGeom prst="rect">
              <a:avLst/>
            </a:prstGeom>
            <a:noFill/>
            <a:ln>
              <a:noFill/>
            </a:ln>
          </p:spPr>
          <p:txBody>
            <a:bodyPr spcFirstLastPara="1" wrap="square" lIns="64750" tIns="64750" rIns="64750" bIns="64750" anchor="b" anchorCtr="0">
              <a:noAutofit/>
            </a:bodyPr>
            <a:lstStyle/>
            <a:p>
              <a:pPr marL="0" marR="0" lvl="0" indent="0" algn="l" rtl="0">
                <a:lnSpc>
                  <a:spcPct val="90000"/>
                </a:lnSpc>
                <a:spcBef>
                  <a:spcPts val="0"/>
                </a:spcBef>
                <a:spcAft>
                  <a:spcPts val="0"/>
                </a:spcAft>
                <a:buClr>
                  <a:schemeClr val="dk1"/>
                </a:buClr>
                <a:buSzPts val="1700"/>
                <a:buFont typeface="Calibri"/>
                <a:buNone/>
              </a:pPr>
              <a:endParaRPr sz="1700">
                <a:solidFill>
                  <a:schemeClr val="dk1"/>
                </a:solidFill>
                <a:latin typeface="Calibri"/>
                <a:ea typeface="Calibri"/>
                <a:cs typeface="Calibri"/>
                <a:sym typeface="Calibri"/>
              </a:endParaRPr>
            </a:p>
          </p:txBody>
        </p:sp>
        <p:sp>
          <p:nvSpPr>
            <p:cNvPr id="1688" name="Google Shape;1688;p85"/>
            <p:cNvSpPr/>
            <p:nvPr/>
          </p:nvSpPr>
          <p:spPr>
            <a:xfrm>
              <a:off x="86279" y="428527"/>
              <a:ext cx="1099969" cy="870504"/>
            </a:xfrm>
            <a:prstGeom prst="chevron">
              <a:avLst>
                <a:gd name="adj" fmla="val 70610"/>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85"/>
            <p:cNvSpPr/>
            <p:nvPr/>
          </p:nvSpPr>
          <p:spPr>
            <a:xfrm>
              <a:off x="746993" y="428527"/>
              <a:ext cx="1099969" cy="870504"/>
            </a:xfrm>
            <a:prstGeom prst="chevron">
              <a:avLst>
                <a:gd name="adj" fmla="val 70610"/>
              </a:avLst>
            </a:prstGeom>
            <a:solidFill>
              <a:srgbClr val="57A3D3"/>
            </a:solidFill>
            <a:ln w="12700" cap="flat" cmpd="sng">
              <a:solidFill>
                <a:srgbClr val="57A3D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85"/>
            <p:cNvSpPr/>
            <p:nvPr/>
          </p:nvSpPr>
          <p:spPr>
            <a:xfrm>
              <a:off x="1408228" y="428527"/>
              <a:ext cx="1099969" cy="870504"/>
            </a:xfrm>
            <a:prstGeom prst="chevron">
              <a:avLst>
                <a:gd name="adj" fmla="val 70610"/>
              </a:avLst>
            </a:prstGeom>
            <a:solidFill>
              <a:srgbClr val="56ADD1"/>
            </a:solidFill>
            <a:ln w="12700" cap="flat" cmpd="sng">
              <a:solidFill>
                <a:srgbClr val="56ADD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85"/>
            <p:cNvSpPr/>
            <p:nvPr/>
          </p:nvSpPr>
          <p:spPr>
            <a:xfrm>
              <a:off x="2068941" y="428527"/>
              <a:ext cx="1099969" cy="870504"/>
            </a:xfrm>
            <a:prstGeom prst="chevron">
              <a:avLst>
                <a:gd name="adj" fmla="val 70610"/>
              </a:avLst>
            </a:prstGeom>
            <a:solidFill>
              <a:srgbClr val="54B8D0"/>
            </a:solidFill>
            <a:ln w="12700" cap="flat" cmpd="sng">
              <a:solidFill>
                <a:srgbClr val="54B8D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85"/>
            <p:cNvSpPr/>
            <p:nvPr/>
          </p:nvSpPr>
          <p:spPr>
            <a:xfrm>
              <a:off x="2730177" y="428527"/>
              <a:ext cx="1099969" cy="870504"/>
            </a:xfrm>
            <a:prstGeom prst="chevron">
              <a:avLst>
                <a:gd name="adj" fmla="val 7061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85"/>
            <p:cNvSpPr/>
            <p:nvPr/>
          </p:nvSpPr>
          <p:spPr>
            <a:xfrm>
              <a:off x="3390890" y="428527"/>
              <a:ext cx="1099969" cy="870504"/>
            </a:xfrm>
            <a:prstGeom prst="chevron">
              <a:avLst>
                <a:gd name="adj" fmla="val 70610"/>
              </a:avLst>
            </a:prstGeom>
            <a:solidFill>
              <a:srgbClr val="52CBCC"/>
            </a:solidFill>
            <a:ln w="12700" cap="flat" cmpd="sng">
              <a:solidFill>
                <a:srgbClr val="52CBC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85"/>
            <p:cNvSpPr/>
            <p:nvPr/>
          </p:nvSpPr>
          <p:spPr>
            <a:xfrm>
              <a:off x="4052126" y="428527"/>
              <a:ext cx="1099969" cy="870504"/>
            </a:xfrm>
            <a:prstGeom prst="chevron">
              <a:avLst>
                <a:gd name="adj" fmla="val 70610"/>
              </a:avLst>
            </a:prstGeom>
            <a:solidFill>
              <a:srgbClr val="51CABF"/>
            </a:solidFill>
            <a:ln w="12700" cap="flat" cmpd="sng">
              <a:solidFill>
                <a:srgbClr val="51CAB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85"/>
            <p:cNvSpPr/>
            <p:nvPr/>
          </p:nvSpPr>
          <p:spPr>
            <a:xfrm>
              <a:off x="86279" y="515577"/>
              <a:ext cx="4761835" cy="696403"/>
            </a:xfrm>
            <a:prstGeom prst="rect">
              <a:avLst/>
            </a:prstGeom>
            <a:solidFill>
              <a:schemeClr val="lt1"/>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85"/>
            <p:cNvSpPr txBox="1"/>
            <p:nvPr/>
          </p:nvSpPr>
          <p:spPr>
            <a:xfrm>
              <a:off x="86279" y="515577"/>
              <a:ext cx="4761835" cy="696403"/>
            </a:xfrm>
            <a:prstGeom prst="rect">
              <a:avLst/>
            </a:prstGeom>
            <a:noFill/>
            <a:ln>
              <a:noFill/>
            </a:ln>
          </p:spPr>
          <p:txBody>
            <a:bodyPr spcFirstLastPara="1" wrap="square" lIns="43175" tIns="43175" rIns="43175" bIns="43175" anchor="ctr"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a:solidFill>
                    <a:schemeClr val="dk1"/>
                  </a:solidFill>
                  <a:latin typeface="Calibri"/>
                  <a:ea typeface="Calibri"/>
                  <a:cs typeface="Calibri"/>
                  <a:sym typeface="Calibri"/>
                </a:rPr>
                <a:t>Codificar al ingreso</a:t>
              </a:r>
              <a:endParaRPr/>
            </a:p>
          </p:txBody>
        </p:sp>
        <p:sp>
          <p:nvSpPr>
            <p:cNvPr id="1697" name="Google Shape;1697;p85"/>
            <p:cNvSpPr/>
            <p:nvPr/>
          </p:nvSpPr>
          <p:spPr>
            <a:xfrm>
              <a:off x="86279" y="1379949"/>
              <a:ext cx="4700726" cy="42733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85"/>
            <p:cNvSpPr txBox="1"/>
            <p:nvPr/>
          </p:nvSpPr>
          <p:spPr>
            <a:xfrm>
              <a:off x="86279" y="1379949"/>
              <a:ext cx="4700726" cy="427338"/>
            </a:xfrm>
            <a:prstGeom prst="rect">
              <a:avLst/>
            </a:prstGeom>
            <a:noFill/>
            <a:ln>
              <a:noFill/>
            </a:ln>
          </p:spPr>
          <p:txBody>
            <a:bodyPr spcFirstLastPara="1" wrap="square" lIns="64750" tIns="64750" rIns="64750" bIns="64750" anchor="b"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a:solidFill>
                    <a:schemeClr val="dk1"/>
                  </a:solidFill>
                  <a:latin typeface="Calibri"/>
                  <a:ea typeface="Calibri"/>
                  <a:cs typeface="Calibri"/>
                  <a:sym typeface="Calibri"/>
                </a:rPr>
                <a:t>Novedades: comunicar al cliente antes de proceder</a:t>
              </a:r>
              <a:endParaRPr/>
            </a:p>
          </p:txBody>
        </p:sp>
        <p:sp>
          <p:nvSpPr>
            <p:cNvPr id="1699" name="Google Shape;1699;p85"/>
            <p:cNvSpPr/>
            <p:nvPr/>
          </p:nvSpPr>
          <p:spPr>
            <a:xfrm>
              <a:off x="86279" y="1807287"/>
              <a:ext cx="1099969" cy="870504"/>
            </a:xfrm>
            <a:prstGeom prst="chevron">
              <a:avLst>
                <a:gd name="adj" fmla="val 70610"/>
              </a:avLst>
            </a:prstGeom>
            <a:solidFill>
              <a:srgbClr val="4FC9B3"/>
            </a:solidFill>
            <a:ln w="12700" cap="flat" cmpd="sng">
              <a:solidFill>
                <a:srgbClr val="4FC9B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85"/>
            <p:cNvSpPr/>
            <p:nvPr/>
          </p:nvSpPr>
          <p:spPr>
            <a:xfrm>
              <a:off x="746993" y="1807287"/>
              <a:ext cx="1099969" cy="870504"/>
            </a:xfrm>
            <a:prstGeom prst="chevron">
              <a:avLst>
                <a:gd name="adj" fmla="val 70610"/>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85"/>
            <p:cNvSpPr/>
            <p:nvPr/>
          </p:nvSpPr>
          <p:spPr>
            <a:xfrm>
              <a:off x="1408228" y="1807287"/>
              <a:ext cx="1099969" cy="870504"/>
            </a:xfrm>
            <a:prstGeom prst="chevron">
              <a:avLst>
                <a:gd name="adj" fmla="val 70610"/>
              </a:avLst>
            </a:prstGeom>
            <a:solidFill>
              <a:srgbClr val="4DC598"/>
            </a:solidFill>
            <a:ln w="12700" cap="flat" cmpd="sng">
              <a:solidFill>
                <a:srgbClr val="4DC59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85"/>
            <p:cNvSpPr/>
            <p:nvPr/>
          </p:nvSpPr>
          <p:spPr>
            <a:xfrm>
              <a:off x="2068941" y="1807287"/>
              <a:ext cx="1099969" cy="870504"/>
            </a:xfrm>
            <a:prstGeom prst="chevron">
              <a:avLst>
                <a:gd name="adj" fmla="val 70610"/>
              </a:avLst>
            </a:prstGeom>
            <a:solidFill>
              <a:srgbClr val="4CC38C"/>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85"/>
            <p:cNvSpPr/>
            <p:nvPr/>
          </p:nvSpPr>
          <p:spPr>
            <a:xfrm>
              <a:off x="2730177" y="1807287"/>
              <a:ext cx="1099969" cy="870504"/>
            </a:xfrm>
            <a:prstGeom prst="chevron">
              <a:avLst>
                <a:gd name="adj" fmla="val 70610"/>
              </a:avLst>
            </a:prstGeom>
            <a:solidFill>
              <a:srgbClr val="4AC280"/>
            </a:solidFill>
            <a:ln w="12700" cap="flat" cmpd="sng">
              <a:solidFill>
                <a:srgbClr val="4AC28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85"/>
            <p:cNvSpPr/>
            <p:nvPr/>
          </p:nvSpPr>
          <p:spPr>
            <a:xfrm>
              <a:off x="3390890" y="1807287"/>
              <a:ext cx="1099969" cy="870504"/>
            </a:xfrm>
            <a:prstGeom prst="chevron">
              <a:avLst>
                <a:gd name="adj" fmla="val 70610"/>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85"/>
            <p:cNvSpPr/>
            <p:nvPr/>
          </p:nvSpPr>
          <p:spPr>
            <a:xfrm>
              <a:off x="4052126" y="1807287"/>
              <a:ext cx="1099969" cy="870504"/>
            </a:xfrm>
            <a:prstGeom prst="chevron">
              <a:avLst>
                <a:gd name="adj" fmla="val 70610"/>
              </a:avLst>
            </a:prstGeom>
            <a:solidFill>
              <a:srgbClr val="48BE67"/>
            </a:solidFill>
            <a:ln w="12700" cap="flat" cmpd="sng">
              <a:solidFill>
                <a:srgbClr val="48BE6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85"/>
            <p:cNvSpPr/>
            <p:nvPr/>
          </p:nvSpPr>
          <p:spPr>
            <a:xfrm>
              <a:off x="86279" y="1894338"/>
              <a:ext cx="4761835" cy="696403"/>
            </a:xfrm>
            <a:prstGeom prst="rect">
              <a:avLst/>
            </a:prstGeom>
            <a:solidFill>
              <a:schemeClr val="lt1"/>
            </a:solidFill>
            <a:ln w="12700" cap="flat" cmpd="sng">
              <a:solidFill>
                <a:srgbClr val="4CC38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85"/>
            <p:cNvSpPr txBox="1"/>
            <p:nvPr/>
          </p:nvSpPr>
          <p:spPr>
            <a:xfrm>
              <a:off x="86279" y="1894338"/>
              <a:ext cx="4761835" cy="696403"/>
            </a:xfrm>
            <a:prstGeom prst="rect">
              <a:avLst/>
            </a:prstGeom>
            <a:noFill/>
            <a:ln>
              <a:noFill/>
            </a:ln>
          </p:spPr>
          <p:txBody>
            <a:bodyPr spcFirstLastPara="1" wrap="square" lIns="43175" tIns="43175" rIns="43175" bIns="43175" anchor="ctr"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a:solidFill>
                    <a:schemeClr val="dk1"/>
                  </a:solidFill>
                  <a:latin typeface="Calibri"/>
                  <a:ea typeface="Calibri"/>
                  <a:cs typeface="Calibri"/>
                  <a:sym typeface="Calibri"/>
                </a:rPr>
                <a:t>Código único - documentación</a:t>
              </a:r>
              <a:endParaRPr/>
            </a:p>
          </p:txBody>
        </p:sp>
        <p:sp>
          <p:nvSpPr>
            <p:cNvPr id="1708" name="Google Shape;1708;p85"/>
            <p:cNvSpPr/>
            <p:nvPr/>
          </p:nvSpPr>
          <p:spPr>
            <a:xfrm>
              <a:off x="86279" y="2758709"/>
              <a:ext cx="4700726" cy="42733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85"/>
            <p:cNvSpPr txBox="1"/>
            <p:nvPr/>
          </p:nvSpPr>
          <p:spPr>
            <a:xfrm>
              <a:off x="86279" y="2758709"/>
              <a:ext cx="4700726" cy="427338"/>
            </a:xfrm>
            <a:prstGeom prst="rect">
              <a:avLst/>
            </a:prstGeom>
            <a:noFill/>
            <a:ln>
              <a:noFill/>
            </a:ln>
          </p:spPr>
          <p:txBody>
            <a:bodyPr spcFirstLastPara="1" wrap="square" lIns="64750" tIns="64750" rIns="64750" bIns="64750" anchor="b"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a:solidFill>
                    <a:schemeClr val="dk1"/>
                  </a:solidFill>
                  <a:latin typeface="Calibri"/>
                  <a:ea typeface="Calibri"/>
                  <a:cs typeface="Calibri"/>
                  <a:sym typeface="Calibri"/>
                </a:rPr>
                <a:t>Conservación – seguridad – condiciones específicas</a:t>
              </a:r>
              <a:endParaRPr/>
            </a:p>
          </p:txBody>
        </p:sp>
        <p:sp>
          <p:nvSpPr>
            <p:cNvPr id="1710" name="Google Shape;1710;p85"/>
            <p:cNvSpPr/>
            <p:nvPr/>
          </p:nvSpPr>
          <p:spPr>
            <a:xfrm>
              <a:off x="86279" y="3186048"/>
              <a:ext cx="1099969" cy="870504"/>
            </a:xfrm>
            <a:prstGeom prst="chevron">
              <a:avLst>
                <a:gd name="adj" fmla="val 70610"/>
              </a:avLst>
            </a:prstGeom>
            <a:solidFill>
              <a:srgbClr val="47BC5A"/>
            </a:solidFill>
            <a:ln w="12700" cap="flat" cmpd="sng">
              <a:solidFill>
                <a:srgbClr val="47BC5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85"/>
            <p:cNvSpPr/>
            <p:nvPr/>
          </p:nvSpPr>
          <p:spPr>
            <a:xfrm>
              <a:off x="746993" y="3186048"/>
              <a:ext cx="1099969" cy="870504"/>
            </a:xfrm>
            <a:prstGeom prst="chevron">
              <a:avLst>
                <a:gd name="adj" fmla="val 70610"/>
              </a:avLst>
            </a:prstGeom>
            <a:solidFill>
              <a:srgbClr val="46BA4E"/>
            </a:solidFill>
            <a:ln w="12700" cap="flat" cmpd="sng">
              <a:solidFill>
                <a:srgbClr val="46BA4E"/>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85"/>
            <p:cNvSpPr/>
            <p:nvPr/>
          </p:nvSpPr>
          <p:spPr>
            <a:xfrm>
              <a:off x="1408228" y="3186048"/>
              <a:ext cx="1099969" cy="870504"/>
            </a:xfrm>
            <a:prstGeom prst="chevron">
              <a:avLst>
                <a:gd name="adj" fmla="val 7061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85"/>
            <p:cNvSpPr/>
            <p:nvPr/>
          </p:nvSpPr>
          <p:spPr>
            <a:xfrm>
              <a:off x="2068941" y="3186048"/>
              <a:ext cx="1099969" cy="870504"/>
            </a:xfrm>
            <a:prstGeom prst="chevron">
              <a:avLst>
                <a:gd name="adj" fmla="val 70610"/>
              </a:avLst>
            </a:prstGeom>
            <a:solidFill>
              <a:srgbClr val="53B545"/>
            </a:solidFill>
            <a:ln w="12700" cap="flat" cmpd="sng">
              <a:solidFill>
                <a:srgbClr val="53B54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85"/>
            <p:cNvSpPr/>
            <p:nvPr/>
          </p:nvSpPr>
          <p:spPr>
            <a:xfrm>
              <a:off x="2730177" y="3186048"/>
              <a:ext cx="1099969" cy="870504"/>
            </a:xfrm>
            <a:prstGeom prst="chevron">
              <a:avLst>
                <a:gd name="adj" fmla="val 70610"/>
              </a:avLst>
            </a:prstGeom>
            <a:solidFill>
              <a:srgbClr val="5EB146"/>
            </a:solidFill>
            <a:ln w="12700" cap="flat" cmpd="sng">
              <a:solidFill>
                <a:srgbClr val="5EB1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85"/>
            <p:cNvSpPr/>
            <p:nvPr/>
          </p:nvSpPr>
          <p:spPr>
            <a:xfrm>
              <a:off x="3390890" y="3186048"/>
              <a:ext cx="1099969" cy="870504"/>
            </a:xfrm>
            <a:prstGeom prst="chevron">
              <a:avLst>
                <a:gd name="adj" fmla="val 70610"/>
              </a:avLst>
            </a:prstGeom>
            <a:solidFill>
              <a:srgbClr val="66AE46"/>
            </a:solidFill>
            <a:ln w="12700" cap="flat" cmpd="sng">
              <a:solidFill>
                <a:srgbClr val="66AE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85"/>
            <p:cNvSpPr/>
            <p:nvPr/>
          </p:nvSpPr>
          <p:spPr>
            <a:xfrm>
              <a:off x="4052126" y="3186048"/>
              <a:ext cx="1099969" cy="870504"/>
            </a:xfrm>
            <a:prstGeom prst="chevron">
              <a:avLst>
                <a:gd name="adj" fmla="val 7061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85"/>
            <p:cNvSpPr/>
            <p:nvPr/>
          </p:nvSpPr>
          <p:spPr>
            <a:xfrm>
              <a:off x="86279" y="3273099"/>
              <a:ext cx="4761835" cy="696403"/>
            </a:xfrm>
            <a:prstGeom prst="rect">
              <a:avLst/>
            </a:prstGeom>
            <a:solidFill>
              <a:schemeClr val="lt1"/>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85"/>
            <p:cNvSpPr txBox="1"/>
            <p:nvPr/>
          </p:nvSpPr>
          <p:spPr>
            <a:xfrm>
              <a:off x="86279" y="3273099"/>
              <a:ext cx="4761835" cy="696403"/>
            </a:xfrm>
            <a:prstGeom prst="rect">
              <a:avLst/>
            </a:prstGeom>
            <a:noFill/>
            <a:ln>
              <a:noFill/>
            </a:ln>
          </p:spPr>
          <p:txBody>
            <a:bodyPr spcFirstLastPara="1" wrap="square" lIns="43175" tIns="43175" rIns="43175" bIns="43175" anchor="ctr" anchorCtr="0">
              <a:noAutofit/>
            </a:bodyPr>
            <a:lstStyle/>
            <a:p>
              <a:pPr marL="0" marR="0" lvl="0" indent="0" algn="l" rtl="0">
                <a:lnSpc>
                  <a:spcPct val="90000"/>
                </a:lnSpc>
                <a:spcBef>
                  <a:spcPts val="0"/>
                </a:spcBef>
                <a:spcAft>
                  <a:spcPts val="0"/>
                </a:spcAft>
                <a:buClr>
                  <a:schemeClr val="dk1"/>
                </a:buClr>
                <a:buSzPts val="1700"/>
                <a:buFont typeface="Calibri"/>
                <a:buNone/>
              </a:pPr>
              <a:r>
                <a:rPr lang="es-EC" sz="1700">
                  <a:solidFill>
                    <a:schemeClr val="dk1"/>
                  </a:solidFill>
                  <a:latin typeface="Calibri"/>
                  <a:ea typeface="Calibri"/>
                  <a:cs typeface="Calibri"/>
                  <a:sym typeface="Calibri"/>
                </a:rPr>
                <a:t>Evitar confusiones</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2"/>
        <p:cNvGrpSpPr/>
        <p:nvPr/>
      </p:nvGrpSpPr>
      <p:grpSpPr>
        <a:xfrm>
          <a:off x="0" y="0"/>
          <a:ext cx="0" cy="0"/>
          <a:chOff x="0" y="0"/>
          <a:chExt cx="0" cy="0"/>
        </a:xfrm>
      </p:grpSpPr>
      <p:pic>
        <p:nvPicPr>
          <p:cNvPr id="1723" name="Google Shape;1723;p86"/>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724" name="Google Shape;1724;p86"/>
          <p:cNvSpPr txBox="1">
            <a:spLocks noGrp="1"/>
          </p:cNvSpPr>
          <p:nvPr>
            <p:ph type="title"/>
          </p:nvPr>
        </p:nvSpPr>
        <p:spPr>
          <a:xfrm>
            <a:off x="528708" y="451469"/>
            <a:ext cx="9781483" cy="1001575"/>
          </a:xfrm>
          <a:prstGeom prst="rect">
            <a:avLst/>
          </a:prstGeom>
          <a:solidFill>
            <a:srgbClr val="0033CC"/>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Aseguramiento de calidad de resultados</a:t>
            </a:r>
            <a:endParaRPr b="1">
              <a:solidFill>
                <a:schemeClr val="lt1"/>
              </a:solidFill>
              <a:latin typeface="Calibri"/>
              <a:ea typeface="Calibri"/>
              <a:cs typeface="Calibri"/>
              <a:sym typeface="Calibri"/>
            </a:endParaRPr>
          </a:p>
        </p:txBody>
      </p:sp>
      <p:grpSp>
        <p:nvGrpSpPr>
          <p:cNvPr id="1725" name="Google Shape;1725;p86"/>
          <p:cNvGrpSpPr/>
          <p:nvPr/>
        </p:nvGrpSpPr>
        <p:grpSpPr>
          <a:xfrm>
            <a:off x="893947" y="1625268"/>
            <a:ext cx="3967967" cy="4471468"/>
            <a:chOff x="1565390" y="35008"/>
            <a:chExt cx="3967967" cy="4471468"/>
          </a:xfrm>
        </p:grpSpPr>
        <p:sp>
          <p:nvSpPr>
            <p:cNvPr id="1726" name="Google Shape;1726;p86"/>
            <p:cNvSpPr/>
            <p:nvPr/>
          </p:nvSpPr>
          <p:spPr>
            <a:xfrm>
              <a:off x="1715606" y="184227"/>
              <a:ext cx="3656198" cy="1269749"/>
            </a:xfrm>
            <a:prstGeom prst="ellipse">
              <a:avLst/>
            </a:prstGeom>
            <a:solidFill>
              <a:srgbClr val="C3D4EB">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86"/>
            <p:cNvSpPr/>
            <p:nvPr/>
          </p:nvSpPr>
          <p:spPr>
            <a:xfrm>
              <a:off x="3195091" y="3293413"/>
              <a:ext cx="708565" cy="453482"/>
            </a:xfrm>
            <a:prstGeom prst="downArrow">
              <a:avLst>
                <a:gd name="adj1" fmla="val 50000"/>
                <a:gd name="adj2" fmla="val 50000"/>
              </a:avLst>
            </a:prstGeom>
            <a:solidFill>
              <a:srgbClr val="CFDEE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86"/>
            <p:cNvSpPr/>
            <p:nvPr/>
          </p:nvSpPr>
          <p:spPr>
            <a:xfrm>
              <a:off x="1848816" y="3656198"/>
              <a:ext cx="3401115" cy="85027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86"/>
            <p:cNvSpPr txBox="1"/>
            <p:nvPr/>
          </p:nvSpPr>
          <p:spPr>
            <a:xfrm>
              <a:off x="1848816" y="3656198"/>
              <a:ext cx="3401115" cy="850278"/>
            </a:xfrm>
            <a:prstGeom prst="rect">
              <a:avLst/>
            </a:prstGeom>
            <a:noFill/>
            <a:ln>
              <a:noFill/>
            </a:ln>
          </p:spPr>
          <p:txBody>
            <a:bodyPr spcFirstLastPara="1" wrap="square" lIns="213350" tIns="213350" rIns="213350" bIns="21335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s-EC" sz="3000">
                  <a:solidFill>
                    <a:schemeClr val="dk1"/>
                  </a:solidFill>
                  <a:latin typeface="Calibri"/>
                  <a:ea typeface="Calibri"/>
                  <a:cs typeface="Calibri"/>
                  <a:sym typeface="Calibri"/>
                </a:rPr>
                <a:t>Resultados</a:t>
              </a:r>
              <a:endParaRPr/>
            </a:p>
          </p:txBody>
        </p:sp>
        <p:sp>
          <p:nvSpPr>
            <p:cNvPr id="1730" name="Google Shape;1730;p86"/>
            <p:cNvSpPr/>
            <p:nvPr/>
          </p:nvSpPr>
          <p:spPr>
            <a:xfrm>
              <a:off x="3044875" y="1552042"/>
              <a:ext cx="1275418" cy="1275418"/>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86"/>
            <p:cNvSpPr txBox="1"/>
            <p:nvPr/>
          </p:nvSpPr>
          <p:spPr>
            <a:xfrm>
              <a:off x="3231656" y="1738823"/>
              <a:ext cx="901856" cy="901856"/>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s-EC" sz="1300">
                  <a:solidFill>
                    <a:schemeClr val="lt1"/>
                  </a:solidFill>
                  <a:latin typeface="Calibri"/>
                  <a:ea typeface="Calibri"/>
                  <a:cs typeface="Calibri"/>
                  <a:sym typeface="Calibri"/>
                </a:rPr>
                <a:t>Seguimiento</a:t>
              </a:r>
              <a:endParaRPr/>
            </a:p>
          </p:txBody>
        </p:sp>
        <p:sp>
          <p:nvSpPr>
            <p:cNvPr id="1732" name="Google Shape;1732;p86"/>
            <p:cNvSpPr/>
            <p:nvPr/>
          </p:nvSpPr>
          <p:spPr>
            <a:xfrm>
              <a:off x="2132242" y="595195"/>
              <a:ext cx="1275418" cy="1275418"/>
            </a:xfrm>
            <a:prstGeom prst="ellipse">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86"/>
            <p:cNvSpPr txBox="1"/>
            <p:nvPr/>
          </p:nvSpPr>
          <p:spPr>
            <a:xfrm>
              <a:off x="2319023" y="781976"/>
              <a:ext cx="901856" cy="901856"/>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s-EC" sz="1300">
                  <a:solidFill>
                    <a:schemeClr val="lt1"/>
                  </a:solidFill>
                  <a:latin typeface="Calibri"/>
                  <a:ea typeface="Calibri"/>
                  <a:cs typeface="Calibri"/>
                  <a:sym typeface="Calibri"/>
                </a:rPr>
                <a:t>Tendencias</a:t>
              </a:r>
              <a:endParaRPr/>
            </a:p>
          </p:txBody>
        </p:sp>
        <p:sp>
          <p:nvSpPr>
            <p:cNvPr id="1734" name="Google Shape;1734;p86"/>
            <p:cNvSpPr/>
            <p:nvPr/>
          </p:nvSpPr>
          <p:spPr>
            <a:xfrm>
              <a:off x="3436003" y="286827"/>
              <a:ext cx="1275418" cy="1275418"/>
            </a:xfrm>
            <a:prstGeom prst="ellipse">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86"/>
            <p:cNvSpPr txBox="1"/>
            <p:nvPr/>
          </p:nvSpPr>
          <p:spPr>
            <a:xfrm>
              <a:off x="3622784" y="473608"/>
              <a:ext cx="901856" cy="901856"/>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s-EC" sz="1300">
                  <a:solidFill>
                    <a:schemeClr val="lt1"/>
                  </a:solidFill>
                  <a:latin typeface="Calibri"/>
                  <a:ea typeface="Calibri"/>
                  <a:cs typeface="Calibri"/>
                  <a:sym typeface="Calibri"/>
                </a:rPr>
                <a:t>Estadísticas</a:t>
              </a:r>
              <a:endParaRPr/>
            </a:p>
          </p:txBody>
        </p:sp>
        <p:sp>
          <p:nvSpPr>
            <p:cNvPr id="1736" name="Google Shape;1736;p86"/>
            <p:cNvSpPr/>
            <p:nvPr/>
          </p:nvSpPr>
          <p:spPr>
            <a:xfrm>
              <a:off x="1565390" y="35008"/>
              <a:ext cx="3967967" cy="3174374"/>
            </a:xfrm>
            <a:custGeom>
              <a:avLst/>
              <a:gdLst/>
              <a:ahLst/>
              <a:cxnLst/>
              <a:rect l="l" t="t" r="r" b="b"/>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800" y="30000"/>
                  </a:moveTo>
                  <a:lnTo>
                    <a:pt x="4800" y="30000"/>
                  </a:lnTo>
                  <a:cubicBezTo>
                    <a:pt x="4800" y="43255"/>
                    <a:pt x="29514" y="54000"/>
                    <a:pt x="60000" y="54000"/>
                  </a:cubicBezTo>
                  <a:cubicBezTo>
                    <a:pt x="90486" y="54000"/>
                    <a:pt x="115200" y="43255"/>
                    <a:pt x="115200" y="30000"/>
                  </a:cubicBezTo>
                  <a:cubicBezTo>
                    <a:pt x="115200" y="16745"/>
                    <a:pt x="90486" y="6000"/>
                    <a:pt x="60000" y="6000"/>
                  </a:cubicBezTo>
                  <a:cubicBezTo>
                    <a:pt x="29514" y="6000"/>
                    <a:pt x="4800" y="16745"/>
                    <a:pt x="4800" y="30000"/>
                  </a:cubicBezTo>
                  <a:close/>
                </a:path>
              </a:pathLst>
            </a:cu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7" name="Google Shape;1737;p86"/>
          <p:cNvGrpSpPr/>
          <p:nvPr/>
        </p:nvGrpSpPr>
        <p:grpSpPr>
          <a:xfrm>
            <a:off x="6078132" y="1736410"/>
            <a:ext cx="2955631" cy="4363497"/>
            <a:chOff x="931871" y="306622"/>
            <a:chExt cx="2955631" cy="4363497"/>
          </a:xfrm>
        </p:grpSpPr>
        <p:sp>
          <p:nvSpPr>
            <p:cNvPr id="1738" name="Google Shape;1738;p86"/>
            <p:cNvSpPr/>
            <p:nvPr/>
          </p:nvSpPr>
          <p:spPr>
            <a:xfrm>
              <a:off x="1050096" y="434700"/>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86"/>
            <p:cNvSpPr txBox="1"/>
            <p:nvPr/>
          </p:nvSpPr>
          <p:spPr>
            <a:xfrm>
              <a:off x="1050096" y="434700"/>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Uso de materiales de referencia</a:t>
              </a:r>
              <a:endParaRPr/>
            </a:p>
          </p:txBody>
        </p:sp>
        <p:sp>
          <p:nvSpPr>
            <p:cNvPr id="1740" name="Google Shape;1740;p86"/>
            <p:cNvSpPr/>
            <p:nvPr/>
          </p:nvSpPr>
          <p:spPr>
            <a:xfrm>
              <a:off x="931871" y="306622"/>
              <a:ext cx="620682" cy="931023"/>
            </a:xfrm>
            <a:prstGeom prst="rect">
              <a:avLst/>
            </a:prstGeom>
            <a:blipFill rotWithShape="1">
              <a:blip r:embed="rId4">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86"/>
            <p:cNvSpPr/>
            <p:nvPr/>
          </p:nvSpPr>
          <p:spPr>
            <a:xfrm>
              <a:off x="1050096" y="1550943"/>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86"/>
            <p:cNvSpPr txBox="1"/>
            <p:nvPr/>
          </p:nvSpPr>
          <p:spPr>
            <a:xfrm>
              <a:off x="1050096" y="1550943"/>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Inter laboratorios</a:t>
              </a:r>
              <a:endParaRPr/>
            </a:p>
          </p:txBody>
        </p:sp>
        <p:sp>
          <p:nvSpPr>
            <p:cNvPr id="1743" name="Google Shape;1743;p86"/>
            <p:cNvSpPr/>
            <p:nvPr/>
          </p:nvSpPr>
          <p:spPr>
            <a:xfrm>
              <a:off x="931871" y="1422866"/>
              <a:ext cx="620682" cy="931023"/>
            </a:xfrm>
            <a:prstGeom prst="rect">
              <a:avLst/>
            </a:prstGeom>
            <a:blipFill rotWithShape="1">
              <a:blip r:embed="rId5">
                <a:alphaModFix/>
              </a:blip>
              <a:stretch>
                <a:fillRect l="-21996" r="-21996"/>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86"/>
            <p:cNvSpPr/>
            <p:nvPr/>
          </p:nvSpPr>
          <p:spPr>
            <a:xfrm>
              <a:off x="1050096" y="2667187"/>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86"/>
            <p:cNvSpPr txBox="1"/>
            <p:nvPr/>
          </p:nvSpPr>
          <p:spPr>
            <a:xfrm>
              <a:off x="1050096" y="2667187"/>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Repeticiones </a:t>
              </a:r>
              <a:endParaRPr/>
            </a:p>
          </p:txBody>
        </p:sp>
        <p:sp>
          <p:nvSpPr>
            <p:cNvPr id="1746" name="Google Shape;1746;p86"/>
            <p:cNvSpPr/>
            <p:nvPr/>
          </p:nvSpPr>
          <p:spPr>
            <a:xfrm>
              <a:off x="931871" y="2539109"/>
              <a:ext cx="620682" cy="931023"/>
            </a:xfrm>
            <a:prstGeom prst="rect">
              <a:avLst/>
            </a:prstGeom>
            <a:blipFill rotWithShape="1">
              <a:blip r:embed="rId6">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86"/>
            <p:cNvSpPr/>
            <p:nvPr/>
          </p:nvSpPr>
          <p:spPr>
            <a:xfrm>
              <a:off x="1050096" y="3783430"/>
              <a:ext cx="2837406" cy="886689"/>
            </a:xfrm>
            <a:prstGeom prst="rect">
              <a:avLst/>
            </a:prstGeom>
            <a:solidFill>
              <a:schemeClr val="lt1">
                <a:alpha val="40000"/>
              </a:schemeClr>
            </a:solidFill>
            <a:ln w="9525"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86"/>
            <p:cNvSpPr txBox="1"/>
            <p:nvPr/>
          </p:nvSpPr>
          <p:spPr>
            <a:xfrm>
              <a:off x="1050096" y="3783430"/>
              <a:ext cx="2837406" cy="886689"/>
            </a:xfrm>
            <a:prstGeom prst="rect">
              <a:avLst/>
            </a:prstGeom>
            <a:noFill/>
            <a:ln>
              <a:noFill/>
            </a:ln>
          </p:spPr>
          <p:txBody>
            <a:bodyPr spcFirstLastPara="1" wrap="square" lIns="600575" tIns="87625" rIns="87625" bIns="87625" anchor="ctr" anchorCtr="0">
              <a:noAutofit/>
            </a:bodyPr>
            <a:lstStyle/>
            <a:p>
              <a:pPr marL="0" marR="0" lvl="0" indent="0" algn="l" rtl="0">
                <a:lnSpc>
                  <a:spcPct val="90000"/>
                </a:lnSpc>
                <a:spcBef>
                  <a:spcPts val="0"/>
                </a:spcBef>
                <a:spcAft>
                  <a:spcPts val="0"/>
                </a:spcAft>
                <a:buClr>
                  <a:schemeClr val="dk1"/>
                </a:buClr>
                <a:buSzPts val="2300"/>
                <a:buFont typeface="Calibri"/>
                <a:buNone/>
              </a:pPr>
              <a:r>
                <a:rPr lang="es-EC" sz="2300">
                  <a:solidFill>
                    <a:schemeClr val="dk1"/>
                  </a:solidFill>
                  <a:latin typeface="Calibri"/>
                  <a:ea typeface="Calibri"/>
                  <a:cs typeface="Calibri"/>
                  <a:sym typeface="Calibri"/>
                </a:rPr>
                <a:t>Correlaciones</a:t>
              </a:r>
              <a:endParaRPr/>
            </a:p>
          </p:txBody>
        </p:sp>
        <p:sp>
          <p:nvSpPr>
            <p:cNvPr id="1749" name="Google Shape;1749;p86"/>
            <p:cNvSpPr/>
            <p:nvPr/>
          </p:nvSpPr>
          <p:spPr>
            <a:xfrm>
              <a:off x="931871" y="3655353"/>
              <a:ext cx="620682" cy="931023"/>
            </a:xfrm>
            <a:prstGeom prst="rect">
              <a:avLst/>
            </a:prstGeom>
            <a:blipFill rotWithShape="1">
              <a:blip r:embed="rId7">
                <a:alphaModFix/>
              </a:blip>
              <a:stretch>
                <a:fillRect l="-50994" r="-50996"/>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53"/>
        <p:cNvGrpSpPr/>
        <p:nvPr/>
      </p:nvGrpSpPr>
      <p:grpSpPr>
        <a:xfrm>
          <a:off x="0" y="0"/>
          <a:ext cx="0" cy="0"/>
          <a:chOff x="0" y="0"/>
          <a:chExt cx="0" cy="0"/>
        </a:xfrm>
      </p:grpSpPr>
      <p:pic>
        <p:nvPicPr>
          <p:cNvPr id="1754" name="Google Shape;1754;p87"/>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755" name="Google Shape;1755;p87"/>
          <p:cNvSpPr txBox="1">
            <a:spLocks noGrp="1"/>
          </p:cNvSpPr>
          <p:nvPr>
            <p:ph type="title"/>
          </p:nvPr>
        </p:nvSpPr>
        <p:spPr>
          <a:xfrm>
            <a:off x="528708" y="451469"/>
            <a:ext cx="5328753" cy="1001575"/>
          </a:xfrm>
          <a:prstGeom prst="rect">
            <a:avLst/>
          </a:prstGeom>
          <a:solidFill>
            <a:srgbClr val="3333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solidFill>
                  <a:schemeClr val="lt1"/>
                </a:solidFill>
                <a:latin typeface="Calibri"/>
                <a:ea typeface="Calibri"/>
                <a:cs typeface="Calibri"/>
                <a:sym typeface="Calibri"/>
              </a:rPr>
              <a:t>Informe de resultados</a:t>
            </a:r>
            <a:endParaRPr b="1">
              <a:solidFill>
                <a:schemeClr val="lt1"/>
              </a:solidFill>
              <a:latin typeface="Calibri"/>
              <a:ea typeface="Calibri"/>
              <a:cs typeface="Calibri"/>
              <a:sym typeface="Calibri"/>
            </a:endParaRPr>
          </a:p>
        </p:txBody>
      </p:sp>
      <p:grpSp>
        <p:nvGrpSpPr>
          <p:cNvPr id="1756" name="Google Shape;1756;p87"/>
          <p:cNvGrpSpPr/>
          <p:nvPr/>
        </p:nvGrpSpPr>
        <p:grpSpPr>
          <a:xfrm>
            <a:off x="2032000" y="1739327"/>
            <a:ext cx="8127999" cy="3379344"/>
            <a:chOff x="0" y="1019661"/>
            <a:chExt cx="8127999" cy="3379344"/>
          </a:xfrm>
        </p:grpSpPr>
        <p:sp>
          <p:nvSpPr>
            <p:cNvPr id="1757" name="Google Shape;1757;p87"/>
            <p:cNvSpPr/>
            <p:nvPr/>
          </p:nvSpPr>
          <p:spPr>
            <a:xfrm>
              <a:off x="1924710" y="2452841"/>
              <a:ext cx="1945843" cy="1946164"/>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87"/>
            <p:cNvSpPr/>
            <p:nvPr/>
          </p:nvSpPr>
          <p:spPr>
            <a:xfrm>
              <a:off x="3165855" y="1019661"/>
              <a:ext cx="577900" cy="577530"/>
            </a:xfrm>
            <a:prstGeom prst="donut">
              <a:avLst>
                <a:gd name="adj" fmla="val 746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87"/>
            <p:cNvSpPr/>
            <p:nvPr/>
          </p:nvSpPr>
          <p:spPr>
            <a:xfrm>
              <a:off x="1999487" y="2527524"/>
              <a:ext cx="1797100" cy="179679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87"/>
            <p:cNvSpPr/>
            <p:nvPr/>
          </p:nvSpPr>
          <p:spPr>
            <a:xfrm>
              <a:off x="4011980" y="2820513"/>
              <a:ext cx="1018438" cy="1018196"/>
            </a:xfrm>
            <a:prstGeom prst="ellipse">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87"/>
            <p:cNvSpPr/>
            <p:nvPr/>
          </p:nvSpPr>
          <p:spPr>
            <a:xfrm>
              <a:off x="4072127" y="2880666"/>
              <a:ext cx="898144" cy="898229"/>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87"/>
            <p:cNvSpPr/>
            <p:nvPr/>
          </p:nvSpPr>
          <p:spPr>
            <a:xfrm>
              <a:off x="3613708" y="1383278"/>
              <a:ext cx="1305356" cy="1305778"/>
            </a:xfrm>
            <a:prstGeom prst="ellipse">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87"/>
            <p:cNvSpPr/>
            <p:nvPr/>
          </p:nvSpPr>
          <p:spPr>
            <a:xfrm>
              <a:off x="4705299" y="1062578"/>
              <a:ext cx="427532" cy="427825"/>
            </a:xfrm>
            <a:prstGeom prst="donut">
              <a:avLst>
                <a:gd name="adj" fmla="val 746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87"/>
            <p:cNvSpPr/>
            <p:nvPr/>
          </p:nvSpPr>
          <p:spPr>
            <a:xfrm>
              <a:off x="5133644" y="3843103"/>
              <a:ext cx="321056" cy="320699"/>
            </a:xfrm>
            <a:prstGeom prst="donut">
              <a:avLst>
                <a:gd name="adj" fmla="val 746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87"/>
            <p:cNvSpPr/>
            <p:nvPr/>
          </p:nvSpPr>
          <p:spPr>
            <a:xfrm>
              <a:off x="3682796" y="1452217"/>
              <a:ext cx="1167993" cy="1167901"/>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87"/>
            <p:cNvSpPr/>
            <p:nvPr/>
          </p:nvSpPr>
          <p:spPr>
            <a:xfrm>
              <a:off x="0" y="1452217"/>
              <a:ext cx="2887878" cy="9377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87"/>
            <p:cNvSpPr txBox="1"/>
            <p:nvPr/>
          </p:nvSpPr>
          <p:spPr>
            <a:xfrm>
              <a:off x="0" y="1452217"/>
              <a:ext cx="2887878" cy="937768"/>
            </a:xfrm>
            <a:prstGeom prst="rect">
              <a:avLst/>
            </a:prstGeom>
            <a:noFill/>
            <a:ln>
              <a:noFill/>
            </a:ln>
          </p:spPr>
          <p:txBody>
            <a:bodyPr spcFirstLastPara="1" wrap="square" lIns="36825" tIns="36825" rIns="36825" bIns="3675" anchor="b" anchorCtr="0">
              <a:noAutofit/>
            </a:bodyPr>
            <a:lstStyle/>
            <a:p>
              <a:pPr marL="0" marR="0" lvl="0" indent="0" algn="r" rtl="0">
                <a:lnSpc>
                  <a:spcPct val="90000"/>
                </a:lnSpc>
                <a:spcBef>
                  <a:spcPts val="0"/>
                </a:spcBef>
                <a:spcAft>
                  <a:spcPts val="0"/>
                </a:spcAft>
                <a:buClr>
                  <a:schemeClr val="dk1"/>
                </a:buClr>
                <a:buSzPts val="2900"/>
                <a:buFont typeface="Calibri"/>
                <a:buNone/>
              </a:pPr>
              <a:r>
                <a:rPr lang="es-EC" sz="2900">
                  <a:solidFill>
                    <a:schemeClr val="dk1"/>
                  </a:solidFill>
                  <a:latin typeface="Calibri"/>
                  <a:ea typeface="Calibri"/>
                  <a:cs typeface="Calibri"/>
                  <a:sym typeface="Calibri"/>
                </a:rPr>
                <a:t>Claros</a:t>
              </a:r>
              <a:endParaRPr/>
            </a:p>
          </p:txBody>
        </p:sp>
        <p:sp>
          <p:nvSpPr>
            <p:cNvPr id="1768" name="Google Shape;1768;p87"/>
            <p:cNvSpPr/>
            <p:nvPr/>
          </p:nvSpPr>
          <p:spPr>
            <a:xfrm>
              <a:off x="5240121" y="2880666"/>
              <a:ext cx="2887878" cy="8982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87"/>
            <p:cNvSpPr txBox="1"/>
            <p:nvPr/>
          </p:nvSpPr>
          <p:spPr>
            <a:xfrm>
              <a:off x="5240121" y="2880666"/>
              <a:ext cx="2887878" cy="898229"/>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a:solidFill>
                    <a:schemeClr val="dk1"/>
                  </a:solidFill>
                  <a:latin typeface="Calibri"/>
                  <a:ea typeface="Calibri"/>
                  <a:cs typeface="Calibri"/>
                  <a:sym typeface="Calibri"/>
                </a:rPr>
                <a:t>Papel o electrónicos</a:t>
              </a:r>
              <a:endParaRPr/>
            </a:p>
          </p:txBody>
        </p:sp>
        <p:sp>
          <p:nvSpPr>
            <p:cNvPr id="1770" name="Google Shape;1770;p87"/>
            <p:cNvSpPr/>
            <p:nvPr/>
          </p:nvSpPr>
          <p:spPr>
            <a:xfrm>
              <a:off x="5133644" y="1452217"/>
              <a:ext cx="2887878" cy="11679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87"/>
            <p:cNvSpPr txBox="1"/>
            <p:nvPr/>
          </p:nvSpPr>
          <p:spPr>
            <a:xfrm>
              <a:off x="5133644" y="1452217"/>
              <a:ext cx="2887878" cy="1167901"/>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a:solidFill>
                    <a:schemeClr val="dk1"/>
                  </a:solidFill>
                  <a:latin typeface="Calibri"/>
                  <a:ea typeface="Calibri"/>
                  <a:cs typeface="Calibri"/>
                  <a:sym typeface="Calibri"/>
                </a:rPr>
                <a:t>Informes o certificados</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75"/>
        <p:cNvGrpSpPr/>
        <p:nvPr/>
      </p:nvGrpSpPr>
      <p:grpSpPr>
        <a:xfrm>
          <a:off x="0" y="0"/>
          <a:ext cx="0" cy="0"/>
          <a:chOff x="0" y="0"/>
          <a:chExt cx="0" cy="0"/>
        </a:xfrm>
      </p:grpSpPr>
      <p:pic>
        <p:nvPicPr>
          <p:cNvPr id="1776" name="Google Shape;1776;p88"/>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777" name="Google Shape;1777;p88"/>
          <p:cNvSpPr txBox="1">
            <a:spLocks noGrp="1"/>
          </p:cNvSpPr>
          <p:nvPr>
            <p:ph type="title"/>
          </p:nvPr>
        </p:nvSpPr>
        <p:spPr>
          <a:xfrm>
            <a:off x="528708" y="451469"/>
            <a:ext cx="9450179" cy="1001575"/>
          </a:xfrm>
          <a:prstGeom prst="rect">
            <a:avLst/>
          </a:prstGeom>
          <a:solidFill>
            <a:srgbClr val="3333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solidFill>
                  <a:schemeClr val="lt1"/>
                </a:solidFill>
                <a:latin typeface="Calibri"/>
                <a:ea typeface="Calibri"/>
                <a:cs typeface="Calibri"/>
                <a:sym typeface="Calibri"/>
              </a:rPr>
              <a:t>Informe de resultados ensayos y calibración</a:t>
            </a:r>
            <a:endParaRPr b="1">
              <a:solidFill>
                <a:schemeClr val="lt1"/>
              </a:solidFill>
              <a:latin typeface="Calibri"/>
              <a:ea typeface="Calibri"/>
              <a:cs typeface="Calibri"/>
              <a:sym typeface="Calibri"/>
            </a:endParaRPr>
          </a:p>
        </p:txBody>
      </p:sp>
      <p:grpSp>
        <p:nvGrpSpPr>
          <p:cNvPr id="1778" name="Google Shape;1778;p88"/>
          <p:cNvGrpSpPr/>
          <p:nvPr/>
        </p:nvGrpSpPr>
        <p:grpSpPr>
          <a:xfrm>
            <a:off x="2032000" y="1739327"/>
            <a:ext cx="8127999" cy="3379344"/>
            <a:chOff x="0" y="1019661"/>
            <a:chExt cx="8127999" cy="3379344"/>
          </a:xfrm>
        </p:grpSpPr>
        <p:sp>
          <p:nvSpPr>
            <p:cNvPr id="1779" name="Google Shape;1779;p88"/>
            <p:cNvSpPr/>
            <p:nvPr/>
          </p:nvSpPr>
          <p:spPr>
            <a:xfrm>
              <a:off x="1924710" y="2452841"/>
              <a:ext cx="1945843" cy="1946164"/>
            </a:xfrm>
            <a:prstGeom prst="ellipse">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88"/>
            <p:cNvSpPr/>
            <p:nvPr/>
          </p:nvSpPr>
          <p:spPr>
            <a:xfrm>
              <a:off x="3165855" y="1019661"/>
              <a:ext cx="577900" cy="577530"/>
            </a:xfrm>
            <a:prstGeom prst="donut">
              <a:avLst>
                <a:gd name="adj" fmla="val 7460"/>
              </a:avLst>
            </a:prstGeom>
            <a:solidFill>
              <a:srgbClr val="53C1CE"/>
            </a:solidFill>
            <a:ln w="12700" cap="flat" cmpd="sng">
              <a:solidFill>
                <a:srgbClr val="53C1CE"/>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88"/>
            <p:cNvSpPr/>
            <p:nvPr/>
          </p:nvSpPr>
          <p:spPr>
            <a:xfrm>
              <a:off x="1999487" y="2527524"/>
              <a:ext cx="1797100" cy="179679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88"/>
            <p:cNvSpPr/>
            <p:nvPr/>
          </p:nvSpPr>
          <p:spPr>
            <a:xfrm>
              <a:off x="4011980" y="2820513"/>
              <a:ext cx="1018438" cy="1018196"/>
            </a:xfrm>
            <a:prstGeom prst="ellipse">
              <a:avLst/>
            </a:prstGeom>
            <a:solidFill>
              <a:srgbClr val="4EC7A5"/>
            </a:solidFill>
            <a:ln w="12700" cap="flat" cmpd="sng">
              <a:solidFill>
                <a:srgbClr val="4EC7A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88"/>
            <p:cNvSpPr/>
            <p:nvPr/>
          </p:nvSpPr>
          <p:spPr>
            <a:xfrm>
              <a:off x="4072127" y="2880666"/>
              <a:ext cx="898144" cy="898229"/>
            </a:xfrm>
            <a:prstGeom prst="ellipse">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88"/>
            <p:cNvSpPr/>
            <p:nvPr/>
          </p:nvSpPr>
          <p:spPr>
            <a:xfrm>
              <a:off x="3613708" y="1383278"/>
              <a:ext cx="1305356" cy="1305778"/>
            </a:xfrm>
            <a:prstGeom prst="ellipse">
              <a:avLst/>
            </a:prstGeom>
            <a:solidFill>
              <a:srgbClr val="49C073"/>
            </a:solidFill>
            <a:ln w="12700" cap="flat" cmpd="sng">
              <a:solidFill>
                <a:srgbClr val="49C0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88"/>
            <p:cNvSpPr/>
            <p:nvPr/>
          </p:nvSpPr>
          <p:spPr>
            <a:xfrm>
              <a:off x="4705299" y="1062578"/>
              <a:ext cx="427532" cy="427825"/>
            </a:xfrm>
            <a:prstGeom prst="donut">
              <a:avLst>
                <a:gd name="adj" fmla="val 7460"/>
              </a:avLst>
            </a:prstGeom>
            <a:solidFill>
              <a:srgbClr val="49B845"/>
            </a:solidFill>
            <a:ln w="12700" cap="flat" cmpd="sng">
              <a:solidFill>
                <a:srgbClr val="49B84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88"/>
            <p:cNvSpPr/>
            <p:nvPr/>
          </p:nvSpPr>
          <p:spPr>
            <a:xfrm>
              <a:off x="5133644" y="3843103"/>
              <a:ext cx="321056" cy="320699"/>
            </a:xfrm>
            <a:prstGeom prst="donut">
              <a:avLst>
                <a:gd name="adj" fmla="val 7460"/>
              </a:avLst>
            </a:prstGeom>
            <a:solidFill>
              <a:srgbClr val="6FAB46"/>
            </a:solidFill>
            <a:ln w="12700" cap="flat" cmpd="sng">
              <a:solidFill>
                <a:srgbClr val="6FAB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88"/>
            <p:cNvSpPr/>
            <p:nvPr/>
          </p:nvSpPr>
          <p:spPr>
            <a:xfrm>
              <a:off x="3682796" y="1452217"/>
              <a:ext cx="1167993" cy="1167901"/>
            </a:xfrm>
            <a:prstGeom prst="ellipse">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88"/>
            <p:cNvSpPr/>
            <p:nvPr/>
          </p:nvSpPr>
          <p:spPr>
            <a:xfrm>
              <a:off x="0" y="1452217"/>
              <a:ext cx="2887878" cy="9377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88"/>
            <p:cNvSpPr txBox="1"/>
            <p:nvPr/>
          </p:nvSpPr>
          <p:spPr>
            <a:xfrm>
              <a:off x="0" y="1452217"/>
              <a:ext cx="2887878" cy="937768"/>
            </a:xfrm>
            <a:prstGeom prst="rect">
              <a:avLst/>
            </a:prstGeom>
            <a:noFill/>
            <a:ln>
              <a:noFill/>
            </a:ln>
          </p:spPr>
          <p:txBody>
            <a:bodyPr spcFirstLastPara="1" wrap="square" lIns="36825" tIns="36825" rIns="36825" bIns="3675" anchor="b" anchorCtr="0">
              <a:noAutofit/>
            </a:bodyPr>
            <a:lstStyle/>
            <a:p>
              <a:pPr marL="0" marR="0" lvl="0" indent="0" algn="r" rtl="0">
                <a:lnSpc>
                  <a:spcPct val="90000"/>
                </a:lnSpc>
                <a:spcBef>
                  <a:spcPts val="0"/>
                </a:spcBef>
                <a:spcAft>
                  <a:spcPts val="0"/>
                </a:spcAft>
                <a:buClr>
                  <a:schemeClr val="dk1"/>
                </a:buClr>
                <a:buSzPts val="2900"/>
                <a:buFont typeface="Calibri"/>
                <a:buNone/>
              </a:pPr>
              <a:r>
                <a:rPr lang="es-EC" sz="2900">
                  <a:solidFill>
                    <a:schemeClr val="dk1"/>
                  </a:solidFill>
                  <a:latin typeface="Calibri"/>
                  <a:ea typeface="Calibri"/>
                  <a:cs typeface="Calibri"/>
                  <a:sym typeface="Calibri"/>
                </a:rPr>
                <a:t>Claros</a:t>
              </a:r>
              <a:endParaRPr/>
            </a:p>
          </p:txBody>
        </p:sp>
        <p:sp>
          <p:nvSpPr>
            <p:cNvPr id="1790" name="Google Shape;1790;p88"/>
            <p:cNvSpPr/>
            <p:nvPr/>
          </p:nvSpPr>
          <p:spPr>
            <a:xfrm>
              <a:off x="5240121" y="2880666"/>
              <a:ext cx="2887878" cy="8982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88"/>
            <p:cNvSpPr txBox="1"/>
            <p:nvPr/>
          </p:nvSpPr>
          <p:spPr>
            <a:xfrm>
              <a:off x="5240121" y="2880666"/>
              <a:ext cx="2887878" cy="898229"/>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a:solidFill>
                    <a:schemeClr val="dk1"/>
                  </a:solidFill>
                  <a:latin typeface="Calibri"/>
                  <a:ea typeface="Calibri"/>
                  <a:cs typeface="Calibri"/>
                  <a:sym typeface="Calibri"/>
                </a:rPr>
                <a:t>Papel o electrónicos</a:t>
              </a:r>
              <a:endParaRPr/>
            </a:p>
          </p:txBody>
        </p:sp>
        <p:sp>
          <p:nvSpPr>
            <p:cNvPr id="1792" name="Google Shape;1792;p88"/>
            <p:cNvSpPr/>
            <p:nvPr/>
          </p:nvSpPr>
          <p:spPr>
            <a:xfrm>
              <a:off x="5133644" y="1452217"/>
              <a:ext cx="2887878" cy="11679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88"/>
            <p:cNvSpPr txBox="1"/>
            <p:nvPr/>
          </p:nvSpPr>
          <p:spPr>
            <a:xfrm>
              <a:off x="5133644" y="1452217"/>
              <a:ext cx="2887878" cy="1167901"/>
            </a:xfrm>
            <a:prstGeom prst="rect">
              <a:avLst/>
            </a:prstGeom>
            <a:noFill/>
            <a:ln>
              <a:noFill/>
            </a:ln>
          </p:spPr>
          <p:txBody>
            <a:bodyPr spcFirstLastPara="1" wrap="square" lIns="36825" tIns="36825" rIns="36825" bIns="36825" anchor="ctr" anchorCtr="0">
              <a:noAutofit/>
            </a:bodyPr>
            <a:lstStyle/>
            <a:p>
              <a:pPr marL="0" marR="0" lvl="0" indent="0" algn="l" rtl="0">
                <a:lnSpc>
                  <a:spcPct val="90000"/>
                </a:lnSpc>
                <a:spcBef>
                  <a:spcPts val="0"/>
                </a:spcBef>
                <a:spcAft>
                  <a:spcPts val="0"/>
                </a:spcAft>
                <a:buClr>
                  <a:schemeClr val="dk1"/>
                </a:buClr>
                <a:buSzPts val="2900"/>
                <a:buFont typeface="Calibri"/>
                <a:buNone/>
              </a:pPr>
              <a:r>
                <a:rPr lang="es-EC" sz="2900">
                  <a:solidFill>
                    <a:schemeClr val="dk1"/>
                  </a:solidFill>
                  <a:latin typeface="Calibri"/>
                  <a:ea typeface="Calibri"/>
                  <a:cs typeface="Calibri"/>
                  <a:sym typeface="Calibri"/>
                </a:rPr>
                <a:t>Informes o certificados</a:t>
              </a:r>
              <a:endParaRPr/>
            </a:p>
          </p:txBody>
        </p:sp>
      </p:grpSp>
      <p:pic>
        <p:nvPicPr>
          <p:cNvPr id="1794" name="Google Shape;1794;p88"/>
          <p:cNvPicPr preferRelativeResize="0"/>
          <p:nvPr/>
        </p:nvPicPr>
        <p:blipFill rotWithShape="1">
          <a:blip r:embed="rId7">
            <a:alphaModFix/>
          </a:blip>
          <a:srcRect/>
          <a:stretch/>
        </p:blipFill>
        <p:spPr>
          <a:xfrm>
            <a:off x="3016941" y="1622769"/>
            <a:ext cx="6343650" cy="4010025"/>
          </a:xfrm>
          <a:prstGeom prst="rect">
            <a:avLst/>
          </a:prstGeom>
          <a:noFill/>
          <a:ln>
            <a:noFill/>
          </a:ln>
        </p:spPr>
      </p:pic>
      <p:sp>
        <p:nvSpPr>
          <p:cNvPr id="1795" name="Google Shape;1795;p88"/>
          <p:cNvSpPr txBox="1"/>
          <p:nvPr/>
        </p:nvSpPr>
        <p:spPr>
          <a:xfrm>
            <a:off x="8150087" y="5851854"/>
            <a:ext cx="362714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rgbClr val="333300"/>
                </a:solidFill>
                <a:latin typeface="Calibri"/>
                <a:ea typeface="Calibri"/>
                <a:cs typeface="Calibri"/>
                <a:sym typeface="Calibri"/>
              </a:rPr>
              <a:t>Número de página y total de páginas</a:t>
            </a:r>
            <a:endParaRPr/>
          </a:p>
          <a:p>
            <a:pPr marL="0" marR="0" lvl="0" indent="0" algn="l" rtl="0">
              <a:spcBef>
                <a:spcPts val="0"/>
              </a:spcBef>
              <a:spcAft>
                <a:spcPts val="0"/>
              </a:spcAft>
              <a:buNone/>
            </a:pPr>
            <a:r>
              <a:rPr lang="es-EC" sz="1800">
                <a:solidFill>
                  <a:srgbClr val="333300"/>
                </a:solidFill>
                <a:latin typeface="Calibri"/>
                <a:ea typeface="Calibri"/>
                <a:cs typeface="Calibri"/>
                <a:sym typeface="Calibri"/>
              </a:rPr>
              <a:t>Nota: no reproducible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99"/>
        <p:cNvGrpSpPr/>
        <p:nvPr/>
      </p:nvGrpSpPr>
      <p:grpSpPr>
        <a:xfrm>
          <a:off x="0" y="0"/>
          <a:ext cx="0" cy="0"/>
          <a:chOff x="0" y="0"/>
          <a:chExt cx="0" cy="0"/>
        </a:xfrm>
      </p:grpSpPr>
      <p:pic>
        <p:nvPicPr>
          <p:cNvPr id="1800" name="Google Shape;1800;p89"/>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801" name="Google Shape;1801;p89"/>
          <p:cNvSpPr txBox="1">
            <a:spLocks noGrp="1"/>
          </p:cNvSpPr>
          <p:nvPr>
            <p:ph type="title"/>
          </p:nvPr>
        </p:nvSpPr>
        <p:spPr>
          <a:xfrm>
            <a:off x="528708" y="451469"/>
            <a:ext cx="7237066" cy="1001575"/>
          </a:xfrm>
          <a:prstGeom prst="rect">
            <a:avLst/>
          </a:prstGeom>
          <a:solidFill>
            <a:srgbClr val="3333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solidFill>
                  <a:schemeClr val="lt1"/>
                </a:solidFill>
                <a:latin typeface="Calibri"/>
                <a:ea typeface="Calibri"/>
                <a:cs typeface="Calibri"/>
                <a:sym typeface="Calibri"/>
              </a:rPr>
              <a:t>Informe de resultados, ensayos</a:t>
            </a:r>
            <a:endParaRPr b="1">
              <a:solidFill>
                <a:schemeClr val="lt1"/>
              </a:solidFill>
              <a:latin typeface="Calibri"/>
              <a:ea typeface="Calibri"/>
              <a:cs typeface="Calibri"/>
              <a:sym typeface="Calibri"/>
            </a:endParaRPr>
          </a:p>
        </p:txBody>
      </p:sp>
      <p:pic>
        <p:nvPicPr>
          <p:cNvPr id="1802" name="Google Shape;1802;p89"/>
          <p:cNvPicPr preferRelativeResize="0"/>
          <p:nvPr/>
        </p:nvPicPr>
        <p:blipFill rotWithShape="1">
          <a:blip r:embed="rId4">
            <a:alphaModFix/>
          </a:blip>
          <a:srcRect/>
          <a:stretch/>
        </p:blipFill>
        <p:spPr>
          <a:xfrm>
            <a:off x="2694747" y="1651758"/>
            <a:ext cx="6457950" cy="771525"/>
          </a:xfrm>
          <a:prstGeom prst="rect">
            <a:avLst/>
          </a:prstGeom>
          <a:noFill/>
          <a:ln>
            <a:noFill/>
          </a:ln>
        </p:spPr>
      </p:pic>
      <p:pic>
        <p:nvPicPr>
          <p:cNvPr id="1803" name="Google Shape;1803;p89"/>
          <p:cNvPicPr preferRelativeResize="0"/>
          <p:nvPr/>
        </p:nvPicPr>
        <p:blipFill rotWithShape="1">
          <a:blip r:embed="rId5">
            <a:alphaModFix/>
          </a:blip>
          <a:srcRect/>
          <a:stretch/>
        </p:blipFill>
        <p:spPr>
          <a:xfrm>
            <a:off x="2729423" y="2410988"/>
            <a:ext cx="6143625" cy="37242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07"/>
        <p:cNvGrpSpPr/>
        <p:nvPr/>
      </p:nvGrpSpPr>
      <p:grpSpPr>
        <a:xfrm>
          <a:off x="0" y="0"/>
          <a:ext cx="0" cy="0"/>
          <a:chOff x="0" y="0"/>
          <a:chExt cx="0" cy="0"/>
        </a:xfrm>
      </p:grpSpPr>
      <p:pic>
        <p:nvPicPr>
          <p:cNvPr id="1808" name="Google Shape;1808;p90"/>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809" name="Google Shape;1809;p90"/>
          <p:cNvSpPr txBox="1">
            <a:spLocks noGrp="1"/>
          </p:cNvSpPr>
          <p:nvPr>
            <p:ph type="title"/>
          </p:nvPr>
        </p:nvSpPr>
        <p:spPr>
          <a:xfrm>
            <a:off x="528708" y="451469"/>
            <a:ext cx="7237066" cy="1001575"/>
          </a:xfrm>
          <a:prstGeom prst="rect">
            <a:avLst/>
          </a:prstGeom>
          <a:solidFill>
            <a:srgbClr val="3333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B3835"/>
              </a:buClr>
              <a:buSzPct val="111111"/>
              <a:buFont typeface="Calibri"/>
              <a:buNone/>
            </a:pPr>
            <a:r>
              <a:rPr lang="es-EC">
                <a:solidFill>
                  <a:schemeClr val="lt1"/>
                </a:solidFill>
                <a:latin typeface="Calibri"/>
                <a:ea typeface="Calibri"/>
                <a:cs typeface="Calibri"/>
                <a:sym typeface="Calibri"/>
              </a:rPr>
              <a:t>Informe de resultados, calibración</a:t>
            </a:r>
            <a:endParaRPr b="1">
              <a:solidFill>
                <a:schemeClr val="lt1"/>
              </a:solidFill>
              <a:latin typeface="Calibri"/>
              <a:ea typeface="Calibri"/>
              <a:cs typeface="Calibri"/>
              <a:sym typeface="Calibri"/>
            </a:endParaRPr>
          </a:p>
        </p:txBody>
      </p:sp>
      <p:pic>
        <p:nvPicPr>
          <p:cNvPr id="1810" name="Google Shape;1810;p90"/>
          <p:cNvPicPr preferRelativeResize="0"/>
          <p:nvPr/>
        </p:nvPicPr>
        <p:blipFill rotWithShape="1">
          <a:blip r:embed="rId4">
            <a:alphaModFix/>
          </a:blip>
          <a:srcRect/>
          <a:stretch/>
        </p:blipFill>
        <p:spPr>
          <a:xfrm>
            <a:off x="982103" y="2167765"/>
            <a:ext cx="10227792" cy="1715122"/>
          </a:xfrm>
          <a:prstGeom prst="rect">
            <a:avLst/>
          </a:prstGeom>
          <a:noFill/>
          <a:ln>
            <a:noFill/>
          </a:ln>
        </p:spPr>
      </p:pic>
      <p:sp>
        <p:nvSpPr>
          <p:cNvPr id="1811" name="Google Shape;1811;p90"/>
          <p:cNvSpPr txBox="1"/>
          <p:nvPr/>
        </p:nvSpPr>
        <p:spPr>
          <a:xfrm>
            <a:off x="6440557" y="4664765"/>
            <a:ext cx="4996069"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a:solidFill>
                  <a:srgbClr val="333300"/>
                </a:solidFill>
                <a:latin typeface="Calibri"/>
                <a:ea typeface="Calibri"/>
                <a:cs typeface="Calibri"/>
                <a:sym typeface="Calibri"/>
              </a:rPr>
              <a:t>Declaración de la conformidad con la especificación.</a:t>
            </a:r>
            <a:endParaRPr/>
          </a:p>
          <a:p>
            <a:pPr marL="0" marR="0" lvl="0" indent="0" algn="l" rtl="0">
              <a:spcBef>
                <a:spcPts val="0"/>
              </a:spcBef>
              <a:spcAft>
                <a:spcPts val="0"/>
              </a:spcAft>
              <a:buNone/>
            </a:pPr>
            <a:r>
              <a:rPr lang="es-EC" sz="1800">
                <a:solidFill>
                  <a:srgbClr val="333300"/>
                </a:solidFill>
                <a:latin typeface="Calibri"/>
                <a:ea typeface="Calibri"/>
                <a:cs typeface="Calibri"/>
                <a:sym typeface="Calibri"/>
              </a:rPr>
              <a:t>Informar cuando el instrumento ha sido reparado o ajustado</a:t>
            </a:r>
            <a:endParaRPr/>
          </a:p>
          <a:p>
            <a:pPr marL="0" marR="0" lvl="0" indent="0" algn="l" rtl="0">
              <a:spcBef>
                <a:spcPts val="0"/>
              </a:spcBef>
              <a:spcAft>
                <a:spcPts val="0"/>
              </a:spcAft>
              <a:buNone/>
            </a:pPr>
            <a:r>
              <a:rPr lang="es-EC" sz="1800">
                <a:solidFill>
                  <a:srgbClr val="333300"/>
                </a:solidFill>
                <a:latin typeface="Calibri"/>
                <a:ea typeface="Calibri"/>
                <a:cs typeface="Calibri"/>
                <a:sym typeface="Calibri"/>
              </a:rPr>
              <a:t>No sugerir intervalos de calibración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15"/>
        <p:cNvGrpSpPr/>
        <p:nvPr/>
      </p:nvGrpSpPr>
      <p:grpSpPr>
        <a:xfrm>
          <a:off x="0" y="0"/>
          <a:ext cx="0" cy="0"/>
          <a:chOff x="0" y="0"/>
          <a:chExt cx="0" cy="0"/>
        </a:xfrm>
      </p:grpSpPr>
      <p:pic>
        <p:nvPicPr>
          <p:cNvPr id="1816" name="Google Shape;1816;p91"/>
          <p:cNvPicPr preferRelativeResize="0"/>
          <p:nvPr/>
        </p:nvPicPr>
        <p:blipFill rotWithShape="1">
          <a:blip r:embed="rId3">
            <a:alphaModFix/>
          </a:blip>
          <a:srcRect/>
          <a:stretch/>
        </p:blipFill>
        <p:spPr>
          <a:xfrm>
            <a:off x="-1" y="0"/>
            <a:ext cx="12192000" cy="6858038"/>
          </a:xfrm>
          <a:prstGeom prst="rect">
            <a:avLst/>
          </a:prstGeom>
          <a:noFill/>
          <a:ln>
            <a:noFill/>
          </a:ln>
        </p:spPr>
      </p:pic>
      <p:sp>
        <p:nvSpPr>
          <p:cNvPr id="1817" name="Google Shape;1817;p91"/>
          <p:cNvSpPr txBox="1">
            <a:spLocks noGrp="1"/>
          </p:cNvSpPr>
          <p:nvPr>
            <p:ph type="title"/>
          </p:nvPr>
        </p:nvSpPr>
        <p:spPr>
          <a:xfrm>
            <a:off x="700986" y="450245"/>
            <a:ext cx="5911849" cy="1001575"/>
          </a:xfrm>
          <a:prstGeom prst="rect">
            <a:avLst/>
          </a:prstGeom>
          <a:solidFill>
            <a:srgbClr val="FF9933"/>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3835"/>
              </a:buClr>
              <a:buSzPts val="4400"/>
              <a:buFont typeface="Calibri"/>
              <a:buNone/>
            </a:pPr>
            <a:r>
              <a:rPr lang="es-EC">
                <a:latin typeface="Calibri"/>
                <a:ea typeface="Calibri"/>
                <a:cs typeface="Calibri"/>
                <a:sym typeface="Calibri"/>
              </a:rPr>
              <a:t>Consideraciones finales</a:t>
            </a:r>
            <a:endParaRPr b="1">
              <a:latin typeface="Calibri"/>
              <a:ea typeface="Calibri"/>
              <a:cs typeface="Calibri"/>
              <a:sym typeface="Calibri"/>
            </a:endParaRPr>
          </a:p>
        </p:txBody>
      </p:sp>
      <p:grpSp>
        <p:nvGrpSpPr>
          <p:cNvPr id="1818" name="Google Shape;1818;p91"/>
          <p:cNvGrpSpPr/>
          <p:nvPr/>
        </p:nvGrpSpPr>
        <p:grpSpPr>
          <a:xfrm>
            <a:off x="799548" y="1667691"/>
            <a:ext cx="4885635" cy="3804525"/>
            <a:chOff x="0" y="215871"/>
            <a:chExt cx="4885635" cy="3804525"/>
          </a:xfrm>
        </p:grpSpPr>
        <p:sp>
          <p:nvSpPr>
            <p:cNvPr id="1819" name="Google Shape;1819;p91"/>
            <p:cNvSpPr/>
            <p:nvPr/>
          </p:nvSpPr>
          <p:spPr>
            <a:xfrm>
              <a:off x="0" y="215871"/>
              <a:ext cx="4885635" cy="887445"/>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91"/>
            <p:cNvSpPr txBox="1"/>
            <p:nvPr/>
          </p:nvSpPr>
          <p:spPr>
            <a:xfrm>
              <a:off x="43321" y="259192"/>
              <a:ext cx="4798993" cy="800803"/>
            </a:xfrm>
            <a:prstGeom prst="rect">
              <a:avLst/>
            </a:prstGeom>
            <a:noFill/>
            <a:ln>
              <a:noFill/>
            </a:ln>
          </p:spPr>
          <p:txBody>
            <a:bodyPr spcFirstLastPara="1" wrap="square" lIns="140950" tIns="140950" rIns="140950" bIns="140950" anchor="ctr" anchorCtr="0">
              <a:noAutofit/>
            </a:bodyPr>
            <a:lstStyle/>
            <a:p>
              <a:pPr marL="0" marR="0" lvl="0" indent="0" algn="l" rtl="0">
                <a:lnSpc>
                  <a:spcPct val="90000"/>
                </a:lnSpc>
                <a:spcBef>
                  <a:spcPts val="0"/>
                </a:spcBef>
                <a:spcAft>
                  <a:spcPts val="0"/>
                </a:spcAft>
                <a:buClr>
                  <a:schemeClr val="lt1"/>
                </a:buClr>
                <a:buSzPts val="3700"/>
                <a:buFont typeface="Calibri"/>
                <a:buNone/>
              </a:pPr>
              <a:r>
                <a:rPr lang="es-EC" sz="3700">
                  <a:solidFill>
                    <a:schemeClr val="lt1"/>
                  </a:solidFill>
                  <a:latin typeface="Calibri"/>
                  <a:ea typeface="Calibri"/>
                  <a:cs typeface="Calibri"/>
                  <a:sym typeface="Calibri"/>
                </a:rPr>
                <a:t>Opiniones</a:t>
              </a:r>
              <a:endParaRPr/>
            </a:p>
          </p:txBody>
        </p:sp>
        <p:sp>
          <p:nvSpPr>
            <p:cNvPr id="1821" name="Google Shape;1821;p91"/>
            <p:cNvSpPr/>
            <p:nvPr/>
          </p:nvSpPr>
          <p:spPr>
            <a:xfrm>
              <a:off x="0" y="1103316"/>
              <a:ext cx="4885635" cy="14169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91"/>
            <p:cNvSpPr txBox="1"/>
            <p:nvPr/>
          </p:nvSpPr>
          <p:spPr>
            <a:xfrm>
              <a:off x="0" y="1103316"/>
              <a:ext cx="4885635" cy="1416915"/>
            </a:xfrm>
            <a:prstGeom prst="rect">
              <a:avLst/>
            </a:prstGeom>
            <a:noFill/>
            <a:ln>
              <a:noFill/>
            </a:ln>
          </p:spPr>
          <p:txBody>
            <a:bodyPr spcFirstLastPara="1" wrap="square" lIns="155100" tIns="46975" rIns="263125" bIns="46975" anchor="t" anchorCtr="0">
              <a:noAutofit/>
            </a:bodyPr>
            <a:lstStyle/>
            <a:p>
              <a:pPr marL="285750" marR="0" lvl="1" indent="-285750" algn="l" rtl="0">
                <a:lnSpc>
                  <a:spcPct val="90000"/>
                </a:lnSpc>
                <a:spcBef>
                  <a:spcPts val="0"/>
                </a:spcBef>
                <a:spcAft>
                  <a:spcPts val="0"/>
                </a:spcAft>
                <a:buClr>
                  <a:schemeClr val="dk1"/>
                </a:buClr>
                <a:buSzPts val="2900"/>
                <a:buFont typeface="Calibri"/>
                <a:buChar char="•"/>
              </a:pPr>
              <a:r>
                <a:rPr lang="es-EC" sz="2900" b="0" i="0" u="none" strike="noStrike" cap="none">
                  <a:solidFill>
                    <a:schemeClr val="dk1"/>
                  </a:solidFill>
                  <a:latin typeface="Calibri"/>
                  <a:ea typeface="Calibri"/>
                  <a:cs typeface="Calibri"/>
                  <a:sym typeface="Calibri"/>
                </a:rPr>
                <a:t>Respaldos</a:t>
              </a:r>
              <a:endParaRPr/>
            </a:p>
            <a:p>
              <a:pPr marL="285750" marR="0" lvl="1" indent="-285750" algn="l" rtl="0">
                <a:lnSpc>
                  <a:spcPct val="90000"/>
                </a:lnSpc>
                <a:spcBef>
                  <a:spcPts val="580"/>
                </a:spcBef>
                <a:spcAft>
                  <a:spcPts val="0"/>
                </a:spcAft>
                <a:buClr>
                  <a:schemeClr val="dk1"/>
                </a:buClr>
                <a:buSzPts val="2900"/>
                <a:buFont typeface="Calibri"/>
                <a:buChar char="•"/>
              </a:pPr>
              <a:r>
                <a:rPr lang="es-EC" sz="2900" b="0" i="0" u="none" strike="noStrike" cap="none">
                  <a:solidFill>
                    <a:schemeClr val="dk1"/>
                  </a:solidFill>
                  <a:latin typeface="Calibri"/>
                  <a:ea typeface="Calibri"/>
                  <a:cs typeface="Calibri"/>
                  <a:sym typeface="Calibri"/>
                </a:rPr>
                <a:t>Recomendaciones de mejora o uso de resultados</a:t>
              </a:r>
              <a:endParaRPr/>
            </a:p>
          </p:txBody>
        </p:sp>
        <p:sp>
          <p:nvSpPr>
            <p:cNvPr id="1823" name="Google Shape;1823;p91"/>
            <p:cNvSpPr/>
            <p:nvPr/>
          </p:nvSpPr>
          <p:spPr>
            <a:xfrm>
              <a:off x="0" y="2520231"/>
              <a:ext cx="4885635" cy="887445"/>
            </a:xfrm>
            <a:prstGeom prst="roundRect">
              <a:avLst>
                <a:gd name="adj" fmla="val 16667"/>
              </a:avLst>
            </a:prstGeom>
            <a:solidFill>
              <a:srgbClr val="A4A4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91"/>
            <p:cNvSpPr txBox="1"/>
            <p:nvPr/>
          </p:nvSpPr>
          <p:spPr>
            <a:xfrm>
              <a:off x="43321" y="2563552"/>
              <a:ext cx="4798993" cy="800803"/>
            </a:xfrm>
            <a:prstGeom prst="rect">
              <a:avLst/>
            </a:prstGeom>
            <a:noFill/>
            <a:ln>
              <a:noFill/>
            </a:ln>
          </p:spPr>
          <p:txBody>
            <a:bodyPr spcFirstLastPara="1" wrap="square" lIns="140950" tIns="140950" rIns="140950" bIns="140950" anchor="ctr" anchorCtr="0">
              <a:noAutofit/>
            </a:bodyPr>
            <a:lstStyle/>
            <a:p>
              <a:pPr marL="0" marR="0" lvl="0" indent="0" algn="l" rtl="0">
                <a:lnSpc>
                  <a:spcPct val="90000"/>
                </a:lnSpc>
                <a:spcBef>
                  <a:spcPts val="0"/>
                </a:spcBef>
                <a:spcAft>
                  <a:spcPts val="0"/>
                </a:spcAft>
                <a:buClr>
                  <a:schemeClr val="lt1"/>
                </a:buClr>
                <a:buSzPts val="3700"/>
                <a:buFont typeface="Calibri"/>
                <a:buNone/>
              </a:pPr>
              <a:r>
                <a:rPr lang="es-EC" sz="3700">
                  <a:solidFill>
                    <a:schemeClr val="lt1"/>
                  </a:solidFill>
                  <a:latin typeface="Calibri"/>
                  <a:ea typeface="Calibri"/>
                  <a:cs typeface="Calibri"/>
                  <a:sym typeface="Calibri"/>
                </a:rPr>
                <a:t>Subcontratistas</a:t>
              </a:r>
              <a:endParaRPr/>
            </a:p>
          </p:txBody>
        </p:sp>
        <p:sp>
          <p:nvSpPr>
            <p:cNvPr id="1825" name="Google Shape;1825;p91"/>
            <p:cNvSpPr/>
            <p:nvPr/>
          </p:nvSpPr>
          <p:spPr>
            <a:xfrm>
              <a:off x="0" y="3407676"/>
              <a:ext cx="4885635" cy="612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91"/>
            <p:cNvSpPr txBox="1"/>
            <p:nvPr/>
          </p:nvSpPr>
          <p:spPr>
            <a:xfrm>
              <a:off x="0" y="3407676"/>
              <a:ext cx="4885635" cy="612720"/>
            </a:xfrm>
            <a:prstGeom prst="rect">
              <a:avLst/>
            </a:prstGeom>
            <a:noFill/>
            <a:ln>
              <a:noFill/>
            </a:ln>
          </p:spPr>
          <p:txBody>
            <a:bodyPr spcFirstLastPara="1" wrap="square" lIns="155100" tIns="46975" rIns="263125" bIns="46975" anchor="t" anchorCtr="0">
              <a:noAutofit/>
            </a:bodyPr>
            <a:lstStyle/>
            <a:p>
              <a:pPr marL="285750" marR="0" lvl="1" indent="-285750" algn="l" rtl="0">
                <a:lnSpc>
                  <a:spcPct val="90000"/>
                </a:lnSpc>
                <a:spcBef>
                  <a:spcPts val="0"/>
                </a:spcBef>
                <a:spcAft>
                  <a:spcPts val="0"/>
                </a:spcAft>
                <a:buClr>
                  <a:schemeClr val="dk1"/>
                </a:buClr>
                <a:buSzPts val="2900"/>
                <a:buFont typeface="Calibri"/>
                <a:buChar char="•"/>
              </a:pPr>
              <a:r>
                <a:rPr lang="es-EC" sz="2900" b="0" i="0" u="none" strike="noStrike" cap="none">
                  <a:solidFill>
                    <a:schemeClr val="dk1"/>
                  </a:solidFill>
                  <a:latin typeface="Calibri"/>
                  <a:ea typeface="Calibri"/>
                  <a:cs typeface="Calibri"/>
                  <a:sym typeface="Calibri"/>
                </a:rPr>
                <a:t>Figurar en el informe</a:t>
              </a:r>
              <a:endParaRPr/>
            </a:p>
          </p:txBody>
        </p:sp>
      </p:grpSp>
      <p:grpSp>
        <p:nvGrpSpPr>
          <p:cNvPr id="1827" name="Google Shape;1827;p91"/>
          <p:cNvGrpSpPr/>
          <p:nvPr/>
        </p:nvGrpSpPr>
        <p:grpSpPr>
          <a:xfrm>
            <a:off x="6095999" y="1644078"/>
            <a:ext cx="5533613" cy="4205947"/>
            <a:chOff x="0" y="15160"/>
            <a:chExt cx="5533613" cy="4205947"/>
          </a:xfrm>
        </p:grpSpPr>
        <p:sp>
          <p:nvSpPr>
            <p:cNvPr id="1828" name="Google Shape;1828;p91"/>
            <p:cNvSpPr/>
            <p:nvPr/>
          </p:nvSpPr>
          <p:spPr>
            <a:xfrm>
              <a:off x="0" y="15160"/>
              <a:ext cx="5533613" cy="992160"/>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91"/>
            <p:cNvSpPr txBox="1"/>
            <p:nvPr/>
          </p:nvSpPr>
          <p:spPr>
            <a:xfrm>
              <a:off x="48433" y="63593"/>
              <a:ext cx="5436747" cy="895294"/>
            </a:xfrm>
            <a:prstGeom prst="rect">
              <a:avLst/>
            </a:prstGeom>
            <a:noFill/>
            <a:ln>
              <a:noFill/>
            </a:ln>
          </p:spPr>
          <p:txBody>
            <a:bodyPr spcFirstLastPara="1" wrap="square" lIns="137150" tIns="137150" rIns="137150" bIns="137150" anchor="ctr" anchorCtr="0">
              <a:noAutofit/>
            </a:bodyPr>
            <a:lstStyle/>
            <a:p>
              <a:pPr marL="0" marR="0" lvl="0" indent="0" algn="l" rtl="0">
                <a:lnSpc>
                  <a:spcPct val="90000"/>
                </a:lnSpc>
                <a:spcBef>
                  <a:spcPts val="0"/>
                </a:spcBef>
                <a:spcAft>
                  <a:spcPts val="0"/>
                </a:spcAft>
                <a:buClr>
                  <a:schemeClr val="lt1"/>
                </a:buClr>
                <a:buSzPts val="3600"/>
                <a:buFont typeface="Calibri"/>
                <a:buNone/>
              </a:pPr>
              <a:r>
                <a:rPr lang="es-EC" sz="3600">
                  <a:solidFill>
                    <a:schemeClr val="lt1"/>
                  </a:solidFill>
                  <a:latin typeface="Calibri"/>
                  <a:ea typeface="Calibri"/>
                  <a:cs typeface="Calibri"/>
                  <a:sym typeface="Calibri"/>
                </a:rPr>
                <a:t>Traslado electrónico</a:t>
              </a:r>
              <a:endParaRPr/>
            </a:p>
          </p:txBody>
        </p:sp>
        <p:sp>
          <p:nvSpPr>
            <p:cNvPr id="1830" name="Google Shape;1830;p91"/>
            <p:cNvSpPr/>
            <p:nvPr/>
          </p:nvSpPr>
          <p:spPr>
            <a:xfrm>
              <a:off x="0" y="1007320"/>
              <a:ext cx="5533613" cy="8776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91"/>
            <p:cNvSpPr txBox="1"/>
            <p:nvPr/>
          </p:nvSpPr>
          <p:spPr>
            <a:xfrm>
              <a:off x="0" y="1007320"/>
              <a:ext cx="5533613" cy="877680"/>
            </a:xfrm>
            <a:prstGeom prst="rect">
              <a:avLst/>
            </a:prstGeom>
            <a:noFill/>
            <a:ln>
              <a:noFill/>
            </a:ln>
          </p:spPr>
          <p:txBody>
            <a:bodyPr spcFirstLastPara="1" wrap="square" lIns="175675" tIns="35550" rIns="199125" bIns="35550" anchor="t" anchorCtr="0">
              <a:noAutofit/>
            </a:bodyPr>
            <a:lstStyle/>
            <a:p>
              <a:pPr marL="285750" marR="0" lvl="1" indent="-285750" algn="l" rtl="0">
                <a:lnSpc>
                  <a:spcPct val="90000"/>
                </a:lnSpc>
                <a:spcBef>
                  <a:spcPts val="0"/>
                </a:spcBef>
                <a:spcAft>
                  <a:spcPts val="0"/>
                </a:spcAft>
                <a:buClr>
                  <a:schemeClr val="dk1"/>
                </a:buClr>
                <a:buSzPts val="2800"/>
                <a:buFont typeface="Calibri"/>
                <a:buChar char="•"/>
              </a:pPr>
              <a:r>
                <a:rPr lang="es-EC" sz="2800" b="0" i="0" u="none" strike="noStrike" cap="none">
                  <a:solidFill>
                    <a:schemeClr val="dk1"/>
                  </a:solidFill>
                  <a:latin typeface="Calibri"/>
                  <a:ea typeface="Calibri"/>
                  <a:cs typeface="Calibri"/>
                  <a:sym typeface="Calibri"/>
                </a:rPr>
                <a:t>Cumplir requisitos de norma</a:t>
              </a:r>
              <a:endParaRPr/>
            </a:p>
          </p:txBody>
        </p:sp>
        <p:sp>
          <p:nvSpPr>
            <p:cNvPr id="1832" name="Google Shape;1832;p91"/>
            <p:cNvSpPr/>
            <p:nvPr/>
          </p:nvSpPr>
          <p:spPr>
            <a:xfrm>
              <a:off x="0" y="1885000"/>
              <a:ext cx="5533613" cy="992160"/>
            </a:xfrm>
            <a:prstGeom prst="roundRect">
              <a:avLst>
                <a:gd name="adj" fmla="val 16667"/>
              </a:avLst>
            </a:prstGeom>
            <a:solidFill>
              <a:srgbClr val="A4A4A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91"/>
            <p:cNvSpPr txBox="1"/>
            <p:nvPr/>
          </p:nvSpPr>
          <p:spPr>
            <a:xfrm>
              <a:off x="48433" y="1933433"/>
              <a:ext cx="5436747" cy="895294"/>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0"/>
                </a:spcBef>
                <a:spcAft>
                  <a:spcPts val="0"/>
                </a:spcAft>
                <a:buClr>
                  <a:schemeClr val="lt1"/>
                </a:buClr>
                <a:buSzPts val="3200"/>
                <a:buFont typeface="Calibri"/>
                <a:buNone/>
              </a:pPr>
              <a:r>
                <a:rPr lang="es-EC" sz="3200">
                  <a:solidFill>
                    <a:schemeClr val="lt1"/>
                  </a:solidFill>
                  <a:latin typeface="Calibri"/>
                  <a:ea typeface="Calibri"/>
                  <a:cs typeface="Calibri"/>
                  <a:sym typeface="Calibri"/>
                </a:rPr>
                <a:t>Presentación/Modificaciones</a:t>
              </a:r>
              <a:endParaRPr/>
            </a:p>
          </p:txBody>
        </p:sp>
        <p:sp>
          <p:nvSpPr>
            <p:cNvPr id="1834" name="Google Shape;1834;p91"/>
            <p:cNvSpPr/>
            <p:nvPr/>
          </p:nvSpPr>
          <p:spPr>
            <a:xfrm>
              <a:off x="0" y="2877160"/>
              <a:ext cx="5533613" cy="134394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91"/>
            <p:cNvSpPr txBox="1"/>
            <p:nvPr/>
          </p:nvSpPr>
          <p:spPr>
            <a:xfrm>
              <a:off x="0" y="2877160"/>
              <a:ext cx="5533613" cy="1343947"/>
            </a:xfrm>
            <a:prstGeom prst="rect">
              <a:avLst/>
            </a:prstGeom>
            <a:noFill/>
            <a:ln>
              <a:noFill/>
            </a:ln>
          </p:spPr>
          <p:txBody>
            <a:bodyPr spcFirstLastPara="1" wrap="square" lIns="175675" tIns="35550" rIns="199125" bIns="35550" anchor="t" anchorCtr="0">
              <a:noAutofit/>
            </a:bodyPr>
            <a:lstStyle/>
            <a:p>
              <a:pPr marL="285750" marR="0" lvl="1" indent="-285750" algn="l" rtl="0">
                <a:lnSpc>
                  <a:spcPct val="90000"/>
                </a:lnSpc>
                <a:spcBef>
                  <a:spcPts val="0"/>
                </a:spcBef>
                <a:spcAft>
                  <a:spcPts val="0"/>
                </a:spcAft>
                <a:buClr>
                  <a:schemeClr val="dk1"/>
                </a:buClr>
                <a:buSzPts val="2800"/>
                <a:buFont typeface="Calibri"/>
                <a:buChar char="•"/>
              </a:pPr>
              <a:r>
                <a:rPr lang="es-EC" sz="2800" b="0" i="0" u="none" strike="noStrike" cap="none">
                  <a:solidFill>
                    <a:schemeClr val="dk1"/>
                  </a:solidFill>
                  <a:latin typeface="Calibri"/>
                  <a:ea typeface="Calibri"/>
                  <a:cs typeface="Calibri"/>
                  <a:sym typeface="Calibri"/>
                </a:rPr>
                <a:t>Clara/ Suplemento</a:t>
              </a:r>
              <a:endParaRPr/>
            </a:p>
            <a:p>
              <a:pPr marL="285750" marR="0" lvl="1" indent="-285750" algn="l" rtl="0">
                <a:lnSpc>
                  <a:spcPct val="90000"/>
                </a:lnSpc>
                <a:spcBef>
                  <a:spcPts val="560"/>
                </a:spcBef>
                <a:spcAft>
                  <a:spcPts val="0"/>
                </a:spcAft>
                <a:buClr>
                  <a:schemeClr val="dk1"/>
                </a:buClr>
                <a:buSzPts val="2800"/>
                <a:buFont typeface="Calibri"/>
                <a:buChar char="•"/>
              </a:pPr>
              <a:r>
                <a:rPr lang="es-EC" sz="2800" b="0" i="0" u="none" strike="noStrike" cap="none">
                  <a:solidFill>
                    <a:schemeClr val="dk1"/>
                  </a:solidFill>
                  <a:latin typeface="Calibri"/>
                  <a:ea typeface="Calibri"/>
                  <a:cs typeface="Calibri"/>
                  <a:sym typeface="Calibri"/>
                </a:rPr>
                <a:t>Referencia del documento original</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14"/>
          <p:cNvPicPr preferRelativeResize="0"/>
          <p:nvPr/>
        </p:nvPicPr>
        <p:blipFill rotWithShape="1">
          <a:blip r:embed="rId3">
            <a:alphaModFix/>
          </a:blip>
          <a:srcRect/>
          <a:stretch/>
        </p:blipFill>
        <p:spPr>
          <a:xfrm>
            <a:off x="0" y="-144916"/>
            <a:ext cx="12192000" cy="6858038"/>
          </a:xfrm>
          <a:prstGeom prst="rect">
            <a:avLst/>
          </a:prstGeom>
          <a:noFill/>
          <a:ln>
            <a:noFill/>
          </a:ln>
        </p:spPr>
      </p:pic>
      <p:sp>
        <p:nvSpPr>
          <p:cNvPr id="269" name="Google Shape;269;p14"/>
          <p:cNvSpPr/>
          <p:nvPr/>
        </p:nvSpPr>
        <p:spPr>
          <a:xfrm>
            <a:off x="5627077" y="5050302"/>
            <a:ext cx="45719" cy="4571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14"/>
          <p:cNvSpPr txBox="1"/>
          <p:nvPr/>
        </p:nvSpPr>
        <p:spPr>
          <a:xfrm>
            <a:off x="2093156" y="4726689"/>
            <a:ext cx="277191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C" sz="1800" dirty="0">
                <a:solidFill>
                  <a:schemeClr val="lt1"/>
                </a:solidFill>
                <a:latin typeface="Calibri"/>
                <a:ea typeface="Calibri"/>
                <a:cs typeface="Calibri"/>
                <a:sym typeface="Calibri"/>
              </a:rPr>
              <a:t>Cumplimiento de requisitos</a:t>
            </a:r>
            <a:endParaRPr dirty="0"/>
          </a:p>
        </p:txBody>
      </p:sp>
      <p:pic>
        <p:nvPicPr>
          <p:cNvPr id="3074" name="Picture 2" descr="Qué es Kahoot y para qué sirve?">
            <a:extLst>
              <a:ext uri="{FF2B5EF4-FFF2-40B4-BE49-F238E27FC236}">
                <a16:creationId xmlns:a16="http://schemas.microsoft.com/office/drawing/2014/main" id="{1B82B1AB-8A49-FA05-1F34-58E0A1467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75332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705</Words>
  <Application>Microsoft Office PowerPoint</Application>
  <PresentationFormat>Panorámica</PresentationFormat>
  <Paragraphs>130</Paragraphs>
  <Slides>26</Slides>
  <Notes>26</Notes>
  <HiddenSlides>0</HiddenSlides>
  <MMClips>2</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26</vt:i4>
      </vt:variant>
    </vt:vector>
  </HeadingPairs>
  <TitlesOfParts>
    <vt:vector size="33" baseType="lpstr">
      <vt:lpstr>Arial</vt:lpstr>
      <vt:lpstr>avenir-lt-w01_35-light1475496</vt:lpstr>
      <vt:lpstr>Calibri</vt:lpstr>
      <vt:lpstr>Calibri Light</vt:lpstr>
      <vt:lpstr>montserrat</vt:lpstr>
      <vt:lpstr>Roboto</vt:lpstr>
      <vt:lpstr>Tema de Office</vt:lpstr>
      <vt:lpstr> ISO 17025:2005</vt:lpstr>
      <vt:lpstr>CONSIDERACIONES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Muestreo</vt:lpstr>
      <vt:lpstr>Muestreo</vt:lpstr>
      <vt:lpstr>Muestreo</vt:lpstr>
      <vt:lpstr>Muestreo, Toma de datos</vt:lpstr>
      <vt:lpstr>Presentación de PowerPoint</vt:lpstr>
      <vt:lpstr>Presentación de PowerPoint</vt:lpstr>
      <vt:lpstr>Presentación de PowerPoint</vt:lpstr>
      <vt:lpstr>Manipulación de ítems</vt:lpstr>
      <vt:lpstr>Manipulación de ítems, identificación</vt:lpstr>
      <vt:lpstr>Aseguramiento de calidad de resultados</vt:lpstr>
      <vt:lpstr>Informe de resultados</vt:lpstr>
      <vt:lpstr>Informe de resultados ensayos y calibración</vt:lpstr>
      <vt:lpstr>Informe de resultados, ensayos</vt:lpstr>
      <vt:lpstr>Informe de resultados, calibración</vt:lpstr>
      <vt:lpstr>Consideraciones finales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Paulina Arias</dc:creator>
  <cp:lastModifiedBy>Paulina Arias</cp:lastModifiedBy>
  <cp:revision>2</cp:revision>
  <dcterms:created xsi:type="dcterms:W3CDTF">2023-05-17T15:41:54Z</dcterms:created>
  <dcterms:modified xsi:type="dcterms:W3CDTF">2023-05-18T21:34:55Z</dcterms:modified>
</cp:coreProperties>
</file>