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69" r:id="rId2"/>
    <p:sldId id="361" r:id="rId3"/>
    <p:sldId id="370" r:id="rId4"/>
    <p:sldId id="378" r:id="rId5"/>
    <p:sldId id="377" r:id="rId6"/>
    <p:sldId id="376" r:id="rId7"/>
    <p:sldId id="382" r:id="rId8"/>
    <p:sldId id="381" r:id="rId9"/>
    <p:sldId id="384" r:id="rId10"/>
    <p:sldId id="383" r:id="rId11"/>
    <p:sldId id="264" r:id="rId12"/>
    <p:sldId id="324" r:id="rId13"/>
    <p:sldId id="390" r:id="rId14"/>
    <p:sldId id="391" r:id="rId15"/>
    <p:sldId id="392" r:id="rId16"/>
    <p:sldId id="393" r:id="rId17"/>
    <p:sldId id="325" r:id="rId18"/>
    <p:sldId id="326" r:id="rId19"/>
    <p:sldId id="327" r:id="rId20"/>
    <p:sldId id="394" r:id="rId21"/>
    <p:sldId id="395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79" r:id="rId3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519A6-79BA-451E-9699-2B04BB6296D5}" type="doc">
      <dgm:prSet loTypeId="urn:microsoft.com/office/officeart/2005/8/layout/hProcess3" loCatId="process" qsTypeId="urn:microsoft.com/office/officeart/2005/8/quickstyle/simple1" qsCatId="simple" csTypeId="urn:microsoft.com/office/officeart/2005/8/colors/accent5_5" csCatId="accent5" phldr="1"/>
      <dgm:spPr/>
    </dgm:pt>
    <dgm:pt modelId="{2BD11923-7BF8-4DA2-A819-59E31C30D447}">
      <dgm:prSet phldrT="[Texto]"/>
      <dgm:spPr/>
      <dgm:t>
        <a:bodyPr/>
        <a:lstStyle/>
        <a:p>
          <a:r>
            <a:rPr lang="es-EC" dirty="0"/>
            <a:t>Identificar</a:t>
          </a:r>
        </a:p>
      </dgm:t>
    </dgm:pt>
    <dgm:pt modelId="{5CF9CB43-EC07-46B7-BF80-4E4F59F2E9DB}" type="parTrans" cxnId="{62868C90-9D50-4144-AA12-41575BB35D0D}">
      <dgm:prSet/>
      <dgm:spPr/>
      <dgm:t>
        <a:bodyPr/>
        <a:lstStyle/>
        <a:p>
          <a:endParaRPr lang="es-EC"/>
        </a:p>
      </dgm:t>
    </dgm:pt>
    <dgm:pt modelId="{4C4F2E47-0F44-471E-A45B-84990A944B5E}" type="sibTrans" cxnId="{62868C90-9D50-4144-AA12-41575BB35D0D}">
      <dgm:prSet/>
      <dgm:spPr/>
      <dgm:t>
        <a:bodyPr/>
        <a:lstStyle/>
        <a:p>
          <a:endParaRPr lang="es-EC"/>
        </a:p>
      </dgm:t>
    </dgm:pt>
    <dgm:pt modelId="{B9E2F50C-956F-4F95-A541-53451430C900}">
      <dgm:prSet phldrT="[Texto]"/>
      <dgm:spPr/>
      <dgm:t>
        <a:bodyPr/>
        <a:lstStyle/>
        <a:p>
          <a:r>
            <a:rPr lang="es-EC" dirty="0"/>
            <a:t>Cuantificar</a:t>
          </a:r>
        </a:p>
      </dgm:t>
    </dgm:pt>
    <dgm:pt modelId="{613AAEC9-EC9E-4DCD-BF53-AB6C54FB4767}" type="parTrans" cxnId="{6A9940C3-2F4A-4652-8794-9ECBE991EE02}">
      <dgm:prSet/>
      <dgm:spPr/>
      <dgm:t>
        <a:bodyPr/>
        <a:lstStyle/>
        <a:p>
          <a:endParaRPr lang="es-EC"/>
        </a:p>
      </dgm:t>
    </dgm:pt>
    <dgm:pt modelId="{E681A889-8C9E-4EC7-B186-7617B0B408B9}" type="sibTrans" cxnId="{6A9940C3-2F4A-4652-8794-9ECBE991EE02}">
      <dgm:prSet/>
      <dgm:spPr/>
      <dgm:t>
        <a:bodyPr/>
        <a:lstStyle/>
        <a:p>
          <a:endParaRPr lang="es-EC"/>
        </a:p>
      </dgm:t>
    </dgm:pt>
    <dgm:pt modelId="{7E2D4ED2-C12C-40B0-B304-3909B30912A3}">
      <dgm:prSet phldrT="[Texto]"/>
      <dgm:spPr/>
      <dgm:t>
        <a:bodyPr/>
        <a:lstStyle/>
        <a:p>
          <a:r>
            <a:rPr lang="es-EC" dirty="0"/>
            <a:t>Optimizar</a:t>
          </a:r>
        </a:p>
      </dgm:t>
    </dgm:pt>
    <dgm:pt modelId="{D58B365E-70FC-4D46-BD40-EA57FB4A2396}" type="parTrans" cxnId="{AB9B4123-F1F7-4AE3-AFD8-E3EB57F63F61}">
      <dgm:prSet/>
      <dgm:spPr/>
      <dgm:t>
        <a:bodyPr/>
        <a:lstStyle/>
        <a:p>
          <a:endParaRPr lang="es-EC"/>
        </a:p>
      </dgm:t>
    </dgm:pt>
    <dgm:pt modelId="{11F4B9B6-3D07-49A9-B836-CB7BA5F17E7F}" type="sibTrans" cxnId="{AB9B4123-F1F7-4AE3-AFD8-E3EB57F63F61}">
      <dgm:prSet/>
      <dgm:spPr/>
      <dgm:t>
        <a:bodyPr/>
        <a:lstStyle/>
        <a:p>
          <a:endParaRPr lang="es-EC"/>
        </a:p>
      </dgm:t>
    </dgm:pt>
    <dgm:pt modelId="{475F1DD2-5721-4259-9C59-8CED0AEEC4A5}">
      <dgm:prSet/>
      <dgm:spPr/>
      <dgm:t>
        <a:bodyPr/>
        <a:lstStyle/>
        <a:p>
          <a:r>
            <a:rPr lang="es-EC" dirty="0"/>
            <a:t>Medir</a:t>
          </a:r>
        </a:p>
      </dgm:t>
    </dgm:pt>
    <dgm:pt modelId="{325935DC-51C5-49C5-AF1A-9249D072E93A}" type="parTrans" cxnId="{EF062B6D-7952-4F5F-8BB3-0363391998AE}">
      <dgm:prSet/>
      <dgm:spPr/>
      <dgm:t>
        <a:bodyPr/>
        <a:lstStyle/>
        <a:p>
          <a:endParaRPr lang="es-EC"/>
        </a:p>
      </dgm:t>
    </dgm:pt>
    <dgm:pt modelId="{E06193B7-FF19-4A7F-A5D3-411954B3D387}" type="sibTrans" cxnId="{EF062B6D-7952-4F5F-8BB3-0363391998AE}">
      <dgm:prSet/>
      <dgm:spPr/>
      <dgm:t>
        <a:bodyPr/>
        <a:lstStyle/>
        <a:p>
          <a:endParaRPr lang="es-EC"/>
        </a:p>
      </dgm:t>
    </dgm:pt>
    <dgm:pt modelId="{6EBA597C-A630-455F-ADAD-5CD03E75A1AF}" type="pres">
      <dgm:prSet presAssocID="{7E6519A6-79BA-451E-9699-2B04BB6296D5}" presName="Name0" presStyleCnt="0">
        <dgm:presLayoutVars>
          <dgm:dir/>
          <dgm:animLvl val="lvl"/>
          <dgm:resizeHandles val="exact"/>
        </dgm:presLayoutVars>
      </dgm:prSet>
      <dgm:spPr/>
    </dgm:pt>
    <dgm:pt modelId="{787434B7-94DF-43DC-9CBC-15A0F3BE506F}" type="pres">
      <dgm:prSet presAssocID="{7E6519A6-79BA-451E-9699-2B04BB6296D5}" presName="dummy" presStyleCnt="0"/>
      <dgm:spPr/>
    </dgm:pt>
    <dgm:pt modelId="{317A1731-84AF-4EE0-B1E7-F0D89D13DC64}" type="pres">
      <dgm:prSet presAssocID="{7E6519A6-79BA-451E-9699-2B04BB6296D5}" presName="linH" presStyleCnt="0"/>
      <dgm:spPr/>
    </dgm:pt>
    <dgm:pt modelId="{D81CA50C-D4B8-4DBA-8229-C7ED89C77CDE}" type="pres">
      <dgm:prSet presAssocID="{7E6519A6-79BA-451E-9699-2B04BB6296D5}" presName="padding1" presStyleCnt="0"/>
      <dgm:spPr/>
    </dgm:pt>
    <dgm:pt modelId="{3A63690A-2FB4-42D9-BB16-CA5D2575EE60}" type="pres">
      <dgm:prSet presAssocID="{2BD11923-7BF8-4DA2-A819-59E31C30D447}" presName="linV" presStyleCnt="0"/>
      <dgm:spPr/>
    </dgm:pt>
    <dgm:pt modelId="{3F7856D3-004B-4C2A-AF47-13E57E936A42}" type="pres">
      <dgm:prSet presAssocID="{2BD11923-7BF8-4DA2-A819-59E31C30D447}" presName="spVertical1" presStyleCnt="0"/>
      <dgm:spPr/>
    </dgm:pt>
    <dgm:pt modelId="{1DF02359-0284-42C6-9761-D604C753DE90}" type="pres">
      <dgm:prSet presAssocID="{2BD11923-7BF8-4DA2-A819-59E31C30D447}" presName="parTx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27D69D55-CEDF-4912-B061-4CD13726923A}" type="pres">
      <dgm:prSet presAssocID="{2BD11923-7BF8-4DA2-A819-59E31C30D447}" presName="spVertical2" presStyleCnt="0"/>
      <dgm:spPr/>
    </dgm:pt>
    <dgm:pt modelId="{A6D4ABF4-DF23-4F00-B097-0E72567181A5}" type="pres">
      <dgm:prSet presAssocID="{2BD11923-7BF8-4DA2-A819-59E31C30D447}" presName="spVertical3" presStyleCnt="0"/>
      <dgm:spPr/>
    </dgm:pt>
    <dgm:pt modelId="{778D0E65-A526-4075-B8BA-407FFDE86EA5}" type="pres">
      <dgm:prSet presAssocID="{4C4F2E47-0F44-471E-A45B-84990A944B5E}" presName="space" presStyleCnt="0"/>
      <dgm:spPr/>
    </dgm:pt>
    <dgm:pt modelId="{9DEE721D-27BE-4A7A-8B49-A22950339C5B}" type="pres">
      <dgm:prSet presAssocID="{B9E2F50C-956F-4F95-A541-53451430C900}" presName="linV" presStyleCnt="0"/>
      <dgm:spPr/>
    </dgm:pt>
    <dgm:pt modelId="{176F1AB5-1925-43A2-87F4-2B7461393DF1}" type="pres">
      <dgm:prSet presAssocID="{B9E2F50C-956F-4F95-A541-53451430C900}" presName="spVertical1" presStyleCnt="0"/>
      <dgm:spPr/>
    </dgm:pt>
    <dgm:pt modelId="{CCD8DECA-C401-4D06-92DF-83E76117B45A}" type="pres">
      <dgm:prSet presAssocID="{B9E2F50C-956F-4F95-A541-53451430C900}" presName="parTx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22679F1-7929-4D53-BF9A-C400BC9365F2}" type="pres">
      <dgm:prSet presAssocID="{B9E2F50C-956F-4F95-A541-53451430C900}" presName="spVertical2" presStyleCnt="0"/>
      <dgm:spPr/>
    </dgm:pt>
    <dgm:pt modelId="{44025557-D536-444C-9822-801CAC1F174A}" type="pres">
      <dgm:prSet presAssocID="{B9E2F50C-956F-4F95-A541-53451430C900}" presName="spVertical3" presStyleCnt="0"/>
      <dgm:spPr/>
    </dgm:pt>
    <dgm:pt modelId="{DAA7CC46-870D-4D1B-8870-F6E39BAEB001}" type="pres">
      <dgm:prSet presAssocID="{E681A889-8C9E-4EC7-B186-7617B0B408B9}" presName="space" presStyleCnt="0"/>
      <dgm:spPr/>
    </dgm:pt>
    <dgm:pt modelId="{07665ECC-46F1-466A-A98B-FCF5DDA0B746}" type="pres">
      <dgm:prSet presAssocID="{7E2D4ED2-C12C-40B0-B304-3909B30912A3}" presName="linV" presStyleCnt="0"/>
      <dgm:spPr/>
    </dgm:pt>
    <dgm:pt modelId="{73A15BC3-4362-4719-9556-46F0AC8A5502}" type="pres">
      <dgm:prSet presAssocID="{7E2D4ED2-C12C-40B0-B304-3909B30912A3}" presName="spVertical1" presStyleCnt="0"/>
      <dgm:spPr/>
    </dgm:pt>
    <dgm:pt modelId="{377C994D-889B-4F55-83F5-52407A81CC02}" type="pres">
      <dgm:prSet presAssocID="{7E2D4ED2-C12C-40B0-B304-3909B30912A3}" presName="parTx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36B579C8-498A-4D67-8F9B-65112E226FA6}" type="pres">
      <dgm:prSet presAssocID="{7E2D4ED2-C12C-40B0-B304-3909B30912A3}" presName="spVertical2" presStyleCnt="0"/>
      <dgm:spPr/>
    </dgm:pt>
    <dgm:pt modelId="{B23A5D15-A089-4987-B924-B97207015148}" type="pres">
      <dgm:prSet presAssocID="{7E2D4ED2-C12C-40B0-B304-3909B30912A3}" presName="spVertical3" presStyleCnt="0"/>
      <dgm:spPr/>
    </dgm:pt>
    <dgm:pt modelId="{A8BB4527-3BFB-41D6-B228-F52323A85207}" type="pres">
      <dgm:prSet presAssocID="{11F4B9B6-3D07-49A9-B836-CB7BA5F17E7F}" presName="space" presStyleCnt="0"/>
      <dgm:spPr/>
    </dgm:pt>
    <dgm:pt modelId="{5868810B-B1F1-4446-B55E-2CF15E582F47}" type="pres">
      <dgm:prSet presAssocID="{475F1DD2-5721-4259-9C59-8CED0AEEC4A5}" presName="linV" presStyleCnt="0"/>
      <dgm:spPr/>
    </dgm:pt>
    <dgm:pt modelId="{CA11FE30-B8F8-4884-8BEF-14686D908AEC}" type="pres">
      <dgm:prSet presAssocID="{475F1DD2-5721-4259-9C59-8CED0AEEC4A5}" presName="spVertical1" presStyleCnt="0"/>
      <dgm:spPr/>
    </dgm:pt>
    <dgm:pt modelId="{553DF9FB-D092-4482-86FF-0B196A2502CC}" type="pres">
      <dgm:prSet presAssocID="{475F1DD2-5721-4259-9C59-8CED0AEEC4A5}" presName="parTx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94429784-FFEE-403D-99E5-F4A181DD7524}" type="pres">
      <dgm:prSet presAssocID="{475F1DD2-5721-4259-9C59-8CED0AEEC4A5}" presName="spVertical2" presStyleCnt="0"/>
      <dgm:spPr/>
    </dgm:pt>
    <dgm:pt modelId="{C426FFAE-42B3-4CC7-AB80-A7141840AF2C}" type="pres">
      <dgm:prSet presAssocID="{475F1DD2-5721-4259-9C59-8CED0AEEC4A5}" presName="spVertical3" presStyleCnt="0"/>
      <dgm:spPr/>
    </dgm:pt>
    <dgm:pt modelId="{D9FC3A6C-62DF-4327-8746-1FEA84018FBC}" type="pres">
      <dgm:prSet presAssocID="{7E6519A6-79BA-451E-9699-2B04BB6296D5}" presName="padding2" presStyleCnt="0"/>
      <dgm:spPr/>
    </dgm:pt>
    <dgm:pt modelId="{F8D4A055-BD9F-4D4D-865F-5C0F7DB1E539}" type="pres">
      <dgm:prSet presAssocID="{7E6519A6-79BA-451E-9699-2B04BB6296D5}" presName="negArrow" presStyleCnt="0"/>
      <dgm:spPr/>
    </dgm:pt>
    <dgm:pt modelId="{3CA03D99-7B5C-437E-9865-881DE5A2E476}" type="pres">
      <dgm:prSet presAssocID="{7E6519A6-79BA-451E-9699-2B04BB6296D5}" presName="backgroundArrow" presStyleLbl="node1" presStyleIdx="0" presStyleCnt="1"/>
      <dgm:spPr/>
    </dgm:pt>
  </dgm:ptLst>
  <dgm:cxnLst>
    <dgm:cxn modelId="{AE472A0B-ACEE-476D-878C-BAA20CD4D9E0}" type="presOf" srcId="{B9E2F50C-956F-4F95-A541-53451430C900}" destId="{CCD8DECA-C401-4D06-92DF-83E76117B45A}" srcOrd="0" destOrd="0" presId="urn:microsoft.com/office/officeart/2005/8/layout/hProcess3"/>
    <dgm:cxn modelId="{AB9B4123-F1F7-4AE3-AFD8-E3EB57F63F61}" srcId="{7E6519A6-79BA-451E-9699-2B04BB6296D5}" destId="{7E2D4ED2-C12C-40B0-B304-3909B30912A3}" srcOrd="2" destOrd="0" parTransId="{D58B365E-70FC-4D46-BD40-EA57FB4A2396}" sibTransId="{11F4B9B6-3D07-49A9-B836-CB7BA5F17E7F}"/>
    <dgm:cxn modelId="{66BA0A2B-0908-4CBE-9482-8A62159BF842}" type="presOf" srcId="{7E2D4ED2-C12C-40B0-B304-3909B30912A3}" destId="{377C994D-889B-4F55-83F5-52407A81CC02}" srcOrd="0" destOrd="0" presId="urn:microsoft.com/office/officeart/2005/8/layout/hProcess3"/>
    <dgm:cxn modelId="{417C5864-0FC3-41B7-ACD0-5EA73FD9F001}" type="presOf" srcId="{475F1DD2-5721-4259-9C59-8CED0AEEC4A5}" destId="{553DF9FB-D092-4482-86FF-0B196A2502CC}" srcOrd="0" destOrd="0" presId="urn:microsoft.com/office/officeart/2005/8/layout/hProcess3"/>
    <dgm:cxn modelId="{EF062B6D-7952-4F5F-8BB3-0363391998AE}" srcId="{7E6519A6-79BA-451E-9699-2B04BB6296D5}" destId="{475F1DD2-5721-4259-9C59-8CED0AEEC4A5}" srcOrd="3" destOrd="0" parTransId="{325935DC-51C5-49C5-AF1A-9249D072E93A}" sibTransId="{E06193B7-FF19-4A7F-A5D3-411954B3D387}"/>
    <dgm:cxn modelId="{62868C90-9D50-4144-AA12-41575BB35D0D}" srcId="{7E6519A6-79BA-451E-9699-2B04BB6296D5}" destId="{2BD11923-7BF8-4DA2-A819-59E31C30D447}" srcOrd="0" destOrd="0" parTransId="{5CF9CB43-EC07-46B7-BF80-4E4F59F2E9DB}" sibTransId="{4C4F2E47-0F44-471E-A45B-84990A944B5E}"/>
    <dgm:cxn modelId="{6E2E1EB7-DB5E-4664-8A33-0593F84CCB77}" type="presOf" srcId="{2BD11923-7BF8-4DA2-A819-59E31C30D447}" destId="{1DF02359-0284-42C6-9761-D604C753DE90}" srcOrd="0" destOrd="0" presId="urn:microsoft.com/office/officeart/2005/8/layout/hProcess3"/>
    <dgm:cxn modelId="{6A9940C3-2F4A-4652-8794-9ECBE991EE02}" srcId="{7E6519A6-79BA-451E-9699-2B04BB6296D5}" destId="{B9E2F50C-956F-4F95-A541-53451430C900}" srcOrd="1" destOrd="0" parTransId="{613AAEC9-EC9E-4DCD-BF53-AB6C54FB4767}" sibTransId="{E681A889-8C9E-4EC7-B186-7617B0B408B9}"/>
    <dgm:cxn modelId="{3B7897E8-EDB7-405C-99D8-DBAD39B5C4AC}" type="presOf" srcId="{7E6519A6-79BA-451E-9699-2B04BB6296D5}" destId="{6EBA597C-A630-455F-ADAD-5CD03E75A1AF}" srcOrd="0" destOrd="0" presId="urn:microsoft.com/office/officeart/2005/8/layout/hProcess3"/>
    <dgm:cxn modelId="{EC84FA28-11F1-4C33-AE79-EC1D0B2664BF}" type="presParOf" srcId="{6EBA597C-A630-455F-ADAD-5CD03E75A1AF}" destId="{787434B7-94DF-43DC-9CBC-15A0F3BE506F}" srcOrd="0" destOrd="0" presId="urn:microsoft.com/office/officeart/2005/8/layout/hProcess3"/>
    <dgm:cxn modelId="{DEC21696-61CD-4E24-AE78-7B9687F3C745}" type="presParOf" srcId="{6EBA597C-A630-455F-ADAD-5CD03E75A1AF}" destId="{317A1731-84AF-4EE0-B1E7-F0D89D13DC64}" srcOrd="1" destOrd="0" presId="urn:microsoft.com/office/officeart/2005/8/layout/hProcess3"/>
    <dgm:cxn modelId="{F11B6A42-6941-4A19-AD37-3E868362D4CD}" type="presParOf" srcId="{317A1731-84AF-4EE0-B1E7-F0D89D13DC64}" destId="{D81CA50C-D4B8-4DBA-8229-C7ED89C77CDE}" srcOrd="0" destOrd="0" presId="urn:microsoft.com/office/officeart/2005/8/layout/hProcess3"/>
    <dgm:cxn modelId="{61967A25-846A-4F83-A9AB-AA12B4AE9C71}" type="presParOf" srcId="{317A1731-84AF-4EE0-B1E7-F0D89D13DC64}" destId="{3A63690A-2FB4-42D9-BB16-CA5D2575EE60}" srcOrd="1" destOrd="0" presId="urn:microsoft.com/office/officeart/2005/8/layout/hProcess3"/>
    <dgm:cxn modelId="{60E9B504-5BC9-40DB-BFB7-FD02D3D97B0B}" type="presParOf" srcId="{3A63690A-2FB4-42D9-BB16-CA5D2575EE60}" destId="{3F7856D3-004B-4C2A-AF47-13E57E936A42}" srcOrd="0" destOrd="0" presId="urn:microsoft.com/office/officeart/2005/8/layout/hProcess3"/>
    <dgm:cxn modelId="{D93C7E4C-3EA9-4131-AA67-67C5438D225F}" type="presParOf" srcId="{3A63690A-2FB4-42D9-BB16-CA5D2575EE60}" destId="{1DF02359-0284-42C6-9761-D604C753DE90}" srcOrd="1" destOrd="0" presId="urn:microsoft.com/office/officeart/2005/8/layout/hProcess3"/>
    <dgm:cxn modelId="{575A1BD2-8E73-4848-B2FF-0EFFA1F76DDD}" type="presParOf" srcId="{3A63690A-2FB4-42D9-BB16-CA5D2575EE60}" destId="{27D69D55-CEDF-4912-B061-4CD13726923A}" srcOrd="2" destOrd="0" presId="urn:microsoft.com/office/officeart/2005/8/layout/hProcess3"/>
    <dgm:cxn modelId="{EE04D8A3-EEEF-41DE-B4DB-9229E8742F08}" type="presParOf" srcId="{3A63690A-2FB4-42D9-BB16-CA5D2575EE60}" destId="{A6D4ABF4-DF23-4F00-B097-0E72567181A5}" srcOrd="3" destOrd="0" presId="urn:microsoft.com/office/officeart/2005/8/layout/hProcess3"/>
    <dgm:cxn modelId="{3425FDDB-D842-40F7-A742-53D0F9B6D7BA}" type="presParOf" srcId="{317A1731-84AF-4EE0-B1E7-F0D89D13DC64}" destId="{778D0E65-A526-4075-B8BA-407FFDE86EA5}" srcOrd="2" destOrd="0" presId="urn:microsoft.com/office/officeart/2005/8/layout/hProcess3"/>
    <dgm:cxn modelId="{9C2D594C-5DB5-4471-89F5-3629B52311AF}" type="presParOf" srcId="{317A1731-84AF-4EE0-B1E7-F0D89D13DC64}" destId="{9DEE721D-27BE-4A7A-8B49-A22950339C5B}" srcOrd="3" destOrd="0" presId="urn:microsoft.com/office/officeart/2005/8/layout/hProcess3"/>
    <dgm:cxn modelId="{529B370D-9295-43A4-9EAD-668F450141D0}" type="presParOf" srcId="{9DEE721D-27BE-4A7A-8B49-A22950339C5B}" destId="{176F1AB5-1925-43A2-87F4-2B7461393DF1}" srcOrd="0" destOrd="0" presId="urn:microsoft.com/office/officeart/2005/8/layout/hProcess3"/>
    <dgm:cxn modelId="{0D2B4D88-03F5-487E-B167-05FBFD8A51E4}" type="presParOf" srcId="{9DEE721D-27BE-4A7A-8B49-A22950339C5B}" destId="{CCD8DECA-C401-4D06-92DF-83E76117B45A}" srcOrd="1" destOrd="0" presId="urn:microsoft.com/office/officeart/2005/8/layout/hProcess3"/>
    <dgm:cxn modelId="{7946BCAA-55CB-4B4C-8E36-1A58237E7C85}" type="presParOf" srcId="{9DEE721D-27BE-4A7A-8B49-A22950339C5B}" destId="{922679F1-7929-4D53-BF9A-C400BC9365F2}" srcOrd="2" destOrd="0" presId="urn:microsoft.com/office/officeart/2005/8/layout/hProcess3"/>
    <dgm:cxn modelId="{035CC290-2D2C-4891-9079-EE533CFDB5F5}" type="presParOf" srcId="{9DEE721D-27BE-4A7A-8B49-A22950339C5B}" destId="{44025557-D536-444C-9822-801CAC1F174A}" srcOrd="3" destOrd="0" presId="urn:microsoft.com/office/officeart/2005/8/layout/hProcess3"/>
    <dgm:cxn modelId="{20B07D17-2001-4583-ABD0-AF743D833374}" type="presParOf" srcId="{317A1731-84AF-4EE0-B1E7-F0D89D13DC64}" destId="{DAA7CC46-870D-4D1B-8870-F6E39BAEB001}" srcOrd="4" destOrd="0" presId="urn:microsoft.com/office/officeart/2005/8/layout/hProcess3"/>
    <dgm:cxn modelId="{99F6C8B5-DA5F-4372-B500-8A9780D3679B}" type="presParOf" srcId="{317A1731-84AF-4EE0-B1E7-F0D89D13DC64}" destId="{07665ECC-46F1-466A-A98B-FCF5DDA0B746}" srcOrd="5" destOrd="0" presId="urn:microsoft.com/office/officeart/2005/8/layout/hProcess3"/>
    <dgm:cxn modelId="{4D33166A-E9F1-4DD1-8857-68232815D3C8}" type="presParOf" srcId="{07665ECC-46F1-466A-A98B-FCF5DDA0B746}" destId="{73A15BC3-4362-4719-9556-46F0AC8A5502}" srcOrd="0" destOrd="0" presId="urn:microsoft.com/office/officeart/2005/8/layout/hProcess3"/>
    <dgm:cxn modelId="{9F7086E9-4976-4ADE-ADB3-22A369D9E792}" type="presParOf" srcId="{07665ECC-46F1-466A-A98B-FCF5DDA0B746}" destId="{377C994D-889B-4F55-83F5-52407A81CC02}" srcOrd="1" destOrd="0" presId="urn:microsoft.com/office/officeart/2005/8/layout/hProcess3"/>
    <dgm:cxn modelId="{C7B1B611-FA60-4521-92CC-F946BA45A7CD}" type="presParOf" srcId="{07665ECC-46F1-466A-A98B-FCF5DDA0B746}" destId="{36B579C8-498A-4D67-8F9B-65112E226FA6}" srcOrd="2" destOrd="0" presId="urn:microsoft.com/office/officeart/2005/8/layout/hProcess3"/>
    <dgm:cxn modelId="{AAC63051-5267-42F9-820D-A80CFF3122FA}" type="presParOf" srcId="{07665ECC-46F1-466A-A98B-FCF5DDA0B746}" destId="{B23A5D15-A089-4987-B924-B97207015148}" srcOrd="3" destOrd="0" presId="urn:microsoft.com/office/officeart/2005/8/layout/hProcess3"/>
    <dgm:cxn modelId="{9F71BF2A-9D21-4E2A-8F5F-995DAE8B757C}" type="presParOf" srcId="{317A1731-84AF-4EE0-B1E7-F0D89D13DC64}" destId="{A8BB4527-3BFB-41D6-B228-F52323A85207}" srcOrd="6" destOrd="0" presId="urn:microsoft.com/office/officeart/2005/8/layout/hProcess3"/>
    <dgm:cxn modelId="{1AFDFDE7-C0CC-41A0-8A8D-C01B6C3AB40A}" type="presParOf" srcId="{317A1731-84AF-4EE0-B1E7-F0D89D13DC64}" destId="{5868810B-B1F1-4446-B55E-2CF15E582F47}" srcOrd="7" destOrd="0" presId="urn:microsoft.com/office/officeart/2005/8/layout/hProcess3"/>
    <dgm:cxn modelId="{C4001ADC-92F6-414D-97F8-53F73D44DDA8}" type="presParOf" srcId="{5868810B-B1F1-4446-B55E-2CF15E582F47}" destId="{CA11FE30-B8F8-4884-8BEF-14686D908AEC}" srcOrd="0" destOrd="0" presId="urn:microsoft.com/office/officeart/2005/8/layout/hProcess3"/>
    <dgm:cxn modelId="{04BFED8C-2786-48C0-8098-2BB7D4E026D6}" type="presParOf" srcId="{5868810B-B1F1-4446-B55E-2CF15E582F47}" destId="{553DF9FB-D092-4482-86FF-0B196A2502CC}" srcOrd="1" destOrd="0" presId="urn:microsoft.com/office/officeart/2005/8/layout/hProcess3"/>
    <dgm:cxn modelId="{F85CDD23-539C-4DA8-A9AC-76EAFEBB99CE}" type="presParOf" srcId="{5868810B-B1F1-4446-B55E-2CF15E582F47}" destId="{94429784-FFEE-403D-99E5-F4A181DD7524}" srcOrd="2" destOrd="0" presId="urn:microsoft.com/office/officeart/2005/8/layout/hProcess3"/>
    <dgm:cxn modelId="{A691C6A1-2104-4A8F-BDE1-A391754DCE82}" type="presParOf" srcId="{5868810B-B1F1-4446-B55E-2CF15E582F47}" destId="{C426FFAE-42B3-4CC7-AB80-A7141840AF2C}" srcOrd="3" destOrd="0" presId="urn:microsoft.com/office/officeart/2005/8/layout/hProcess3"/>
    <dgm:cxn modelId="{07DF6FAE-3062-45C9-B513-465A9BC1D05D}" type="presParOf" srcId="{317A1731-84AF-4EE0-B1E7-F0D89D13DC64}" destId="{D9FC3A6C-62DF-4327-8746-1FEA84018FBC}" srcOrd="8" destOrd="0" presId="urn:microsoft.com/office/officeart/2005/8/layout/hProcess3"/>
    <dgm:cxn modelId="{F554AC25-0911-4741-B25B-6BBDAC542255}" type="presParOf" srcId="{317A1731-84AF-4EE0-B1E7-F0D89D13DC64}" destId="{F8D4A055-BD9F-4D4D-865F-5C0F7DB1E539}" srcOrd="9" destOrd="0" presId="urn:microsoft.com/office/officeart/2005/8/layout/hProcess3"/>
    <dgm:cxn modelId="{3B63D634-31DD-4505-9B64-9A28BCC1C7F2}" type="presParOf" srcId="{317A1731-84AF-4EE0-B1E7-F0D89D13DC64}" destId="{3CA03D99-7B5C-437E-9865-881DE5A2E476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5B1D21-9D4B-4556-8D1F-E38473685C49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601B3A77-3DE6-4CD0-8ADF-C85DE9BC0AC3}">
      <dgm:prSet phldrT="[Texto]" custT="1"/>
      <dgm:spPr/>
      <dgm:t>
        <a:bodyPr/>
        <a:lstStyle/>
        <a:p>
          <a:r>
            <a:rPr lang="es-EC" sz="2000" dirty="0"/>
            <a:t>Captar </a:t>
          </a:r>
        </a:p>
      </dgm:t>
    </dgm:pt>
    <dgm:pt modelId="{6768FF70-1A15-4B6B-9136-33622583A672}" type="parTrans" cxnId="{0D18F2B6-7D65-40D1-878B-5825E0531798}">
      <dgm:prSet/>
      <dgm:spPr/>
      <dgm:t>
        <a:bodyPr/>
        <a:lstStyle/>
        <a:p>
          <a:endParaRPr lang="es-EC" sz="3200"/>
        </a:p>
      </dgm:t>
    </dgm:pt>
    <dgm:pt modelId="{EC572371-7199-41A9-9296-F76F7F5C4D5A}" type="sibTrans" cxnId="{0D18F2B6-7D65-40D1-878B-5825E0531798}">
      <dgm:prSet/>
      <dgm:spPr/>
      <dgm:t>
        <a:bodyPr/>
        <a:lstStyle/>
        <a:p>
          <a:endParaRPr lang="es-EC" sz="3200"/>
        </a:p>
      </dgm:t>
    </dgm:pt>
    <dgm:pt modelId="{1CF31B69-47F6-4302-9501-80DB070F35BA}">
      <dgm:prSet phldrT="[Texto]" custT="1"/>
      <dgm:spPr/>
      <dgm:t>
        <a:bodyPr/>
        <a:lstStyle/>
        <a:p>
          <a:r>
            <a:rPr lang="es-EC" sz="2000" dirty="0"/>
            <a:t>Registrar</a:t>
          </a:r>
        </a:p>
      </dgm:t>
    </dgm:pt>
    <dgm:pt modelId="{034A60E7-0B3B-4548-9A1A-71865EB7AA4B}" type="parTrans" cxnId="{6AE72C03-541E-4106-95C5-1BFB0BB39E30}">
      <dgm:prSet/>
      <dgm:spPr/>
      <dgm:t>
        <a:bodyPr/>
        <a:lstStyle/>
        <a:p>
          <a:endParaRPr lang="es-EC" sz="3200"/>
        </a:p>
      </dgm:t>
    </dgm:pt>
    <dgm:pt modelId="{0EDA8763-0032-4737-B728-5F459EBC18F7}" type="sibTrans" cxnId="{6AE72C03-541E-4106-95C5-1BFB0BB39E30}">
      <dgm:prSet/>
      <dgm:spPr/>
      <dgm:t>
        <a:bodyPr/>
        <a:lstStyle/>
        <a:p>
          <a:endParaRPr lang="es-EC" sz="3200"/>
        </a:p>
      </dgm:t>
    </dgm:pt>
    <dgm:pt modelId="{DDC9D7C6-A47D-4917-825D-5618796C4756}">
      <dgm:prSet phldrT="[Texto]" custT="1"/>
      <dgm:spPr/>
      <dgm:t>
        <a:bodyPr/>
        <a:lstStyle/>
        <a:p>
          <a:r>
            <a:rPr lang="es-EC" sz="2000" dirty="0"/>
            <a:t>Procesar</a:t>
          </a:r>
        </a:p>
      </dgm:t>
    </dgm:pt>
    <dgm:pt modelId="{C0D307B9-BABD-48FE-AFD9-FF18A971ADC9}" type="parTrans" cxnId="{5D3FEE65-6246-4F20-8FA1-DCF954D1BCD0}">
      <dgm:prSet/>
      <dgm:spPr/>
      <dgm:t>
        <a:bodyPr/>
        <a:lstStyle/>
        <a:p>
          <a:endParaRPr lang="es-EC" sz="3200"/>
        </a:p>
      </dgm:t>
    </dgm:pt>
    <dgm:pt modelId="{4939A873-A8E3-4FFA-B2D4-4650F283A78B}" type="sibTrans" cxnId="{5D3FEE65-6246-4F20-8FA1-DCF954D1BCD0}">
      <dgm:prSet/>
      <dgm:spPr/>
      <dgm:t>
        <a:bodyPr/>
        <a:lstStyle/>
        <a:p>
          <a:endParaRPr lang="es-EC" sz="3200"/>
        </a:p>
      </dgm:t>
    </dgm:pt>
    <dgm:pt modelId="{E3BB628D-FC51-4720-AE67-55540A4A1C8E}">
      <dgm:prSet phldrT="[Texto]" custT="1"/>
      <dgm:spPr/>
      <dgm:t>
        <a:bodyPr/>
        <a:lstStyle/>
        <a:p>
          <a:r>
            <a:rPr lang="es-EC" sz="2000" dirty="0"/>
            <a:t>Informar</a:t>
          </a:r>
        </a:p>
      </dgm:t>
    </dgm:pt>
    <dgm:pt modelId="{F4F1DBF0-3651-492A-AE6C-7631E70B27A8}" type="parTrans" cxnId="{00F8D90F-FF74-4382-BB39-63E3DBB26333}">
      <dgm:prSet/>
      <dgm:spPr/>
      <dgm:t>
        <a:bodyPr/>
        <a:lstStyle/>
        <a:p>
          <a:endParaRPr lang="es-EC" sz="3200"/>
        </a:p>
      </dgm:t>
    </dgm:pt>
    <dgm:pt modelId="{02B68094-B9CF-4D78-B24A-873393119AC5}" type="sibTrans" cxnId="{00F8D90F-FF74-4382-BB39-63E3DBB26333}">
      <dgm:prSet/>
      <dgm:spPr/>
      <dgm:t>
        <a:bodyPr/>
        <a:lstStyle/>
        <a:p>
          <a:endParaRPr lang="es-EC" sz="3200"/>
        </a:p>
      </dgm:t>
    </dgm:pt>
    <dgm:pt modelId="{FCFC7064-6F11-4B7C-BAE8-74780228F660}">
      <dgm:prSet phldrT="[Texto]" custT="1"/>
      <dgm:spPr/>
      <dgm:t>
        <a:bodyPr/>
        <a:lstStyle/>
        <a:p>
          <a:r>
            <a:rPr lang="es-EC" sz="2000" dirty="0"/>
            <a:t>Almacenar</a:t>
          </a:r>
        </a:p>
      </dgm:t>
    </dgm:pt>
    <dgm:pt modelId="{78932233-CF18-4334-BCF7-7BFEA773FA33}" type="parTrans" cxnId="{3DB11A2F-9F62-467A-9BE6-21AEF2273124}">
      <dgm:prSet/>
      <dgm:spPr/>
      <dgm:t>
        <a:bodyPr/>
        <a:lstStyle/>
        <a:p>
          <a:endParaRPr lang="es-EC" sz="3200"/>
        </a:p>
      </dgm:t>
    </dgm:pt>
    <dgm:pt modelId="{F5193858-E5C7-41AF-995D-F0B4294BDFCA}" type="sibTrans" cxnId="{3DB11A2F-9F62-467A-9BE6-21AEF2273124}">
      <dgm:prSet/>
      <dgm:spPr/>
      <dgm:t>
        <a:bodyPr/>
        <a:lstStyle/>
        <a:p>
          <a:endParaRPr lang="es-EC" sz="3200"/>
        </a:p>
      </dgm:t>
    </dgm:pt>
    <dgm:pt modelId="{A5DA7A6B-F135-4D08-8CD3-842329ADF6FD}" type="pres">
      <dgm:prSet presAssocID="{975B1D21-9D4B-4556-8D1F-E38473685C49}" presName="Name0" presStyleCnt="0">
        <dgm:presLayoutVars>
          <dgm:chMax/>
          <dgm:chPref/>
          <dgm:dir/>
        </dgm:presLayoutVars>
      </dgm:prSet>
      <dgm:spPr/>
    </dgm:pt>
    <dgm:pt modelId="{28E62FD4-A2BF-4AF9-BBAE-748901D0D56A}" type="pres">
      <dgm:prSet presAssocID="{601B3A77-3DE6-4CD0-8ADF-C85DE9BC0AC3}" presName="parenttextcomposite" presStyleCnt="0"/>
      <dgm:spPr/>
    </dgm:pt>
    <dgm:pt modelId="{B64E739F-D9D6-4DE9-B0C1-E9766C4B4DBF}" type="pres">
      <dgm:prSet presAssocID="{601B3A77-3DE6-4CD0-8ADF-C85DE9BC0AC3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5B7E5625-8A0D-4F7B-B618-C4339BB15185}" type="pres">
      <dgm:prSet presAssocID="{601B3A77-3DE6-4CD0-8ADF-C85DE9BC0AC3}" presName="parallelogramComposite" presStyleCnt="0"/>
      <dgm:spPr/>
    </dgm:pt>
    <dgm:pt modelId="{95328008-7EC4-4AC2-9FCB-05F1464C026D}" type="pres">
      <dgm:prSet presAssocID="{601B3A77-3DE6-4CD0-8ADF-C85DE9BC0AC3}" presName="parallelogram1" presStyleLbl="alignNode1" presStyleIdx="0" presStyleCnt="21"/>
      <dgm:spPr/>
    </dgm:pt>
    <dgm:pt modelId="{51D987D5-FCC5-425C-B795-BA0CE142FE85}" type="pres">
      <dgm:prSet presAssocID="{601B3A77-3DE6-4CD0-8ADF-C85DE9BC0AC3}" presName="parallelogram2" presStyleLbl="alignNode1" presStyleIdx="1" presStyleCnt="21"/>
      <dgm:spPr/>
    </dgm:pt>
    <dgm:pt modelId="{ECF1BB6F-0E82-42C2-9364-7827E672006F}" type="pres">
      <dgm:prSet presAssocID="{601B3A77-3DE6-4CD0-8ADF-C85DE9BC0AC3}" presName="parallelogram3" presStyleLbl="alignNode1" presStyleIdx="2" presStyleCnt="21"/>
      <dgm:spPr/>
    </dgm:pt>
    <dgm:pt modelId="{18DDDFEB-958C-472A-8F54-10D2ED15C022}" type="pres">
      <dgm:prSet presAssocID="{601B3A77-3DE6-4CD0-8ADF-C85DE9BC0AC3}" presName="parallelogram4" presStyleLbl="alignNode1" presStyleIdx="3" presStyleCnt="21"/>
      <dgm:spPr/>
    </dgm:pt>
    <dgm:pt modelId="{C29DC184-5579-44D8-A825-1467ABF717F0}" type="pres">
      <dgm:prSet presAssocID="{601B3A77-3DE6-4CD0-8ADF-C85DE9BC0AC3}" presName="parallelogram5" presStyleLbl="alignNode1" presStyleIdx="4" presStyleCnt="21"/>
      <dgm:spPr/>
    </dgm:pt>
    <dgm:pt modelId="{84723A19-C467-4F72-8B65-26D1497B7FA8}" type="pres">
      <dgm:prSet presAssocID="{601B3A77-3DE6-4CD0-8ADF-C85DE9BC0AC3}" presName="parallelogram6" presStyleLbl="alignNode1" presStyleIdx="5" presStyleCnt="21"/>
      <dgm:spPr/>
    </dgm:pt>
    <dgm:pt modelId="{762A70BB-4F10-4C62-9A12-488D78EB562E}" type="pres">
      <dgm:prSet presAssocID="{601B3A77-3DE6-4CD0-8ADF-C85DE9BC0AC3}" presName="parallelogram7" presStyleLbl="alignNode1" presStyleIdx="6" presStyleCnt="21"/>
      <dgm:spPr/>
    </dgm:pt>
    <dgm:pt modelId="{F5BEC7DD-6E2D-449C-96C7-A493C47BDBE0}" type="pres">
      <dgm:prSet presAssocID="{EC572371-7199-41A9-9296-F76F7F5C4D5A}" presName="sibTrans" presStyleCnt="0"/>
      <dgm:spPr/>
    </dgm:pt>
    <dgm:pt modelId="{800DC9DE-1683-41A8-86B2-8F7EE556F4B2}" type="pres">
      <dgm:prSet presAssocID="{1CF31B69-47F6-4302-9501-80DB070F35BA}" presName="parenttextcomposite" presStyleCnt="0"/>
      <dgm:spPr/>
    </dgm:pt>
    <dgm:pt modelId="{802F585E-5B99-4D20-96A3-159A58AC40B3}" type="pres">
      <dgm:prSet presAssocID="{1CF31B69-47F6-4302-9501-80DB070F35BA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8A55A155-C92E-46DE-89AC-8A74178EB801}" type="pres">
      <dgm:prSet presAssocID="{1CF31B69-47F6-4302-9501-80DB070F35BA}" presName="composite" presStyleCnt="0"/>
      <dgm:spPr/>
    </dgm:pt>
    <dgm:pt modelId="{D705869C-2825-4833-963E-116616C1A375}" type="pres">
      <dgm:prSet presAssocID="{1CF31B69-47F6-4302-9501-80DB070F35BA}" presName="chevron1" presStyleLbl="alignNode1" presStyleIdx="7" presStyleCnt="21"/>
      <dgm:spPr/>
    </dgm:pt>
    <dgm:pt modelId="{C6028F29-78F8-49EC-961F-5FC5B1192391}" type="pres">
      <dgm:prSet presAssocID="{1CF31B69-47F6-4302-9501-80DB070F35BA}" presName="chevron2" presStyleLbl="alignNode1" presStyleIdx="8" presStyleCnt="21"/>
      <dgm:spPr/>
    </dgm:pt>
    <dgm:pt modelId="{4D63888F-C327-42D4-93BD-828F6402D68B}" type="pres">
      <dgm:prSet presAssocID="{1CF31B69-47F6-4302-9501-80DB070F35BA}" presName="chevron3" presStyleLbl="alignNode1" presStyleIdx="9" presStyleCnt="21"/>
      <dgm:spPr/>
    </dgm:pt>
    <dgm:pt modelId="{9FE94541-60F6-493D-B819-D887F4FBB73D}" type="pres">
      <dgm:prSet presAssocID="{1CF31B69-47F6-4302-9501-80DB070F35BA}" presName="chevron4" presStyleLbl="alignNode1" presStyleIdx="10" presStyleCnt="21"/>
      <dgm:spPr/>
    </dgm:pt>
    <dgm:pt modelId="{D7972CAE-ADCC-4DBB-A131-F40D26992B8C}" type="pres">
      <dgm:prSet presAssocID="{1CF31B69-47F6-4302-9501-80DB070F35BA}" presName="chevron5" presStyleLbl="alignNode1" presStyleIdx="11" presStyleCnt="21"/>
      <dgm:spPr/>
    </dgm:pt>
    <dgm:pt modelId="{604AFD48-82D7-415E-968B-F3D93E7F78EB}" type="pres">
      <dgm:prSet presAssocID="{1CF31B69-47F6-4302-9501-80DB070F35BA}" presName="chevron6" presStyleLbl="alignNode1" presStyleIdx="12" presStyleCnt="21"/>
      <dgm:spPr/>
    </dgm:pt>
    <dgm:pt modelId="{BDD9541C-1552-4E68-A963-73C4BB5D9F75}" type="pres">
      <dgm:prSet presAssocID="{1CF31B69-47F6-4302-9501-80DB070F35BA}" presName="chevron7" presStyleLbl="alignNode1" presStyleIdx="13" presStyleCnt="21"/>
      <dgm:spPr/>
    </dgm:pt>
    <dgm:pt modelId="{1A046A52-ECA2-4520-8D77-9861353BCFCC}" type="pres">
      <dgm:prSet presAssocID="{1CF31B69-47F6-4302-9501-80DB070F35BA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</dgm:pt>
    <dgm:pt modelId="{FA9BAA90-7AAF-44E9-9953-6BF575373D53}" type="pres">
      <dgm:prSet presAssocID="{0EDA8763-0032-4737-B728-5F459EBC18F7}" presName="sibTrans" presStyleCnt="0"/>
      <dgm:spPr/>
    </dgm:pt>
    <dgm:pt modelId="{E436548F-D26F-431F-A8F3-FACA8F0875F7}" type="pres">
      <dgm:prSet presAssocID="{E3BB628D-FC51-4720-AE67-55540A4A1C8E}" presName="parenttextcomposite" presStyleCnt="0"/>
      <dgm:spPr/>
    </dgm:pt>
    <dgm:pt modelId="{8AFB3385-1D36-4370-82B9-CD7125F198B6}" type="pres">
      <dgm:prSet presAssocID="{E3BB628D-FC51-4720-AE67-55540A4A1C8E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F40E6A02-81E9-49E0-890E-B85F3E8A0D68}" type="pres">
      <dgm:prSet presAssocID="{E3BB628D-FC51-4720-AE67-55540A4A1C8E}" presName="composite" presStyleCnt="0"/>
      <dgm:spPr/>
    </dgm:pt>
    <dgm:pt modelId="{9EFD15F3-03CC-4BF6-8918-F1724C18ED1D}" type="pres">
      <dgm:prSet presAssocID="{E3BB628D-FC51-4720-AE67-55540A4A1C8E}" presName="chevron1" presStyleLbl="alignNode1" presStyleIdx="14" presStyleCnt="21"/>
      <dgm:spPr/>
    </dgm:pt>
    <dgm:pt modelId="{EBA49255-3E34-43E8-A000-1D3E8782B585}" type="pres">
      <dgm:prSet presAssocID="{E3BB628D-FC51-4720-AE67-55540A4A1C8E}" presName="chevron2" presStyleLbl="alignNode1" presStyleIdx="15" presStyleCnt="21"/>
      <dgm:spPr/>
    </dgm:pt>
    <dgm:pt modelId="{9B400CF8-1950-4D7B-B4FA-CB73A084E2ED}" type="pres">
      <dgm:prSet presAssocID="{E3BB628D-FC51-4720-AE67-55540A4A1C8E}" presName="chevron3" presStyleLbl="alignNode1" presStyleIdx="16" presStyleCnt="21"/>
      <dgm:spPr/>
    </dgm:pt>
    <dgm:pt modelId="{C584C0A9-A1B6-4715-A269-FC71A0CE3DFF}" type="pres">
      <dgm:prSet presAssocID="{E3BB628D-FC51-4720-AE67-55540A4A1C8E}" presName="chevron4" presStyleLbl="alignNode1" presStyleIdx="17" presStyleCnt="21"/>
      <dgm:spPr/>
    </dgm:pt>
    <dgm:pt modelId="{281A9958-5EB0-4B69-98EA-6E9D71253D04}" type="pres">
      <dgm:prSet presAssocID="{E3BB628D-FC51-4720-AE67-55540A4A1C8E}" presName="chevron5" presStyleLbl="alignNode1" presStyleIdx="18" presStyleCnt="21"/>
      <dgm:spPr/>
    </dgm:pt>
    <dgm:pt modelId="{1DA88FF6-7530-473D-8549-D5B217A5AE2C}" type="pres">
      <dgm:prSet presAssocID="{E3BB628D-FC51-4720-AE67-55540A4A1C8E}" presName="chevron6" presStyleLbl="alignNode1" presStyleIdx="19" presStyleCnt="21"/>
      <dgm:spPr/>
    </dgm:pt>
    <dgm:pt modelId="{DB9DFCAD-5548-412F-B0BB-D90382116040}" type="pres">
      <dgm:prSet presAssocID="{E3BB628D-FC51-4720-AE67-55540A4A1C8E}" presName="chevron7" presStyleLbl="alignNode1" presStyleIdx="20" presStyleCnt="21"/>
      <dgm:spPr/>
    </dgm:pt>
    <dgm:pt modelId="{6758E24D-1A5B-4B12-96D2-48EE4F9D007B}" type="pres">
      <dgm:prSet presAssocID="{E3BB628D-FC51-4720-AE67-55540A4A1C8E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</dgm:pt>
  </dgm:ptLst>
  <dgm:cxnLst>
    <dgm:cxn modelId="{47F16D01-EE90-4F98-8B5F-8B45EF809049}" type="presOf" srcId="{E3BB628D-FC51-4720-AE67-55540A4A1C8E}" destId="{8AFB3385-1D36-4370-82B9-CD7125F198B6}" srcOrd="0" destOrd="0" presId="urn:microsoft.com/office/officeart/2008/layout/VerticalAccentList"/>
    <dgm:cxn modelId="{6AE72C03-541E-4106-95C5-1BFB0BB39E30}" srcId="{975B1D21-9D4B-4556-8D1F-E38473685C49}" destId="{1CF31B69-47F6-4302-9501-80DB070F35BA}" srcOrd="1" destOrd="0" parTransId="{034A60E7-0B3B-4548-9A1A-71865EB7AA4B}" sibTransId="{0EDA8763-0032-4737-B728-5F459EBC18F7}"/>
    <dgm:cxn modelId="{00F8D90F-FF74-4382-BB39-63E3DBB26333}" srcId="{975B1D21-9D4B-4556-8D1F-E38473685C49}" destId="{E3BB628D-FC51-4720-AE67-55540A4A1C8E}" srcOrd="2" destOrd="0" parTransId="{F4F1DBF0-3651-492A-AE6C-7631E70B27A8}" sibTransId="{02B68094-B9CF-4D78-B24A-873393119AC5}"/>
    <dgm:cxn modelId="{3DB11A2F-9F62-467A-9BE6-21AEF2273124}" srcId="{E3BB628D-FC51-4720-AE67-55540A4A1C8E}" destId="{FCFC7064-6F11-4B7C-BAE8-74780228F660}" srcOrd="0" destOrd="0" parTransId="{78932233-CF18-4334-BCF7-7BFEA773FA33}" sibTransId="{F5193858-E5C7-41AF-995D-F0B4294BDFCA}"/>
    <dgm:cxn modelId="{41817A33-D032-48A6-BAFA-B392DCA42088}" type="presOf" srcId="{601B3A77-3DE6-4CD0-8ADF-C85DE9BC0AC3}" destId="{B64E739F-D9D6-4DE9-B0C1-E9766C4B4DBF}" srcOrd="0" destOrd="0" presId="urn:microsoft.com/office/officeart/2008/layout/VerticalAccentList"/>
    <dgm:cxn modelId="{5D3FEE65-6246-4F20-8FA1-DCF954D1BCD0}" srcId="{1CF31B69-47F6-4302-9501-80DB070F35BA}" destId="{DDC9D7C6-A47D-4917-825D-5618796C4756}" srcOrd="0" destOrd="0" parTransId="{C0D307B9-BABD-48FE-AFD9-FF18A971ADC9}" sibTransId="{4939A873-A8E3-4FFA-B2D4-4650F283A78B}"/>
    <dgm:cxn modelId="{B9E7C168-0C50-4E92-B086-59067C05BB18}" type="presOf" srcId="{DDC9D7C6-A47D-4917-825D-5618796C4756}" destId="{1A046A52-ECA2-4520-8D77-9861353BCFCC}" srcOrd="0" destOrd="0" presId="urn:microsoft.com/office/officeart/2008/layout/VerticalAccentList"/>
    <dgm:cxn modelId="{3191F795-9298-4341-8AA1-96CE51E0381D}" type="presOf" srcId="{FCFC7064-6F11-4B7C-BAE8-74780228F660}" destId="{6758E24D-1A5B-4B12-96D2-48EE4F9D007B}" srcOrd="0" destOrd="0" presId="urn:microsoft.com/office/officeart/2008/layout/VerticalAccentList"/>
    <dgm:cxn modelId="{E8E7CB9A-7679-4B2E-BBBA-DEED7862D865}" type="presOf" srcId="{975B1D21-9D4B-4556-8D1F-E38473685C49}" destId="{A5DA7A6B-F135-4D08-8CD3-842329ADF6FD}" srcOrd="0" destOrd="0" presId="urn:microsoft.com/office/officeart/2008/layout/VerticalAccentList"/>
    <dgm:cxn modelId="{0D18F2B6-7D65-40D1-878B-5825E0531798}" srcId="{975B1D21-9D4B-4556-8D1F-E38473685C49}" destId="{601B3A77-3DE6-4CD0-8ADF-C85DE9BC0AC3}" srcOrd="0" destOrd="0" parTransId="{6768FF70-1A15-4B6B-9136-33622583A672}" sibTransId="{EC572371-7199-41A9-9296-F76F7F5C4D5A}"/>
    <dgm:cxn modelId="{5E8179F4-5C0A-4298-8FE0-AAEF82E542DB}" type="presOf" srcId="{1CF31B69-47F6-4302-9501-80DB070F35BA}" destId="{802F585E-5B99-4D20-96A3-159A58AC40B3}" srcOrd="0" destOrd="0" presId="urn:microsoft.com/office/officeart/2008/layout/VerticalAccentList"/>
    <dgm:cxn modelId="{2288E1F8-8892-4636-B56A-E201D476C160}" type="presParOf" srcId="{A5DA7A6B-F135-4D08-8CD3-842329ADF6FD}" destId="{28E62FD4-A2BF-4AF9-BBAE-748901D0D56A}" srcOrd="0" destOrd="0" presId="urn:microsoft.com/office/officeart/2008/layout/VerticalAccentList"/>
    <dgm:cxn modelId="{01C8380B-0EF0-4DFF-B584-B02FE533748B}" type="presParOf" srcId="{28E62FD4-A2BF-4AF9-BBAE-748901D0D56A}" destId="{B64E739F-D9D6-4DE9-B0C1-E9766C4B4DBF}" srcOrd="0" destOrd="0" presId="urn:microsoft.com/office/officeart/2008/layout/VerticalAccentList"/>
    <dgm:cxn modelId="{7FB55A58-D4B2-4399-A12C-B615695F75CB}" type="presParOf" srcId="{A5DA7A6B-F135-4D08-8CD3-842329ADF6FD}" destId="{5B7E5625-8A0D-4F7B-B618-C4339BB15185}" srcOrd="1" destOrd="0" presId="urn:microsoft.com/office/officeart/2008/layout/VerticalAccentList"/>
    <dgm:cxn modelId="{14DEC6AA-CE82-46CC-BB3F-9E97AADE4C06}" type="presParOf" srcId="{5B7E5625-8A0D-4F7B-B618-C4339BB15185}" destId="{95328008-7EC4-4AC2-9FCB-05F1464C026D}" srcOrd="0" destOrd="0" presId="urn:microsoft.com/office/officeart/2008/layout/VerticalAccentList"/>
    <dgm:cxn modelId="{EF1E31F2-3496-4A74-B0B2-E30AACB546D2}" type="presParOf" srcId="{5B7E5625-8A0D-4F7B-B618-C4339BB15185}" destId="{51D987D5-FCC5-425C-B795-BA0CE142FE85}" srcOrd="1" destOrd="0" presId="urn:microsoft.com/office/officeart/2008/layout/VerticalAccentList"/>
    <dgm:cxn modelId="{AC2F0669-C1BA-44D6-ABE1-CF15198FA80F}" type="presParOf" srcId="{5B7E5625-8A0D-4F7B-B618-C4339BB15185}" destId="{ECF1BB6F-0E82-42C2-9364-7827E672006F}" srcOrd="2" destOrd="0" presId="urn:microsoft.com/office/officeart/2008/layout/VerticalAccentList"/>
    <dgm:cxn modelId="{465F0B4E-F30E-4BAE-9D75-A2B7ED3181CF}" type="presParOf" srcId="{5B7E5625-8A0D-4F7B-B618-C4339BB15185}" destId="{18DDDFEB-958C-472A-8F54-10D2ED15C022}" srcOrd="3" destOrd="0" presId="urn:microsoft.com/office/officeart/2008/layout/VerticalAccentList"/>
    <dgm:cxn modelId="{DB1617BA-82D6-4446-BBEB-98CF763D02E5}" type="presParOf" srcId="{5B7E5625-8A0D-4F7B-B618-C4339BB15185}" destId="{C29DC184-5579-44D8-A825-1467ABF717F0}" srcOrd="4" destOrd="0" presId="urn:microsoft.com/office/officeart/2008/layout/VerticalAccentList"/>
    <dgm:cxn modelId="{E3275EA5-ED86-46B1-973D-747BC82DCB2B}" type="presParOf" srcId="{5B7E5625-8A0D-4F7B-B618-C4339BB15185}" destId="{84723A19-C467-4F72-8B65-26D1497B7FA8}" srcOrd="5" destOrd="0" presId="urn:microsoft.com/office/officeart/2008/layout/VerticalAccentList"/>
    <dgm:cxn modelId="{9F4A93F0-768F-4528-A3FF-302F4B0C2628}" type="presParOf" srcId="{5B7E5625-8A0D-4F7B-B618-C4339BB15185}" destId="{762A70BB-4F10-4C62-9A12-488D78EB562E}" srcOrd="6" destOrd="0" presId="urn:microsoft.com/office/officeart/2008/layout/VerticalAccentList"/>
    <dgm:cxn modelId="{4C504B1F-ABCC-4B40-8BC7-8E2AFCD21F84}" type="presParOf" srcId="{A5DA7A6B-F135-4D08-8CD3-842329ADF6FD}" destId="{F5BEC7DD-6E2D-449C-96C7-A493C47BDBE0}" srcOrd="2" destOrd="0" presId="urn:microsoft.com/office/officeart/2008/layout/VerticalAccentList"/>
    <dgm:cxn modelId="{819BF0C9-D123-4A7E-AC73-E25F648ECFC1}" type="presParOf" srcId="{A5DA7A6B-F135-4D08-8CD3-842329ADF6FD}" destId="{800DC9DE-1683-41A8-86B2-8F7EE556F4B2}" srcOrd="3" destOrd="0" presId="urn:microsoft.com/office/officeart/2008/layout/VerticalAccentList"/>
    <dgm:cxn modelId="{02197C73-69EB-461E-9C5A-A3BAEA0D8F2D}" type="presParOf" srcId="{800DC9DE-1683-41A8-86B2-8F7EE556F4B2}" destId="{802F585E-5B99-4D20-96A3-159A58AC40B3}" srcOrd="0" destOrd="0" presId="urn:microsoft.com/office/officeart/2008/layout/VerticalAccentList"/>
    <dgm:cxn modelId="{368498DE-F1E7-4F54-92B1-6561BCDB75C1}" type="presParOf" srcId="{A5DA7A6B-F135-4D08-8CD3-842329ADF6FD}" destId="{8A55A155-C92E-46DE-89AC-8A74178EB801}" srcOrd="4" destOrd="0" presId="urn:microsoft.com/office/officeart/2008/layout/VerticalAccentList"/>
    <dgm:cxn modelId="{249917C1-BC27-4779-B97F-76CB6597394F}" type="presParOf" srcId="{8A55A155-C92E-46DE-89AC-8A74178EB801}" destId="{D705869C-2825-4833-963E-116616C1A375}" srcOrd="0" destOrd="0" presId="urn:microsoft.com/office/officeart/2008/layout/VerticalAccentList"/>
    <dgm:cxn modelId="{6566F9B0-5AF6-4744-925D-AA683B6ECF10}" type="presParOf" srcId="{8A55A155-C92E-46DE-89AC-8A74178EB801}" destId="{C6028F29-78F8-49EC-961F-5FC5B1192391}" srcOrd="1" destOrd="0" presId="urn:microsoft.com/office/officeart/2008/layout/VerticalAccentList"/>
    <dgm:cxn modelId="{7EE3A8E5-9D33-49B4-A9D5-A92BC288F728}" type="presParOf" srcId="{8A55A155-C92E-46DE-89AC-8A74178EB801}" destId="{4D63888F-C327-42D4-93BD-828F6402D68B}" srcOrd="2" destOrd="0" presId="urn:microsoft.com/office/officeart/2008/layout/VerticalAccentList"/>
    <dgm:cxn modelId="{9158A80B-ECC5-4B4B-AA4A-167D70FD70BA}" type="presParOf" srcId="{8A55A155-C92E-46DE-89AC-8A74178EB801}" destId="{9FE94541-60F6-493D-B819-D887F4FBB73D}" srcOrd="3" destOrd="0" presId="urn:microsoft.com/office/officeart/2008/layout/VerticalAccentList"/>
    <dgm:cxn modelId="{FA58A494-38EE-4A53-AEE4-22483CFB98BD}" type="presParOf" srcId="{8A55A155-C92E-46DE-89AC-8A74178EB801}" destId="{D7972CAE-ADCC-4DBB-A131-F40D26992B8C}" srcOrd="4" destOrd="0" presId="urn:microsoft.com/office/officeart/2008/layout/VerticalAccentList"/>
    <dgm:cxn modelId="{B28BF4EF-D0B1-4A06-8468-C2B8D8C6E8E6}" type="presParOf" srcId="{8A55A155-C92E-46DE-89AC-8A74178EB801}" destId="{604AFD48-82D7-415E-968B-F3D93E7F78EB}" srcOrd="5" destOrd="0" presId="urn:microsoft.com/office/officeart/2008/layout/VerticalAccentList"/>
    <dgm:cxn modelId="{3C43BFAE-9A1D-43B1-9870-E450A4B5DBF2}" type="presParOf" srcId="{8A55A155-C92E-46DE-89AC-8A74178EB801}" destId="{BDD9541C-1552-4E68-A963-73C4BB5D9F75}" srcOrd="6" destOrd="0" presId="urn:microsoft.com/office/officeart/2008/layout/VerticalAccentList"/>
    <dgm:cxn modelId="{3E189AC8-3686-48CE-994F-936077E7870F}" type="presParOf" srcId="{8A55A155-C92E-46DE-89AC-8A74178EB801}" destId="{1A046A52-ECA2-4520-8D77-9861353BCFCC}" srcOrd="7" destOrd="0" presId="urn:microsoft.com/office/officeart/2008/layout/VerticalAccentList"/>
    <dgm:cxn modelId="{5E23089D-9F29-498D-88E1-832E47B3E3C8}" type="presParOf" srcId="{A5DA7A6B-F135-4D08-8CD3-842329ADF6FD}" destId="{FA9BAA90-7AAF-44E9-9953-6BF575373D53}" srcOrd="5" destOrd="0" presId="urn:microsoft.com/office/officeart/2008/layout/VerticalAccentList"/>
    <dgm:cxn modelId="{ABB400AA-2D00-4D75-86A9-E97E78F38C9B}" type="presParOf" srcId="{A5DA7A6B-F135-4D08-8CD3-842329ADF6FD}" destId="{E436548F-D26F-431F-A8F3-FACA8F0875F7}" srcOrd="6" destOrd="0" presId="urn:microsoft.com/office/officeart/2008/layout/VerticalAccentList"/>
    <dgm:cxn modelId="{1DAC4BF3-889E-4275-AB93-55A82A59D0FB}" type="presParOf" srcId="{E436548F-D26F-431F-A8F3-FACA8F0875F7}" destId="{8AFB3385-1D36-4370-82B9-CD7125F198B6}" srcOrd="0" destOrd="0" presId="urn:microsoft.com/office/officeart/2008/layout/VerticalAccentList"/>
    <dgm:cxn modelId="{33850CC0-C3FB-4985-81E0-250436D8AD41}" type="presParOf" srcId="{A5DA7A6B-F135-4D08-8CD3-842329ADF6FD}" destId="{F40E6A02-81E9-49E0-890E-B85F3E8A0D68}" srcOrd="7" destOrd="0" presId="urn:microsoft.com/office/officeart/2008/layout/VerticalAccentList"/>
    <dgm:cxn modelId="{5AA1C736-5A88-4865-AFE7-94018415A95B}" type="presParOf" srcId="{F40E6A02-81E9-49E0-890E-B85F3E8A0D68}" destId="{9EFD15F3-03CC-4BF6-8918-F1724C18ED1D}" srcOrd="0" destOrd="0" presId="urn:microsoft.com/office/officeart/2008/layout/VerticalAccentList"/>
    <dgm:cxn modelId="{5433719D-0FD5-4B1B-A026-C9FFE9EC33CC}" type="presParOf" srcId="{F40E6A02-81E9-49E0-890E-B85F3E8A0D68}" destId="{EBA49255-3E34-43E8-A000-1D3E8782B585}" srcOrd="1" destOrd="0" presId="urn:microsoft.com/office/officeart/2008/layout/VerticalAccentList"/>
    <dgm:cxn modelId="{1D78099E-9E9B-45BA-B4AA-542095C975D8}" type="presParOf" srcId="{F40E6A02-81E9-49E0-890E-B85F3E8A0D68}" destId="{9B400CF8-1950-4D7B-B4FA-CB73A084E2ED}" srcOrd="2" destOrd="0" presId="urn:microsoft.com/office/officeart/2008/layout/VerticalAccentList"/>
    <dgm:cxn modelId="{0EB2A5B7-95B4-4890-ABC6-9D90529BC699}" type="presParOf" srcId="{F40E6A02-81E9-49E0-890E-B85F3E8A0D68}" destId="{C584C0A9-A1B6-4715-A269-FC71A0CE3DFF}" srcOrd="3" destOrd="0" presId="urn:microsoft.com/office/officeart/2008/layout/VerticalAccentList"/>
    <dgm:cxn modelId="{20B54244-7535-4FBE-A645-5AABBD098635}" type="presParOf" srcId="{F40E6A02-81E9-49E0-890E-B85F3E8A0D68}" destId="{281A9958-5EB0-4B69-98EA-6E9D71253D04}" srcOrd="4" destOrd="0" presId="urn:microsoft.com/office/officeart/2008/layout/VerticalAccentList"/>
    <dgm:cxn modelId="{7E2C6EBF-3C0D-4419-BD61-1005EC33846C}" type="presParOf" srcId="{F40E6A02-81E9-49E0-890E-B85F3E8A0D68}" destId="{1DA88FF6-7530-473D-8549-D5B217A5AE2C}" srcOrd="5" destOrd="0" presId="urn:microsoft.com/office/officeart/2008/layout/VerticalAccentList"/>
    <dgm:cxn modelId="{D4458EEB-81D5-41A9-B1A3-1964940785C1}" type="presParOf" srcId="{F40E6A02-81E9-49E0-890E-B85F3E8A0D68}" destId="{DB9DFCAD-5548-412F-B0BB-D90382116040}" srcOrd="6" destOrd="0" presId="urn:microsoft.com/office/officeart/2008/layout/VerticalAccentList"/>
    <dgm:cxn modelId="{B63D6D7A-2140-4AE6-995D-40EB369A7256}" type="presParOf" srcId="{F40E6A02-81E9-49E0-890E-B85F3E8A0D68}" destId="{6758E24D-1A5B-4B12-96D2-48EE4F9D007B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B71ABC-BD38-44FF-82CB-C9A6E2D33518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86E15B0C-D43C-4891-9332-0671E769274F}">
      <dgm:prSet phldrT="[Texto]"/>
      <dgm:spPr/>
      <dgm:t>
        <a:bodyPr/>
        <a:lstStyle/>
        <a:p>
          <a:r>
            <a:rPr lang="es-EC" dirty="0"/>
            <a:t>Muestreo</a:t>
          </a:r>
        </a:p>
      </dgm:t>
    </dgm:pt>
    <dgm:pt modelId="{552313CD-D90B-4AB1-ABCA-D4797C349345}" type="parTrans" cxnId="{91D9A503-D4FD-4D15-816B-74FE43533FE6}">
      <dgm:prSet/>
      <dgm:spPr/>
      <dgm:t>
        <a:bodyPr/>
        <a:lstStyle/>
        <a:p>
          <a:endParaRPr lang="es-EC"/>
        </a:p>
      </dgm:t>
    </dgm:pt>
    <dgm:pt modelId="{8CD089AC-7AD6-4A43-B226-6CF1B4F1293F}" type="sibTrans" cxnId="{91D9A503-D4FD-4D15-816B-74FE43533FE6}">
      <dgm:prSet/>
      <dgm:spPr/>
      <dgm:t>
        <a:bodyPr/>
        <a:lstStyle/>
        <a:p>
          <a:endParaRPr lang="es-EC"/>
        </a:p>
      </dgm:t>
    </dgm:pt>
    <dgm:pt modelId="{7B165E39-D29B-481F-8B81-1586E816D2D8}">
      <dgm:prSet phldrT="[Texto]"/>
      <dgm:spPr/>
      <dgm:t>
        <a:bodyPr/>
        <a:lstStyle/>
        <a:p>
          <a:r>
            <a:rPr lang="es-EC" dirty="0"/>
            <a:t>Medición</a:t>
          </a:r>
        </a:p>
      </dgm:t>
    </dgm:pt>
    <dgm:pt modelId="{70A8B174-F72A-4CD2-BD59-70EBEB8355B9}" type="parTrans" cxnId="{079FC3CF-0792-4CB3-9D12-3C920E8CE246}">
      <dgm:prSet/>
      <dgm:spPr/>
      <dgm:t>
        <a:bodyPr/>
        <a:lstStyle/>
        <a:p>
          <a:endParaRPr lang="es-EC"/>
        </a:p>
      </dgm:t>
    </dgm:pt>
    <dgm:pt modelId="{BBF7728F-DE7A-4E19-8A3C-99ED536A7BEC}" type="sibTrans" cxnId="{079FC3CF-0792-4CB3-9D12-3C920E8CE246}">
      <dgm:prSet/>
      <dgm:spPr/>
      <dgm:t>
        <a:bodyPr/>
        <a:lstStyle/>
        <a:p>
          <a:endParaRPr lang="es-EC"/>
        </a:p>
      </dgm:t>
    </dgm:pt>
    <dgm:pt modelId="{DEFCD531-EF62-41B3-811E-F158A89F5349}">
      <dgm:prSet phldrT="[Texto]"/>
      <dgm:spPr/>
      <dgm:t>
        <a:bodyPr/>
        <a:lstStyle/>
        <a:p>
          <a:r>
            <a:rPr lang="es-EC" dirty="0"/>
            <a:t>Ensayo</a:t>
          </a:r>
        </a:p>
      </dgm:t>
    </dgm:pt>
    <dgm:pt modelId="{102ABB7B-99FE-434E-9D88-096905E307F2}" type="parTrans" cxnId="{C7381DD3-3887-4401-80A5-B65DFB2E6FF3}">
      <dgm:prSet/>
      <dgm:spPr/>
      <dgm:t>
        <a:bodyPr/>
        <a:lstStyle/>
        <a:p>
          <a:endParaRPr lang="es-EC"/>
        </a:p>
      </dgm:t>
    </dgm:pt>
    <dgm:pt modelId="{6DED8410-2929-461D-B40A-685B72504F5A}" type="sibTrans" cxnId="{C7381DD3-3887-4401-80A5-B65DFB2E6FF3}">
      <dgm:prSet/>
      <dgm:spPr/>
      <dgm:t>
        <a:bodyPr/>
        <a:lstStyle/>
        <a:p>
          <a:endParaRPr lang="es-EC"/>
        </a:p>
      </dgm:t>
    </dgm:pt>
    <dgm:pt modelId="{64A66251-BF4B-4B0E-8AFA-7A6C76DBA682}" type="pres">
      <dgm:prSet presAssocID="{25B71ABC-BD38-44FF-82CB-C9A6E2D33518}" presName="Name0" presStyleCnt="0">
        <dgm:presLayoutVars>
          <dgm:dir/>
          <dgm:resizeHandles val="exact"/>
        </dgm:presLayoutVars>
      </dgm:prSet>
      <dgm:spPr/>
    </dgm:pt>
    <dgm:pt modelId="{E64EC98A-A145-4CA8-95EE-A1CD039517DC}" type="pres">
      <dgm:prSet presAssocID="{86E15B0C-D43C-4891-9332-0671E769274F}" presName="composite" presStyleCnt="0"/>
      <dgm:spPr/>
    </dgm:pt>
    <dgm:pt modelId="{A3106799-9154-42CC-852F-117FFCBC76AD}" type="pres">
      <dgm:prSet presAssocID="{86E15B0C-D43C-4891-9332-0671E769274F}" presName="rect1" presStyleLbl="trAlignAcc1" presStyleIdx="0" presStyleCnt="3">
        <dgm:presLayoutVars>
          <dgm:bulletEnabled val="1"/>
        </dgm:presLayoutVars>
      </dgm:prSet>
      <dgm:spPr/>
    </dgm:pt>
    <dgm:pt modelId="{CCDD099E-F2EC-4D97-BC54-4CA84973231E}" type="pres">
      <dgm:prSet presAssocID="{86E15B0C-D43C-4891-9332-0671E769274F}" presName="rect2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Escena de parque"/>
        </a:ext>
      </dgm:extLst>
    </dgm:pt>
    <dgm:pt modelId="{69794BC0-D7AB-480E-A007-E813384F3FB5}" type="pres">
      <dgm:prSet presAssocID="{8CD089AC-7AD6-4A43-B226-6CF1B4F1293F}" presName="sibTrans" presStyleCnt="0"/>
      <dgm:spPr/>
    </dgm:pt>
    <dgm:pt modelId="{3A192EF6-E7A7-4E01-A6BB-B5BAA5C8B2B9}" type="pres">
      <dgm:prSet presAssocID="{7B165E39-D29B-481F-8B81-1586E816D2D8}" presName="composite" presStyleCnt="0"/>
      <dgm:spPr/>
    </dgm:pt>
    <dgm:pt modelId="{F83E5E11-8BC8-460B-80A3-6DE0C74C97D5}" type="pres">
      <dgm:prSet presAssocID="{7B165E39-D29B-481F-8B81-1586E816D2D8}" presName="rect1" presStyleLbl="trAlignAcc1" presStyleIdx="1" presStyleCnt="3">
        <dgm:presLayoutVars>
          <dgm:bulletEnabled val="1"/>
        </dgm:presLayoutVars>
      </dgm:prSet>
      <dgm:spPr/>
    </dgm:pt>
    <dgm:pt modelId="{C309A6F5-D88C-43F5-B8AC-91E39A376C62}" type="pres">
      <dgm:prSet presAssocID="{7B165E39-D29B-481F-8B81-1586E816D2D8}" presName="rect2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ronómetro"/>
        </a:ext>
      </dgm:extLst>
    </dgm:pt>
    <dgm:pt modelId="{4E291D97-9269-49EA-98A1-3B512F4E570C}" type="pres">
      <dgm:prSet presAssocID="{BBF7728F-DE7A-4E19-8A3C-99ED536A7BEC}" presName="sibTrans" presStyleCnt="0"/>
      <dgm:spPr/>
    </dgm:pt>
    <dgm:pt modelId="{4150C70E-15E3-4443-ABBE-6B81F09A057B}" type="pres">
      <dgm:prSet presAssocID="{DEFCD531-EF62-41B3-811E-F158A89F5349}" presName="composite" presStyleCnt="0"/>
      <dgm:spPr/>
    </dgm:pt>
    <dgm:pt modelId="{2CF3DC56-CE70-46B8-AD70-F6179428E1E0}" type="pres">
      <dgm:prSet presAssocID="{DEFCD531-EF62-41B3-811E-F158A89F5349}" presName="rect1" presStyleLbl="trAlignAcc1" presStyleIdx="2" presStyleCnt="3">
        <dgm:presLayoutVars>
          <dgm:bulletEnabled val="1"/>
        </dgm:presLayoutVars>
      </dgm:prSet>
      <dgm:spPr/>
    </dgm:pt>
    <dgm:pt modelId="{1A9D8D84-A563-446B-B74A-D6E30A6F6676}" type="pres">
      <dgm:prSet presAssocID="{DEFCD531-EF62-41B3-811E-F158A89F5349}" presName="rect2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traz"/>
        </a:ext>
      </dgm:extLst>
    </dgm:pt>
  </dgm:ptLst>
  <dgm:cxnLst>
    <dgm:cxn modelId="{91D9A503-D4FD-4D15-816B-74FE43533FE6}" srcId="{25B71ABC-BD38-44FF-82CB-C9A6E2D33518}" destId="{86E15B0C-D43C-4891-9332-0671E769274F}" srcOrd="0" destOrd="0" parTransId="{552313CD-D90B-4AB1-ABCA-D4797C349345}" sibTransId="{8CD089AC-7AD6-4A43-B226-6CF1B4F1293F}"/>
    <dgm:cxn modelId="{A67CF310-592C-4772-A4AF-18820F97B4B3}" type="presOf" srcId="{86E15B0C-D43C-4891-9332-0671E769274F}" destId="{A3106799-9154-42CC-852F-117FFCBC76AD}" srcOrd="0" destOrd="0" presId="urn:microsoft.com/office/officeart/2008/layout/PictureStrips"/>
    <dgm:cxn modelId="{B5CE1513-C496-4CEC-A221-B216CC7AFFBF}" type="presOf" srcId="{DEFCD531-EF62-41B3-811E-F158A89F5349}" destId="{2CF3DC56-CE70-46B8-AD70-F6179428E1E0}" srcOrd="0" destOrd="0" presId="urn:microsoft.com/office/officeart/2008/layout/PictureStrips"/>
    <dgm:cxn modelId="{EB538BA6-C8F2-434A-BFBA-1A0C76E3C61B}" type="presOf" srcId="{7B165E39-D29B-481F-8B81-1586E816D2D8}" destId="{F83E5E11-8BC8-460B-80A3-6DE0C74C97D5}" srcOrd="0" destOrd="0" presId="urn:microsoft.com/office/officeart/2008/layout/PictureStrips"/>
    <dgm:cxn modelId="{079FC3CF-0792-4CB3-9D12-3C920E8CE246}" srcId="{25B71ABC-BD38-44FF-82CB-C9A6E2D33518}" destId="{7B165E39-D29B-481F-8B81-1586E816D2D8}" srcOrd="1" destOrd="0" parTransId="{70A8B174-F72A-4CD2-BD59-70EBEB8355B9}" sibTransId="{BBF7728F-DE7A-4E19-8A3C-99ED536A7BEC}"/>
    <dgm:cxn modelId="{C7381DD3-3887-4401-80A5-B65DFB2E6FF3}" srcId="{25B71ABC-BD38-44FF-82CB-C9A6E2D33518}" destId="{DEFCD531-EF62-41B3-811E-F158A89F5349}" srcOrd="2" destOrd="0" parTransId="{102ABB7B-99FE-434E-9D88-096905E307F2}" sibTransId="{6DED8410-2929-461D-B40A-685B72504F5A}"/>
    <dgm:cxn modelId="{702F08F7-3D5E-47D9-B06C-E861232DDEE7}" type="presOf" srcId="{25B71ABC-BD38-44FF-82CB-C9A6E2D33518}" destId="{64A66251-BF4B-4B0E-8AFA-7A6C76DBA682}" srcOrd="0" destOrd="0" presId="urn:microsoft.com/office/officeart/2008/layout/PictureStrips"/>
    <dgm:cxn modelId="{6AAFF301-1F72-4B07-96DD-60F8283B49AE}" type="presParOf" srcId="{64A66251-BF4B-4B0E-8AFA-7A6C76DBA682}" destId="{E64EC98A-A145-4CA8-95EE-A1CD039517DC}" srcOrd="0" destOrd="0" presId="urn:microsoft.com/office/officeart/2008/layout/PictureStrips"/>
    <dgm:cxn modelId="{20C6A0ED-A1AC-424C-BC57-1D8C88D760FE}" type="presParOf" srcId="{E64EC98A-A145-4CA8-95EE-A1CD039517DC}" destId="{A3106799-9154-42CC-852F-117FFCBC76AD}" srcOrd="0" destOrd="0" presId="urn:microsoft.com/office/officeart/2008/layout/PictureStrips"/>
    <dgm:cxn modelId="{642B5D48-6AE1-4E87-9F3C-4DC892C798F8}" type="presParOf" srcId="{E64EC98A-A145-4CA8-95EE-A1CD039517DC}" destId="{CCDD099E-F2EC-4D97-BC54-4CA84973231E}" srcOrd="1" destOrd="0" presId="urn:microsoft.com/office/officeart/2008/layout/PictureStrips"/>
    <dgm:cxn modelId="{C87B2FA1-A81C-4615-BDB1-BEC220700D35}" type="presParOf" srcId="{64A66251-BF4B-4B0E-8AFA-7A6C76DBA682}" destId="{69794BC0-D7AB-480E-A007-E813384F3FB5}" srcOrd="1" destOrd="0" presId="urn:microsoft.com/office/officeart/2008/layout/PictureStrips"/>
    <dgm:cxn modelId="{655B36B8-0841-42D2-AAEE-A84CA17A37F3}" type="presParOf" srcId="{64A66251-BF4B-4B0E-8AFA-7A6C76DBA682}" destId="{3A192EF6-E7A7-4E01-A6BB-B5BAA5C8B2B9}" srcOrd="2" destOrd="0" presId="urn:microsoft.com/office/officeart/2008/layout/PictureStrips"/>
    <dgm:cxn modelId="{5AA5FBDE-CC31-4DDA-B648-104631A30A1D}" type="presParOf" srcId="{3A192EF6-E7A7-4E01-A6BB-B5BAA5C8B2B9}" destId="{F83E5E11-8BC8-460B-80A3-6DE0C74C97D5}" srcOrd="0" destOrd="0" presId="urn:microsoft.com/office/officeart/2008/layout/PictureStrips"/>
    <dgm:cxn modelId="{BCB82A72-B091-4C80-8541-3723B4B5FD99}" type="presParOf" srcId="{3A192EF6-E7A7-4E01-A6BB-B5BAA5C8B2B9}" destId="{C309A6F5-D88C-43F5-B8AC-91E39A376C62}" srcOrd="1" destOrd="0" presId="urn:microsoft.com/office/officeart/2008/layout/PictureStrips"/>
    <dgm:cxn modelId="{7796BE27-7A01-4E3E-8E4C-EC737847873B}" type="presParOf" srcId="{64A66251-BF4B-4B0E-8AFA-7A6C76DBA682}" destId="{4E291D97-9269-49EA-98A1-3B512F4E570C}" srcOrd="3" destOrd="0" presId="urn:microsoft.com/office/officeart/2008/layout/PictureStrips"/>
    <dgm:cxn modelId="{E2A7720B-681B-4F63-85B3-FE8E1A4A30C4}" type="presParOf" srcId="{64A66251-BF4B-4B0E-8AFA-7A6C76DBA682}" destId="{4150C70E-15E3-4443-ABBE-6B81F09A057B}" srcOrd="4" destOrd="0" presId="urn:microsoft.com/office/officeart/2008/layout/PictureStrips"/>
    <dgm:cxn modelId="{3D46E38C-835E-4047-9C57-BEE44C3B23CD}" type="presParOf" srcId="{4150C70E-15E3-4443-ABBE-6B81F09A057B}" destId="{2CF3DC56-CE70-46B8-AD70-F6179428E1E0}" srcOrd="0" destOrd="0" presId="urn:microsoft.com/office/officeart/2008/layout/PictureStrips"/>
    <dgm:cxn modelId="{E8509F67-DABE-475A-9B45-969B19F92797}" type="presParOf" srcId="{4150C70E-15E3-4443-ABBE-6B81F09A057B}" destId="{1A9D8D84-A563-446B-B74A-D6E30A6F6676}" srcOrd="1" destOrd="0" presId="urn:microsoft.com/office/officeart/2008/layout/PictureStrips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DF2659-1658-4475-8B4A-87871DDEE817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</dgm:pt>
    <dgm:pt modelId="{B30A262B-D8C2-49BA-9B23-84F1ABEA76BB}">
      <dgm:prSet phldrT="[Texto]"/>
      <dgm:spPr/>
      <dgm:t>
        <a:bodyPr/>
        <a:lstStyle/>
        <a:p>
          <a:r>
            <a:rPr lang="es-EC" dirty="0"/>
            <a:t>Exactitud</a:t>
          </a:r>
        </a:p>
      </dgm:t>
    </dgm:pt>
    <dgm:pt modelId="{34AC460A-234D-44D4-BE80-E053F91DC0C8}" type="parTrans" cxnId="{22F2B672-FEC5-4FB8-B7AF-269848ACE12C}">
      <dgm:prSet/>
      <dgm:spPr/>
      <dgm:t>
        <a:bodyPr/>
        <a:lstStyle/>
        <a:p>
          <a:endParaRPr lang="es-EC"/>
        </a:p>
      </dgm:t>
    </dgm:pt>
    <dgm:pt modelId="{CAB319FD-6217-4293-875B-72459745AAE7}" type="sibTrans" cxnId="{22F2B672-FEC5-4FB8-B7AF-269848ACE12C}">
      <dgm:prSet/>
      <dgm:spPr/>
      <dgm:t>
        <a:bodyPr/>
        <a:lstStyle/>
        <a:p>
          <a:endParaRPr lang="es-EC"/>
        </a:p>
      </dgm:t>
    </dgm:pt>
    <dgm:pt modelId="{B223F719-5943-4940-96E6-3BA9E184FEB0}">
      <dgm:prSet phldrT="[Texto]"/>
      <dgm:spPr/>
      <dgm:t>
        <a:bodyPr/>
        <a:lstStyle/>
        <a:p>
          <a:r>
            <a:rPr lang="es-EC" dirty="0"/>
            <a:t>Especificaciones</a:t>
          </a:r>
        </a:p>
      </dgm:t>
    </dgm:pt>
    <dgm:pt modelId="{E3D144BE-2C50-4CB5-88B4-008DF26EBF56}" type="parTrans" cxnId="{99B1FD19-3CC9-4B51-BFE5-DF7648268486}">
      <dgm:prSet/>
      <dgm:spPr/>
      <dgm:t>
        <a:bodyPr/>
        <a:lstStyle/>
        <a:p>
          <a:endParaRPr lang="es-EC"/>
        </a:p>
      </dgm:t>
    </dgm:pt>
    <dgm:pt modelId="{9EEA4F34-2974-4852-B9C9-65EB3B28908E}" type="sibTrans" cxnId="{99B1FD19-3CC9-4B51-BFE5-DF7648268486}">
      <dgm:prSet/>
      <dgm:spPr/>
      <dgm:t>
        <a:bodyPr/>
        <a:lstStyle/>
        <a:p>
          <a:endParaRPr lang="es-EC"/>
        </a:p>
      </dgm:t>
    </dgm:pt>
    <dgm:pt modelId="{2F63FA69-96AF-471B-B7F3-6E1FF2CCF608}">
      <dgm:prSet phldrT="[Texto]"/>
      <dgm:spPr/>
      <dgm:t>
        <a:bodyPr/>
        <a:lstStyle/>
        <a:p>
          <a:r>
            <a:rPr lang="es-EC" dirty="0"/>
            <a:t>Calibración</a:t>
          </a:r>
        </a:p>
      </dgm:t>
    </dgm:pt>
    <dgm:pt modelId="{0B8E7888-F77B-4E37-98FF-45A82D363BAB}" type="parTrans" cxnId="{DBA134B4-6208-4497-AC9C-FA700A4BB6A2}">
      <dgm:prSet/>
      <dgm:spPr/>
      <dgm:t>
        <a:bodyPr/>
        <a:lstStyle/>
        <a:p>
          <a:endParaRPr lang="es-EC"/>
        </a:p>
      </dgm:t>
    </dgm:pt>
    <dgm:pt modelId="{DAF19B65-F998-4096-BF2E-FAC31ABB6A38}" type="sibTrans" cxnId="{DBA134B4-6208-4497-AC9C-FA700A4BB6A2}">
      <dgm:prSet/>
      <dgm:spPr/>
      <dgm:t>
        <a:bodyPr/>
        <a:lstStyle/>
        <a:p>
          <a:endParaRPr lang="es-EC"/>
        </a:p>
      </dgm:t>
    </dgm:pt>
    <dgm:pt modelId="{B260177A-C7F8-4AF3-8584-06C2764C9745}" type="pres">
      <dgm:prSet presAssocID="{30DF2659-1658-4475-8B4A-87871DDEE817}" presName="linearFlow" presStyleCnt="0">
        <dgm:presLayoutVars>
          <dgm:dir/>
          <dgm:resizeHandles val="exact"/>
        </dgm:presLayoutVars>
      </dgm:prSet>
      <dgm:spPr/>
    </dgm:pt>
    <dgm:pt modelId="{7DD25C78-04FF-4345-98E8-B759B8A3C070}" type="pres">
      <dgm:prSet presAssocID="{B30A262B-D8C2-49BA-9B23-84F1ABEA76BB}" presName="composite" presStyleCnt="0"/>
      <dgm:spPr/>
    </dgm:pt>
    <dgm:pt modelId="{C4157F8A-074A-4BF5-8E3E-8E6DC0285CD4}" type="pres">
      <dgm:prSet presAssocID="{B30A262B-D8C2-49BA-9B23-84F1ABEA76BB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ana"/>
        </a:ext>
      </dgm:extLst>
    </dgm:pt>
    <dgm:pt modelId="{3F30AC76-479C-42E2-9083-6B91105F1F83}" type="pres">
      <dgm:prSet presAssocID="{B30A262B-D8C2-49BA-9B23-84F1ABEA76BB}" presName="txShp" presStyleLbl="node1" presStyleIdx="0" presStyleCnt="3">
        <dgm:presLayoutVars>
          <dgm:bulletEnabled val="1"/>
        </dgm:presLayoutVars>
      </dgm:prSet>
      <dgm:spPr/>
    </dgm:pt>
    <dgm:pt modelId="{EBF63589-D226-4160-AEEF-60C4F916789B}" type="pres">
      <dgm:prSet presAssocID="{CAB319FD-6217-4293-875B-72459745AAE7}" presName="spacing" presStyleCnt="0"/>
      <dgm:spPr/>
    </dgm:pt>
    <dgm:pt modelId="{A67D3E97-F78D-46D7-B8ED-70EC6F552D03}" type="pres">
      <dgm:prSet presAssocID="{B223F719-5943-4940-96E6-3BA9E184FEB0}" presName="composite" presStyleCnt="0"/>
      <dgm:spPr/>
    </dgm:pt>
    <dgm:pt modelId="{900A1E7C-65EF-47E4-9109-E18BB5D7F70C}" type="pres">
      <dgm:prSet presAssocID="{B223F719-5943-4940-96E6-3BA9E184FEB0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sta de comprobación RTL"/>
        </a:ext>
      </dgm:extLst>
    </dgm:pt>
    <dgm:pt modelId="{AE5A87EF-8A23-4054-8BB3-7013AD2DF548}" type="pres">
      <dgm:prSet presAssocID="{B223F719-5943-4940-96E6-3BA9E184FEB0}" presName="txShp" presStyleLbl="node1" presStyleIdx="1" presStyleCnt="3">
        <dgm:presLayoutVars>
          <dgm:bulletEnabled val="1"/>
        </dgm:presLayoutVars>
      </dgm:prSet>
      <dgm:spPr/>
    </dgm:pt>
    <dgm:pt modelId="{98D594C6-FB3F-4CCF-BDE7-178F0CE2AB5B}" type="pres">
      <dgm:prSet presAssocID="{9EEA4F34-2974-4852-B9C9-65EB3B28908E}" presName="spacing" presStyleCnt="0"/>
      <dgm:spPr/>
    </dgm:pt>
    <dgm:pt modelId="{3A01F2FE-DFC8-4413-9098-0414B6A22B2E}" type="pres">
      <dgm:prSet presAssocID="{2F63FA69-96AF-471B-B7F3-6E1FF2CCF608}" presName="composite" presStyleCnt="0"/>
      <dgm:spPr/>
    </dgm:pt>
    <dgm:pt modelId="{2BF667B8-746B-4EDD-8F4C-6F8E7CCF12F5}" type="pres">
      <dgm:prSet presAssocID="{2F63FA69-96AF-471B-B7F3-6E1FF2CCF608}" presName="imgShp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ezas de rompecabezas"/>
        </a:ext>
      </dgm:extLst>
    </dgm:pt>
    <dgm:pt modelId="{ABE69C09-D6A7-4E5B-BBAC-1FA61321D7EC}" type="pres">
      <dgm:prSet presAssocID="{2F63FA69-96AF-471B-B7F3-6E1FF2CCF608}" presName="txShp" presStyleLbl="node1" presStyleIdx="2" presStyleCnt="3">
        <dgm:presLayoutVars>
          <dgm:bulletEnabled val="1"/>
        </dgm:presLayoutVars>
      </dgm:prSet>
      <dgm:spPr/>
    </dgm:pt>
  </dgm:ptLst>
  <dgm:cxnLst>
    <dgm:cxn modelId="{9FD33805-CA6A-4A3E-A258-170B68F14AC6}" type="presOf" srcId="{B223F719-5943-4940-96E6-3BA9E184FEB0}" destId="{AE5A87EF-8A23-4054-8BB3-7013AD2DF548}" srcOrd="0" destOrd="0" presId="urn:microsoft.com/office/officeart/2005/8/layout/vList3"/>
    <dgm:cxn modelId="{99B1FD19-3CC9-4B51-BFE5-DF7648268486}" srcId="{30DF2659-1658-4475-8B4A-87871DDEE817}" destId="{B223F719-5943-4940-96E6-3BA9E184FEB0}" srcOrd="1" destOrd="0" parTransId="{E3D144BE-2C50-4CB5-88B4-008DF26EBF56}" sibTransId="{9EEA4F34-2974-4852-B9C9-65EB3B28908E}"/>
    <dgm:cxn modelId="{6D719A20-14D8-4B85-999C-F13069990C85}" type="presOf" srcId="{2F63FA69-96AF-471B-B7F3-6E1FF2CCF608}" destId="{ABE69C09-D6A7-4E5B-BBAC-1FA61321D7EC}" srcOrd="0" destOrd="0" presId="urn:microsoft.com/office/officeart/2005/8/layout/vList3"/>
    <dgm:cxn modelId="{E4C3AE64-2422-431E-BA29-5A9F14E1EC9A}" type="presOf" srcId="{30DF2659-1658-4475-8B4A-87871DDEE817}" destId="{B260177A-C7F8-4AF3-8584-06C2764C9745}" srcOrd="0" destOrd="0" presId="urn:microsoft.com/office/officeart/2005/8/layout/vList3"/>
    <dgm:cxn modelId="{22F2B672-FEC5-4FB8-B7AF-269848ACE12C}" srcId="{30DF2659-1658-4475-8B4A-87871DDEE817}" destId="{B30A262B-D8C2-49BA-9B23-84F1ABEA76BB}" srcOrd="0" destOrd="0" parTransId="{34AC460A-234D-44D4-BE80-E053F91DC0C8}" sibTransId="{CAB319FD-6217-4293-875B-72459745AAE7}"/>
    <dgm:cxn modelId="{DBA134B4-6208-4497-AC9C-FA700A4BB6A2}" srcId="{30DF2659-1658-4475-8B4A-87871DDEE817}" destId="{2F63FA69-96AF-471B-B7F3-6E1FF2CCF608}" srcOrd="2" destOrd="0" parTransId="{0B8E7888-F77B-4E37-98FF-45A82D363BAB}" sibTransId="{DAF19B65-F998-4096-BF2E-FAC31ABB6A38}"/>
    <dgm:cxn modelId="{A8E7DCB9-9E9D-4EC7-9556-EA49B584EB37}" type="presOf" srcId="{B30A262B-D8C2-49BA-9B23-84F1ABEA76BB}" destId="{3F30AC76-479C-42E2-9083-6B91105F1F83}" srcOrd="0" destOrd="0" presId="urn:microsoft.com/office/officeart/2005/8/layout/vList3"/>
    <dgm:cxn modelId="{5BEDE163-0DDE-4E70-BFE3-18F41AF5FD05}" type="presParOf" srcId="{B260177A-C7F8-4AF3-8584-06C2764C9745}" destId="{7DD25C78-04FF-4345-98E8-B759B8A3C070}" srcOrd="0" destOrd="0" presId="urn:microsoft.com/office/officeart/2005/8/layout/vList3"/>
    <dgm:cxn modelId="{7E5CFD6E-D6FD-42F5-ADE1-9BF13E35761F}" type="presParOf" srcId="{7DD25C78-04FF-4345-98E8-B759B8A3C070}" destId="{C4157F8A-074A-4BF5-8E3E-8E6DC0285CD4}" srcOrd="0" destOrd="0" presId="urn:microsoft.com/office/officeart/2005/8/layout/vList3"/>
    <dgm:cxn modelId="{CA31E33D-DA6C-4283-AE80-82D3504E56D8}" type="presParOf" srcId="{7DD25C78-04FF-4345-98E8-B759B8A3C070}" destId="{3F30AC76-479C-42E2-9083-6B91105F1F83}" srcOrd="1" destOrd="0" presId="urn:microsoft.com/office/officeart/2005/8/layout/vList3"/>
    <dgm:cxn modelId="{4DE51437-3F7C-4B05-A037-D3DB7AC57C1A}" type="presParOf" srcId="{B260177A-C7F8-4AF3-8584-06C2764C9745}" destId="{EBF63589-D226-4160-AEEF-60C4F916789B}" srcOrd="1" destOrd="0" presId="urn:microsoft.com/office/officeart/2005/8/layout/vList3"/>
    <dgm:cxn modelId="{1E1D3AAE-05E7-41E3-918E-2B772A2D71C1}" type="presParOf" srcId="{B260177A-C7F8-4AF3-8584-06C2764C9745}" destId="{A67D3E97-F78D-46D7-B8ED-70EC6F552D03}" srcOrd="2" destOrd="0" presId="urn:microsoft.com/office/officeart/2005/8/layout/vList3"/>
    <dgm:cxn modelId="{BADF9C35-63AF-403D-B88F-A1FDCB07221F}" type="presParOf" srcId="{A67D3E97-F78D-46D7-B8ED-70EC6F552D03}" destId="{900A1E7C-65EF-47E4-9109-E18BB5D7F70C}" srcOrd="0" destOrd="0" presId="urn:microsoft.com/office/officeart/2005/8/layout/vList3"/>
    <dgm:cxn modelId="{79CC27CF-DE8B-4708-A02F-2EA49D1A3E7E}" type="presParOf" srcId="{A67D3E97-F78D-46D7-B8ED-70EC6F552D03}" destId="{AE5A87EF-8A23-4054-8BB3-7013AD2DF548}" srcOrd="1" destOrd="0" presId="urn:microsoft.com/office/officeart/2005/8/layout/vList3"/>
    <dgm:cxn modelId="{2F10C3CA-0700-44D6-B470-839A59E69E7B}" type="presParOf" srcId="{B260177A-C7F8-4AF3-8584-06C2764C9745}" destId="{98D594C6-FB3F-4CCF-BDE7-178F0CE2AB5B}" srcOrd="3" destOrd="0" presId="urn:microsoft.com/office/officeart/2005/8/layout/vList3"/>
    <dgm:cxn modelId="{3F27492D-A89D-4BFD-8E91-E14B44A4047F}" type="presParOf" srcId="{B260177A-C7F8-4AF3-8584-06C2764C9745}" destId="{3A01F2FE-DFC8-4413-9098-0414B6A22B2E}" srcOrd="4" destOrd="0" presId="urn:microsoft.com/office/officeart/2005/8/layout/vList3"/>
    <dgm:cxn modelId="{2783FF29-69E8-4D28-9F98-24269FA7E860}" type="presParOf" srcId="{3A01F2FE-DFC8-4413-9098-0414B6A22B2E}" destId="{2BF667B8-746B-4EDD-8F4C-6F8E7CCF12F5}" srcOrd="0" destOrd="0" presId="urn:microsoft.com/office/officeart/2005/8/layout/vList3"/>
    <dgm:cxn modelId="{A6FB3247-CDAE-421B-81C3-E60D0DF0B8CA}" type="presParOf" srcId="{3A01F2FE-DFC8-4413-9098-0414B6A22B2E}" destId="{ABE69C09-D6A7-4E5B-BBAC-1FA61321D7E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03D99-7B5C-437E-9865-881DE5A2E476}">
      <dsp:nvSpPr>
        <dsp:cNvPr id="0" name=""/>
        <dsp:cNvSpPr/>
      </dsp:nvSpPr>
      <dsp:spPr>
        <a:xfrm>
          <a:off x="0" y="1809333"/>
          <a:ext cx="8128000" cy="1800000"/>
        </a:xfrm>
        <a:prstGeom prst="rightArrow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DF9FB-D092-4482-86FF-0B196A2502CC}">
      <dsp:nvSpPr>
        <dsp:cNvPr id="0" name=""/>
        <dsp:cNvSpPr/>
      </dsp:nvSpPr>
      <dsp:spPr>
        <a:xfrm>
          <a:off x="5866606" y="2259333"/>
          <a:ext cx="1448593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0" rIns="0" bIns="2540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kern="1200" dirty="0"/>
            <a:t>Medir</a:t>
          </a:r>
        </a:p>
      </dsp:txBody>
      <dsp:txXfrm>
        <a:off x="5866606" y="2259333"/>
        <a:ext cx="1448593" cy="900000"/>
      </dsp:txXfrm>
    </dsp:sp>
    <dsp:sp modelId="{377C994D-889B-4F55-83F5-52407A81CC02}">
      <dsp:nvSpPr>
        <dsp:cNvPr id="0" name=""/>
        <dsp:cNvSpPr/>
      </dsp:nvSpPr>
      <dsp:spPr>
        <a:xfrm>
          <a:off x="4128293" y="2259333"/>
          <a:ext cx="1448593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0" rIns="0" bIns="2540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kern="1200" dirty="0"/>
            <a:t>Optimizar</a:t>
          </a:r>
        </a:p>
      </dsp:txBody>
      <dsp:txXfrm>
        <a:off x="4128293" y="2259333"/>
        <a:ext cx="1448593" cy="900000"/>
      </dsp:txXfrm>
    </dsp:sp>
    <dsp:sp modelId="{CCD8DECA-C401-4D06-92DF-83E76117B45A}">
      <dsp:nvSpPr>
        <dsp:cNvPr id="0" name=""/>
        <dsp:cNvSpPr/>
      </dsp:nvSpPr>
      <dsp:spPr>
        <a:xfrm>
          <a:off x="2389981" y="2259333"/>
          <a:ext cx="1448593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0" rIns="0" bIns="2540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kern="1200" dirty="0"/>
            <a:t>Cuantificar</a:t>
          </a:r>
        </a:p>
      </dsp:txBody>
      <dsp:txXfrm>
        <a:off x="2389981" y="2259333"/>
        <a:ext cx="1448593" cy="900000"/>
      </dsp:txXfrm>
    </dsp:sp>
    <dsp:sp modelId="{1DF02359-0284-42C6-9761-D604C753DE90}">
      <dsp:nvSpPr>
        <dsp:cNvPr id="0" name=""/>
        <dsp:cNvSpPr/>
      </dsp:nvSpPr>
      <dsp:spPr>
        <a:xfrm>
          <a:off x="651668" y="2259333"/>
          <a:ext cx="1448593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0" rIns="0" bIns="2540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500" kern="1200" dirty="0"/>
            <a:t>Identificar</a:t>
          </a:r>
        </a:p>
      </dsp:txBody>
      <dsp:txXfrm>
        <a:off x="651668" y="2259333"/>
        <a:ext cx="1448593" cy="90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E739F-D9D6-4DE9-B0C1-E9766C4B4DBF}">
      <dsp:nvSpPr>
        <dsp:cNvPr id="0" name=""/>
        <dsp:cNvSpPr/>
      </dsp:nvSpPr>
      <dsp:spPr>
        <a:xfrm>
          <a:off x="50723" y="1144181"/>
          <a:ext cx="2937870" cy="267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Captar </a:t>
          </a:r>
        </a:p>
      </dsp:txBody>
      <dsp:txXfrm>
        <a:off x="50723" y="1144181"/>
        <a:ext cx="2937870" cy="267079"/>
      </dsp:txXfrm>
    </dsp:sp>
    <dsp:sp modelId="{95328008-7EC4-4AC2-9FCB-05F1464C026D}">
      <dsp:nvSpPr>
        <dsp:cNvPr id="0" name=""/>
        <dsp:cNvSpPr/>
      </dsp:nvSpPr>
      <dsp:spPr>
        <a:xfrm>
          <a:off x="50723" y="1411261"/>
          <a:ext cx="391716" cy="65286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987D5-FCC5-425C-B795-BA0CE142FE85}">
      <dsp:nvSpPr>
        <dsp:cNvPr id="0" name=""/>
        <dsp:cNvSpPr/>
      </dsp:nvSpPr>
      <dsp:spPr>
        <a:xfrm>
          <a:off x="465289" y="1411261"/>
          <a:ext cx="391716" cy="65286"/>
        </a:xfrm>
        <a:prstGeom prst="parallelogram">
          <a:avLst>
            <a:gd name="adj" fmla="val 140840"/>
          </a:avLst>
        </a:prstGeom>
        <a:solidFill>
          <a:schemeClr val="accent5">
            <a:hueOff val="-337927"/>
            <a:satOff val="-871"/>
            <a:lumOff val="-588"/>
            <a:alphaOff val="0"/>
          </a:schemeClr>
        </a:solidFill>
        <a:ln w="12700" cap="flat" cmpd="sng" algn="ctr">
          <a:solidFill>
            <a:schemeClr val="accent5">
              <a:hueOff val="-337927"/>
              <a:satOff val="-871"/>
              <a:lumOff val="-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F1BB6F-0E82-42C2-9364-7827E672006F}">
      <dsp:nvSpPr>
        <dsp:cNvPr id="0" name=""/>
        <dsp:cNvSpPr/>
      </dsp:nvSpPr>
      <dsp:spPr>
        <a:xfrm>
          <a:off x="879855" y="1411261"/>
          <a:ext cx="391716" cy="65286"/>
        </a:xfrm>
        <a:prstGeom prst="parallelogram">
          <a:avLst>
            <a:gd name="adj" fmla="val 140840"/>
          </a:avLst>
        </a:prstGeom>
        <a:solidFill>
          <a:schemeClr val="accent5">
            <a:hueOff val="-675854"/>
            <a:satOff val="-1742"/>
            <a:lumOff val="-1177"/>
            <a:alphaOff val="0"/>
          </a:schemeClr>
        </a:solidFill>
        <a:ln w="12700" cap="flat" cmpd="sng" algn="ctr">
          <a:solidFill>
            <a:schemeClr val="accent5">
              <a:hueOff val="-675854"/>
              <a:satOff val="-1742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DDFEB-958C-472A-8F54-10D2ED15C022}">
      <dsp:nvSpPr>
        <dsp:cNvPr id="0" name=""/>
        <dsp:cNvSpPr/>
      </dsp:nvSpPr>
      <dsp:spPr>
        <a:xfrm>
          <a:off x="1294421" y="1411261"/>
          <a:ext cx="391716" cy="65286"/>
        </a:xfrm>
        <a:prstGeom prst="parallelogram">
          <a:avLst>
            <a:gd name="adj" fmla="val 140840"/>
          </a:avLst>
        </a:prstGeom>
        <a:solidFill>
          <a:schemeClr val="accent5">
            <a:hueOff val="-1013782"/>
            <a:satOff val="-2613"/>
            <a:lumOff val="-1765"/>
            <a:alphaOff val="0"/>
          </a:schemeClr>
        </a:solidFill>
        <a:ln w="12700" cap="flat" cmpd="sng" algn="ctr">
          <a:solidFill>
            <a:schemeClr val="accent5">
              <a:hueOff val="-1013782"/>
              <a:satOff val="-2613"/>
              <a:lumOff val="-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DC184-5579-44D8-A825-1467ABF717F0}">
      <dsp:nvSpPr>
        <dsp:cNvPr id="0" name=""/>
        <dsp:cNvSpPr/>
      </dsp:nvSpPr>
      <dsp:spPr>
        <a:xfrm>
          <a:off x="1708988" y="1411261"/>
          <a:ext cx="391716" cy="65286"/>
        </a:xfrm>
        <a:prstGeom prst="parallelogram">
          <a:avLst>
            <a:gd name="adj" fmla="val 14084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23A19-C467-4F72-8B65-26D1497B7FA8}">
      <dsp:nvSpPr>
        <dsp:cNvPr id="0" name=""/>
        <dsp:cNvSpPr/>
      </dsp:nvSpPr>
      <dsp:spPr>
        <a:xfrm>
          <a:off x="2123554" y="1411261"/>
          <a:ext cx="391716" cy="65286"/>
        </a:xfrm>
        <a:prstGeom prst="parallelogram">
          <a:avLst>
            <a:gd name="adj" fmla="val 14084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A70BB-4F10-4C62-9A12-488D78EB562E}">
      <dsp:nvSpPr>
        <dsp:cNvPr id="0" name=""/>
        <dsp:cNvSpPr/>
      </dsp:nvSpPr>
      <dsp:spPr>
        <a:xfrm>
          <a:off x="2538120" y="1411261"/>
          <a:ext cx="391716" cy="65286"/>
        </a:xfrm>
        <a:prstGeom prst="parallelogram">
          <a:avLst>
            <a:gd name="adj" fmla="val 140840"/>
          </a:avLst>
        </a:prstGeom>
        <a:solidFill>
          <a:schemeClr val="accent5">
            <a:hueOff val="-2027563"/>
            <a:satOff val="-5226"/>
            <a:lumOff val="-3530"/>
            <a:alphaOff val="0"/>
          </a:schemeClr>
        </a:solidFill>
        <a:ln w="12700" cap="flat" cmpd="sng" algn="ctr">
          <a:solidFill>
            <a:schemeClr val="accent5">
              <a:hueOff val="-2027563"/>
              <a:satOff val="-5226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F585E-5B99-4D20-96A3-159A58AC40B3}">
      <dsp:nvSpPr>
        <dsp:cNvPr id="0" name=""/>
        <dsp:cNvSpPr/>
      </dsp:nvSpPr>
      <dsp:spPr>
        <a:xfrm>
          <a:off x="50723" y="1564852"/>
          <a:ext cx="2937870" cy="267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Registrar</a:t>
          </a:r>
        </a:p>
      </dsp:txBody>
      <dsp:txXfrm>
        <a:off x="50723" y="1564852"/>
        <a:ext cx="2937870" cy="267079"/>
      </dsp:txXfrm>
    </dsp:sp>
    <dsp:sp modelId="{D705869C-2825-4833-963E-116616C1A375}">
      <dsp:nvSpPr>
        <dsp:cNvPr id="0" name=""/>
        <dsp:cNvSpPr/>
      </dsp:nvSpPr>
      <dsp:spPr>
        <a:xfrm>
          <a:off x="50723" y="1831931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2365490"/>
            <a:satOff val="-6097"/>
            <a:lumOff val="-4118"/>
            <a:alphaOff val="0"/>
          </a:schemeClr>
        </a:solidFill>
        <a:ln w="12700" cap="flat" cmpd="sng" algn="ctr">
          <a:solidFill>
            <a:schemeClr val="accent5">
              <a:hueOff val="-2365490"/>
              <a:satOff val="-6097"/>
              <a:lumOff val="-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028F29-78F8-49EC-961F-5FC5B1192391}">
      <dsp:nvSpPr>
        <dsp:cNvPr id="0" name=""/>
        <dsp:cNvSpPr/>
      </dsp:nvSpPr>
      <dsp:spPr>
        <a:xfrm>
          <a:off x="463657" y="1831931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3888F-C327-42D4-93BD-828F6402D68B}">
      <dsp:nvSpPr>
        <dsp:cNvPr id="0" name=""/>
        <dsp:cNvSpPr/>
      </dsp:nvSpPr>
      <dsp:spPr>
        <a:xfrm>
          <a:off x="876917" y="1831931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3041344"/>
            <a:satOff val="-7839"/>
            <a:lumOff val="-5294"/>
            <a:alphaOff val="0"/>
          </a:schemeClr>
        </a:solidFill>
        <a:ln w="12700" cap="flat" cmpd="sng" algn="ctr">
          <a:solidFill>
            <a:schemeClr val="accent5">
              <a:hueOff val="-3041344"/>
              <a:satOff val="-7839"/>
              <a:lumOff val="-5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94541-60F6-493D-B819-D887F4FBB73D}">
      <dsp:nvSpPr>
        <dsp:cNvPr id="0" name=""/>
        <dsp:cNvSpPr/>
      </dsp:nvSpPr>
      <dsp:spPr>
        <a:xfrm>
          <a:off x="1289851" y="1831931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72CAE-ADCC-4DBB-A131-F40D26992B8C}">
      <dsp:nvSpPr>
        <dsp:cNvPr id="0" name=""/>
        <dsp:cNvSpPr/>
      </dsp:nvSpPr>
      <dsp:spPr>
        <a:xfrm>
          <a:off x="1703112" y="1831931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3717199"/>
            <a:satOff val="-9580"/>
            <a:lumOff val="-6471"/>
            <a:alphaOff val="0"/>
          </a:schemeClr>
        </a:solidFill>
        <a:ln w="12700" cap="flat" cmpd="sng" algn="ctr">
          <a:solidFill>
            <a:schemeClr val="accent5">
              <a:hueOff val="-3717199"/>
              <a:satOff val="-958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AFD48-82D7-415E-968B-F3D93E7F78EB}">
      <dsp:nvSpPr>
        <dsp:cNvPr id="0" name=""/>
        <dsp:cNvSpPr/>
      </dsp:nvSpPr>
      <dsp:spPr>
        <a:xfrm>
          <a:off x="2116046" y="1831931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D9541C-1552-4E68-A963-73C4BB5D9F75}">
      <dsp:nvSpPr>
        <dsp:cNvPr id="0" name=""/>
        <dsp:cNvSpPr/>
      </dsp:nvSpPr>
      <dsp:spPr>
        <a:xfrm>
          <a:off x="2529307" y="1831931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4393053"/>
            <a:satOff val="-11322"/>
            <a:lumOff val="-7647"/>
            <a:alphaOff val="0"/>
          </a:schemeClr>
        </a:solidFill>
        <a:ln w="12700" cap="flat" cmpd="sng" algn="ctr">
          <a:solidFill>
            <a:schemeClr val="accent5">
              <a:hueOff val="-4393053"/>
              <a:satOff val="-11322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46A52-ECA2-4520-8D77-9861353BCFCC}">
      <dsp:nvSpPr>
        <dsp:cNvPr id="0" name=""/>
        <dsp:cNvSpPr/>
      </dsp:nvSpPr>
      <dsp:spPr>
        <a:xfrm>
          <a:off x="50723" y="1886336"/>
          <a:ext cx="2976063" cy="4352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Procesar</a:t>
          </a:r>
        </a:p>
      </dsp:txBody>
      <dsp:txXfrm>
        <a:off x="50723" y="1886336"/>
        <a:ext cx="2976063" cy="435240"/>
      </dsp:txXfrm>
    </dsp:sp>
    <dsp:sp modelId="{8AFB3385-1D36-4370-82B9-CD7125F198B6}">
      <dsp:nvSpPr>
        <dsp:cNvPr id="0" name=""/>
        <dsp:cNvSpPr/>
      </dsp:nvSpPr>
      <dsp:spPr>
        <a:xfrm>
          <a:off x="50723" y="2464287"/>
          <a:ext cx="2937870" cy="267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Informar</a:t>
          </a:r>
        </a:p>
      </dsp:txBody>
      <dsp:txXfrm>
        <a:off x="50723" y="2464287"/>
        <a:ext cx="2937870" cy="267079"/>
      </dsp:txXfrm>
    </dsp:sp>
    <dsp:sp modelId="{9EFD15F3-03CC-4BF6-8918-F1724C18ED1D}">
      <dsp:nvSpPr>
        <dsp:cNvPr id="0" name=""/>
        <dsp:cNvSpPr/>
      </dsp:nvSpPr>
      <dsp:spPr>
        <a:xfrm>
          <a:off x="50723" y="2731366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4730980"/>
            <a:satOff val="-12193"/>
            <a:lumOff val="-8236"/>
            <a:alphaOff val="0"/>
          </a:schemeClr>
        </a:solidFill>
        <a:ln w="12700" cap="flat" cmpd="sng" algn="ctr">
          <a:solidFill>
            <a:schemeClr val="accent5">
              <a:hueOff val="-4730980"/>
              <a:satOff val="-12193"/>
              <a:lumOff val="-8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A49255-3E34-43E8-A000-1D3E8782B585}">
      <dsp:nvSpPr>
        <dsp:cNvPr id="0" name=""/>
        <dsp:cNvSpPr/>
      </dsp:nvSpPr>
      <dsp:spPr>
        <a:xfrm>
          <a:off x="463657" y="2731366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00CF8-1950-4D7B-B4FA-CB73A084E2ED}">
      <dsp:nvSpPr>
        <dsp:cNvPr id="0" name=""/>
        <dsp:cNvSpPr/>
      </dsp:nvSpPr>
      <dsp:spPr>
        <a:xfrm>
          <a:off x="876917" y="2731366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84C0A9-A1B6-4715-A269-FC71A0CE3DFF}">
      <dsp:nvSpPr>
        <dsp:cNvPr id="0" name=""/>
        <dsp:cNvSpPr/>
      </dsp:nvSpPr>
      <dsp:spPr>
        <a:xfrm>
          <a:off x="1289851" y="2731366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5744762"/>
            <a:satOff val="-14806"/>
            <a:lumOff val="-10000"/>
            <a:alphaOff val="0"/>
          </a:schemeClr>
        </a:solidFill>
        <a:ln w="12700" cap="flat" cmpd="sng" algn="ctr">
          <a:solidFill>
            <a:schemeClr val="accent5">
              <a:hueOff val="-5744762"/>
              <a:satOff val="-14806"/>
              <a:lumOff val="-100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A9958-5EB0-4B69-98EA-6E9D71253D04}">
      <dsp:nvSpPr>
        <dsp:cNvPr id="0" name=""/>
        <dsp:cNvSpPr/>
      </dsp:nvSpPr>
      <dsp:spPr>
        <a:xfrm>
          <a:off x="1703112" y="2731366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6082688"/>
            <a:satOff val="-15677"/>
            <a:lumOff val="-10588"/>
            <a:alphaOff val="0"/>
          </a:schemeClr>
        </a:solidFill>
        <a:ln w="12700" cap="flat" cmpd="sng" algn="ctr">
          <a:solidFill>
            <a:schemeClr val="accent5">
              <a:hueOff val="-6082688"/>
              <a:satOff val="-15677"/>
              <a:lumOff val="-10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88FF6-7530-473D-8549-D5B217A5AE2C}">
      <dsp:nvSpPr>
        <dsp:cNvPr id="0" name=""/>
        <dsp:cNvSpPr/>
      </dsp:nvSpPr>
      <dsp:spPr>
        <a:xfrm>
          <a:off x="2116046" y="2731366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6420616"/>
            <a:satOff val="-16548"/>
            <a:lumOff val="-11177"/>
            <a:alphaOff val="0"/>
          </a:schemeClr>
        </a:solidFill>
        <a:ln w="12700" cap="flat" cmpd="sng" algn="ctr">
          <a:solidFill>
            <a:schemeClr val="accent5">
              <a:hueOff val="-6420616"/>
              <a:satOff val="-16548"/>
              <a:lumOff val="-1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9DFCAD-5548-412F-B0BB-D90382116040}">
      <dsp:nvSpPr>
        <dsp:cNvPr id="0" name=""/>
        <dsp:cNvSpPr/>
      </dsp:nvSpPr>
      <dsp:spPr>
        <a:xfrm>
          <a:off x="2529307" y="2731366"/>
          <a:ext cx="687461" cy="544050"/>
        </a:xfrm>
        <a:prstGeom prst="chevron">
          <a:avLst>
            <a:gd name="adj" fmla="val 706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8E24D-1A5B-4B12-96D2-48EE4F9D007B}">
      <dsp:nvSpPr>
        <dsp:cNvPr id="0" name=""/>
        <dsp:cNvSpPr/>
      </dsp:nvSpPr>
      <dsp:spPr>
        <a:xfrm>
          <a:off x="50723" y="2785771"/>
          <a:ext cx="2976063" cy="4352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Almacenar</a:t>
          </a:r>
        </a:p>
      </dsp:txBody>
      <dsp:txXfrm>
        <a:off x="50723" y="2785771"/>
        <a:ext cx="2976063" cy="435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06799-9154-42CC-852F-117FFCBC76AD}">
      <dsp:nvSpPr>
        <dsp:cNvPr id="0" name=""/>
        <dsp:cNvSpPr/>
      </dsp:nvSpPr>
      <dsp:spPr>
        <a:xfrm>
          <a:off x="414512" y="301714"/>
          <a:ext cx="2635686" cy="82365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7887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800" kern="1200" dirty="0"/>
            <a:t>Muestreo</a:t>
          </a:r>
        </a:p>
      </dsp:txBody>
      <dsp:txXfrm>
        <a:off x="414512" y="301714"/>
        <a:ext cx="2635686" cy="823651"/>
      </dsp:txXfrm>
    </dsp:sp>
    <dsp:sp modelId="{CCDD099E-F2EC-4D97-BC54-4CA84973231E}">
      <dsp:nvSpPr>
        <dsp:cNvPr id="0" name=""/>
        <dsp:cNvSpPr/>
      </dsp:nvSpPr>
      <dsp:spPr>
        <a:xfrm>
          <a:off x="304692" y="182742"/>
          <a:ext cx="576556" cy="8648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E5E11-8BC8-460B-80A3-6DE0C74C97D5}">
      <dsp:nvSpPr>
        <dsp:cNvPr id="0" name=""/>
        <dsp:cNvSpPr/>
      </dsp:nvSpPr>
      <dsp:spPr>
        <a:xfrm>
          <a:off x="414512" y="1338600"/>
          <a:ext cx="2635686" cy="82365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7887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800" kern="1200" dirty="0"/>
            <a:t>Medición</a:t>
          </a:r>
        </a:p>
      </dsp:txBody>
      <dsp:txXfrm>
        <a:off x="414512" y="1338600"/>
        <a:ext cx="2635686" cy="823651"/>
      </dsp:txXfrm>
    </dsp:sp>
    <dsp:sp modelId="{C309A6F5-D88C-43F5-B8AC-91E39A376C62}">
      <dsp:nvSpPr>
        <dsp:cNvPr id="0" name=""/>
        <dsp:cNvSpPr/>
      </dsp:nvSpPr>
      <dsp:spPr>
        <a:xfrm>
          <a:off x="304692" y="1219629"/>
          <a:ext cx="576556" cy="8648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F3DC56-CE70-46B8-AD70-F6179428E1E0}">
      <dsp:nvSpPr>
        <dsp:cNvPr id="0" name=""/>
        <dsp:cNvSpPr/>
      </dsp:nvSpPr>
      <dsp:spPr>
        <a:xfrm>
          <a:off x="414512" y="2375487"/>
          <a:ext cx="2635686" cy="82365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7887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800" kern="1200" dirty="0"/>
            <a:t>Ensayo</a:t>
          </a:r>
        </a:p>
      </dsp:txBody>
      <dsp:txXfrm>
        <a:off x="414512" y="2375487"/>
        <a:ext cx="2635686" cy="823651"/>
      </dsp:txXfrm>
    </dsp:sp>
    <dsp:sp modelId="{1A9D8D84-A563-446B-B74A-D6E30A6F6676}">
      <dsp:nvSpPr>
        <dsp:cNvPr id="0" name=""/>
        <dsp:cNvSpPr/>
      </dsp:nvSpPr>
      <dsp:spPr>
        <a:xfrm>
          <a:off x="304692" y="2256515"/>
          <a:ext cx="576556" cy="8648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0AC76-479C-42E2-9083-6B91105F1F83}">
      <dsp:nvSpPr>
        <dsp:cNvPr id="0" name=""/>
        <dsp:cNvSpPr/>
      </dsp:nvSpPr>
      <dsp:spPr>
        <a:xfrm rot="10800000">
          <a:off x="1091695" y="502"/>
          <a:ext cx="3225446" cy="1117083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603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/>
            <a:t>Exactitud</a:t>
          </a:r>
        </a:p>
      </dsp:txBody>
      <dsp:txXfrm rot="10800000">
        <a:off x="1370966" y="502"/>
        <a:ext cx="2946175" cy="1117083"/>
      </dsp:txXfrm>
    </dsp:sp>
    <dsp:sp modelId="{C4157F8A-074A-4BF5-8E3E-8E6DC0285CD4}">
      <dsp:nvSpPr>
        <dsp:cNvPr id="0" name=""/>
        <dsp:cNvSpPr/>
      </dsp:nvSpPr>
      <dsp:spPr>
        <a:xfrm>
          <a:off x="533153" y="502"/>
          <a:ext cx="1117083" cy="11170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A87EF-8A23-4054-8BB3-7013AD2DF548}">
      <dsp:nvSpPr>
        <dsp:cNvPr id="0" name=""/>
        <dsp:cNvSpPr/>
      </dsp:nvSpPr>
      <dsp:spPr>
        <a:xfrm rot="10800000">
          <a:off x="1091695" y="1451043"/>
          <a:ext cx="3225446" cy="1117083"/>
        </a:xfrm>
        <a:prstGeom prst="homePlat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603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/>
            <a:t>Especificaciones</a:t>
          </a:r>
        </a:p>
      </dsp:txBody>
      <dsp:txXfrm rot="10800000">
        <a:off x="1370966" y="1451043"/>
        <a:ext cx="2946175" cy="1117083"/>
      </dsp:txXfrm>
    </dsp:sp>
    <dsp:sp modelId="{900A1E7C-65EF-47E4-9109-E18BB5D7F70C}">
      <dsp:nvSpPr>
        <dsp:cNvPr id="0" name=""/>
        <dsp:cNvSpPr/>
      </dsp:nvSpPr>
      <dsp:spPr>
        <a:xfrm>
          <a:off x="533153" y="1451043"/>
          <a:ext cx="1117083" cy="111708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69C09-D6A7-4E5B-BBAC-1FA61321D7EC}">
      <dsp:nvSpPr>
        <dsp:cNvPr id="0" name=""/>
        <dsp:cNvSpPr/>
      </dsp:nvSpPr>
      <dsp:spPr>
        <a:xfrm rot="10800000">
          <a:off x="1091695" y="2901585"/>
          <a:ext cx="3225446" cy="1117083"/>
        </a:xfrm>
        <a:prstGeom prst="homePlat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603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300" kern="1200" dirty="0"/>
            <a:t>Calibración</a:t>
          </a:r>
        </a:p>
      </dsp:txBody>
      <dsp:txXfrm rot="10800000">
        <a:off x="1370966" y="2901585"/>
        <a:ext cx="2946175" cy="1117083"/>
      </dsp:txXfrm>
    </dsp:sp>
    <dsp:sp modelId="{2BF667B8-746B-4EDD-8F4C-6F8E7CCF12F5}">
      <dsp:nvSpPr>
        <dsp:cNvPr id="0" name=""/>
        <dsp:cNvSpPr/>
      </dsp:nvSpPr>
      <dsp:spPr>
        <a:xfrm>
          <a:off x="533153" y="2901585"/>
          <a:ext cx="1117083" cy="1117083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53846-3981-4974-B7F5-6D88ADCB1BE7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1EFF1-FCE6-4667-B373-47FB232D687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74618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529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8842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3796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4139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590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584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6223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82" name="Google Shape;1382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40da157ca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140da157ca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621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382" name="Google Shape;1382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5701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00" name="Google Shape;1400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541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00" name="Google Shape;1400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4825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00" name="Google Shape;1400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30" name="Google Shape;1430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66" name="Google Shape;1466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66" name="Google Shape;1466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2623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66" name="Google Shape;1466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25449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88" name="Google Shape;148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496" name="Google Shape;149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21" name="Google Shape;1521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30" name="Google Shape;1530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46" name="Google Shape;1546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62" name="Google Shape;1562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84" name="Google Shape;1584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s-EC"/>
              <a:t>Encuestas de satisfacción</a:t>
            </a:r>
            <a:endParaRPr/>
          </a:p>
        </p:txBody>
      </p:sp>
      <p:sp>
        <p:nvSpPr>
          <p:cNvPr id="1592" name="Google Shape;1592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64" name="Google Shape;26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983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F5E02-A663-8F2D-8FE2-7D4CCE923B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9D269B-23BB-98FE-573D-B2322E48D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5B6587-C291-5A8E-6F9D-5243A78A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484632-4AA5-3AA2-4E2A-67771042D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F456C4-E784-5CC2-4572-DEBB2D183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9449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AA3C4-1606-69CB-2C09-FEFA75E7D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EAE64A-9ECD-8004-41A7-40CFE9D20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5E7E8B-7361-28D7-DD63-66DE2750C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134385-24C4-EE04-ED38-88F3EF85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ADF003-4948-21AA-074C-49E31FABB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5201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7E3C7-C793-F649-00DC-7F3D29974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B6F864-75DE-11AD-9A34-6B9251A56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9D6C8E-379E-B2EB-FB1B-3F36D2A27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D541DA-9538-416F-AB95-80B7F0F7E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79CA6E-385B-327F-C3F3-C2C5DCDD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39934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28251-4BC0-741C-F961-A0FC380A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535DE3-81CD-1558-025C-8FC067C2E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A7A373-38AA-1A67-09A6-5E71D6E3B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CC8291-86F4-9346-7686-0CD4C6E4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1EEE70-016A-D3D8-0C03-FB1EABD0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EAAA42-79CC-246A-D554-5EA3502D9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03538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B9CB2-873D-76DC-C3BB-B5CCDA728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3B34BC-8A73-DB12-DE18-E06609931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D2BB07-DB49-BF08-56DB-C8AC61008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DD6B0E-CD89-A1AC-8F9C-5051B7E22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5178DB-7B6D-EE77-41B7-60A03F9A32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7039180-3978-124E-B92E-298C1BBDF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753D32-4754-D22B-56CE-1A4E81DEB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ACDDF49-E04C-D7D9-EEAA-D87B33E6E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0804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64509-FD5A-1FBE-D52E-081103F4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091F3FF-12E8-0C72-993A-94ED1F1A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C228E6-6BDC-45E4-F909-172E518E0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D40FAF-EB5C-3E5F-7F09-C1EDA3A58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6688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B9032E-6220-512A-3045-27D70921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2D37C20-6B81-4E5D-BC62-F23F5452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DF8FEE-F2EE-9E0D-0615-1EE8716A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6349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CF0F5-DB8D-8353-6BB3-4EF88A3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C0892F-DFBE-3239-6DBA-24BA329CC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F5DF3D-F623-8A91-3279-7A528BDAA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56084A-3B81-8739-5BA8-8B187C9E1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665FC6-247E-E561-D7E9-5945BF442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3E3847-9608-225A-6D2B-F2CF5EE5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1387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FDB3A-0C7C-59ED-78BF-7457FB35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BE16E87-A8A9-544A-29FF-54F21A3A6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C0CF70-6F3B-5246-B86F-4C5BE8B9E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68174C-96D1-B7E9-78E2-B8D5B8AE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DF846B-66FA-B0D6-EEAF-AB390A0A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B0C3E7-0BF8-7656-E0A3-588F38BD1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20578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2991F-AF02-35CD-95CB-69411B95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AD6E1E9-4DFA-7448-2214-740093969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FBD688-A52A-514F-BB42-7AC1155C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AB82FD-A138-8A24-A7FC-267F4FD4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F7F85B-8B7F-22C7-20C9-68E41C4C8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8152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C34A3FE-778F-B5ED-6F8E-21D3DD8CE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A5EC5A-DB0E-41B4-8A9E-0F61DD6CA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240FF-E4B9-40CB-B0D3-AF154ADBF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251C99-FCCE-5627-31AA-47B5976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43664F-66CF-3E66-1C10-3BB12167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1748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D1CD83-1659-5B52-66C6-D058D3B0B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2A6768-BB09-2704-5E56-A124030B8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DCA249-F1EB-F4F9-1566-6394706B13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80B3-46DE-40EA-8036-8AB816086015}" type="datetimeFigureOut">
              <a:rPr lang="es-EC" smtClean="0"/>
              <a:t>17/5/2023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D79914-C12C-123E-828E-4277137F3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DB68C5-8824-22E5-DF77-64060ACD9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36C55-3FEA-4B4E-AA2E-FB2D675106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7256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jpe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8.gif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5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0.jpeg"/><Relationship Id="rId9" Type="http://schemas.microsoft.com/office/2007/relationships/diagramDrawing" Target="../diagrams/drawing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5.jp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7.jpeg"/><Relationship Id="rId9" Type="http://schemas.microsoft.com/office/2007/relationships/diagramDrawing" Target="../diagrams/drawin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22"/>
            <a:ext cx="12192000" cy="686152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232025" y="985925"/>
            <a:ext cx="6499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br>
              <a:rPr lang="es-EC"/>
            </a:br>
            <a:r>
              <a:rPr lang="es-EC"/>
              <a:t>ISO 17025:2005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5678500" y="3961700"/>
            <a:ext cx="51111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C"/>
              <a:t>B.F. PAULINA ARIAS MBA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20" y="531641"/>
            <a:ext cx="5320146" cy="532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" descr="Cómo lograr que los niños y niñas presten atención en las clases online? -  Universidad Católica del Mau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57" y="1254042"/>
            <a:ext cx="7182747" cy="479071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"/>
          <p:cNvSpPr txBox="1">
            <a:spLocks noGrp="1"/>
          </p:cNvSpPr>
          <p:nvPr>
            <p:ph type="title"/>
          </p:nvPr>
        </p:nvSpPr>
        <p:spPr>
          <a:xfrm>
            <a:off x="7032347" y="417774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s-EC"/>
              <a:t>CONSIDERACIONES</a:t>
            </a:r>
            <a:endParaRPr/>
          </a:p>
        </p:txBody>
      </p:sp>
      <p:sp>
        <p:nvSpPr>
          <p:cNvPr id="246" name="Google Shape;246;p4"/>
          <p:cNvSpPr txBox="1">
            <a:spLocks noGrp="1"/>
          </p:cNvSpPr>
          <p:nvPr>
            <p:ph type="body" idx="1"/>
          </p:nvPr>
        </p:nvSpPr>
        <p:spPr>
          <a:xfrm>
            <a:off x="6640440" y="2135420"/>
            <a:ext cx="4716049" cy="3634685"/>
          </a:xfrm>
          <a:prstGeom prst="rect">
            <a:avLst/>
          </a:prstGeom>
          <a:solidFill>
            <a:schemeClr val="lt1">
              <a:alpha val="6745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Ninguna pregunta es mala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La puntualidad es una virtud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Pedir la palabra levantando la mano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Cámaras encendidas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Micrófonos apagados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EC"/>
              <a:t>El verdadero arte de recordar es poner atención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140da157ca7_0_29"/>
          <p:cNvSpPr txBox="1"/>
          <p:nvPr/>
        </p:nvSpPr>
        <p:spPr>
          <a:xfrm>
            <a:off x="681350" y="755425"/>
            <a:ext cx="8531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s-EC" sz="4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ESTRUCTURA</a:t>
            </a:r>
            <a:endParaRPr sz="42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3" name="Google Shape;253;g140da157ca7_0_29"/>
          <p:cNvGrpSpPr/>
          <p:nvPr/>
        </p:nvGrpSpPr>
        <p:grpSpPr>
          <a:xfrm>
            <a:off x="431339" y="2649000"/>
            <a:ext cx="3936068" cy="1719557"/>
            <a:chOff x="323513" y="1986800"/>
            <a:chExt cx="2952125" cy="1289700"/>
          </a:xfrm>
        </p:grpSpPr>
        <p:sp>
          <p:nvSpPr>
            <p:cNvPr id="254" name="Google Shape;254;g140da157ca7_0_29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TALLER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5" name="Google Shape;255;g140da157ca7_0_29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249C9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6" name="Google Shape;256;g140da157ca7_0_29"/>
          <p:cNvGrpSpPr/>
          <p:nvPr/>
        </p:nvGrpSpPr>
        <p:grpSpPr>
          <a:xfrm>
            <a:off x="6946276" y="1413765"/>
            <a:ext cx="4814080" cy="1719557"/>
            <a:chOff x="5209838" y="1060350"/>
            <a:chExt cx="3610650" cy="1289700"/>
          </a:xfrm>
        </p:grpSpPr>
        <p:sp>
          <p:nvSpPr>
            <p:cNvPr id="257" name="Google Shape;257;g140da157ca7_0_29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EXPLICACIÓN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58" name="Google Shape;258;g140da157ca7_0_29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55B5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59" name="Google Shape;259;g140da157ca7_0_29"/>
          <p:cNvGrpSpPr/>
          <p:nvPr/>
        </p:nvGrpSpPr>
        <p:grpSpPr>
          <a:xfrm>
            <a:off x="6946276" y="4027166"/>
            <a:ext cx="4814080" cy="1719557"/>
            <a:chOff x="5209838" y="3020450"/>
            <a:chExt cx="3610650" cy="1289700"/>
          </a:xfrm>
        </p:grpSpPr>
        <p:sp>
          <p:nvSpPr>
            <p:cNvPr id="260" name="Google Shape;260;g140da157ca7_0_29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KAHOOT</a:t>
              </a:r>
              <a:endParaRPr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61" name="Google Shape;261;g140da157ca7_0_29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1D7E7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262" name="Google Shape;262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63" name="Google Shape;263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55B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1D7E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249C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" name="Google Shape;266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67" name="Google Shape;267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249C90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249C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9" name="Google Shape;269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70" name="Google Shape;270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55B5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55B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2" name="Google Shape;272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73" name="Google Shape;273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D7E7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D7E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5" name="Google Shape;275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6" name="Google Shape;276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78" name="Google Shape;278;g140da157ca7_0_29"/>
          <p:cNvCxnSpPr/>
          <p:nvPr/>
        </p:nvCxnSpPr>
        <p:spPr>
          <a:xfrm rot="10800000">
            <a:off x="3522629" y="3530512"/>
            <a:ext cx="844779" cy="0"/>
          </a:xfrm>
          <a:prstGeom prst="straightConnector1">
            <a:avLst/>
          </a:prstGeom>
          <a:noFill/>
          <a:ln w="9525" cap="flat" cmpd="sng">
            <a:solidFill>
              <a:srgbClr val="307BF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79" name="Google Shape;279;g140da157ca7_0_29"/>
          <p:cNvCxnSpPr/>
          <p:nvPr/>
        </p:nvCxnSpPr>
        <p:spPr>
          <a:xfrm>
            <a:off x="6946276" y="2273543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944A1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280" name="Google Shape;280;g140da157ca7_0_29"/>
          <p:cNvCxnSpPr/>
          <p:nvPr/>
        </p:nvCxnSpPr>
        <p:spPr>
          <a:xfrm>
            <a:off x="6946276" y="4864278"/>
            <a:ext cx="1715557" cy="0"/>
          </a:xfrm>
          <a:prstGeom prst="straightConnector1">
            <a:avLst/>
          </a:prstGeom>
          <a:noFill/>
          <a:ln w="9525" cap="flat" cmpd="sng">
            <a:solidFill>
              <a:srgbClr val="0D5DDF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281" name="Google Shape;281;g140da157ca7_0_29"/>
          <p:cNvGrpSpPr/>
          <p:nvPr/>
        </p:nvGrpSpPr>
        <p:grpSpPr>
          <a:xfrm>
            <a:off x="3549527" y="971261"/>
            <a:ext cx="5086319" cy="5054003"/>
            <a:chOff x="2662212" y="676343"/>
            <a:chExt cx="3814835" cy="3790597"/>
          </a:xfrm>
        </p:grpSpPr>
        <p:sp>
          <p:nvSpPr>
            <p:cNvPr id="282" name="Google Shape;282;g140da157ca7_0_29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140da157ca7_0_29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140da157ca7_0_29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" name="Google Shape;285;g140da157ca7_0_29"/>
            <p:cNvGrpSpPr/>
            <p:nvPr/>
          </p:nvGrpSpPr>
          <p:grpSpPr>
            <a:xfrm rot="-7200165">
              <a:off x="3337679" y="2826786"/>
              <a:ext cx="585010" cy="585535"/>
              <a:chOff x="1967628" y="812211"/>
              <a:chExt cx="587999" cy="587999"/>
            </a:xfrm>
          </p:grpSpPr>
          <p:sp>
            <p:nvSpPr>
              <p:cNvPr id="286" name="Google Shape;286;g140da157ca7_0_29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g140da157ca7_0_29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g140da157ca7_0_29"/>
            <p:cNvGrpSpPr/>
            <p:nvPr/>
          </p:nvGrpSpPr>
          <p:grpSpPr>
            <a:xfrm>
              <a:off x="4264097" y="1180331"/>
              <a:ext cx="585000" cy="585529"/>
              <a:chOff x="1970048" y="811613"/>
              <a:chExt cx="587999" cy="587999"/>
            </a:xfrm>
          </p:grpSpPr>
          <p:sp>
            <p:nvSpPr>
              <p:cNvPr id="289" name="Google Shape;289;g140da157ca7_0_29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g140da157ca7_0_29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g140da157ca7_0_29"/>
            <p:cNvGrpSpPr/>
            <p:nvPr/>
          </p:nvGrpSpPr>
          <p:grpSpPr>
            <a:xfrm rot="7200165">
              <a:off x="5229931" y="2804716"/>
              <a:ext cx="585010" cy="585535"/>
              <a:chOff x="1977085" y="811649"/>
              <a:chExt cx="587999" cy="587999"/>
            </a:xfrm>
          </p:grpSpPr>
          <p:sp>
            <p:nvSpPr>
              <p:cNvPr id="292" name="Google Shape;292;g140da157ca7_0_29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g140da157ca7_0_29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" name="Google Shape;294;g140da157ca7_0_29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5" name="Google Shape;295;g140da157ca7_0_29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6" name="Google Shape;296;g140da157ca7_0_29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EC" sz="21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387EA95-A0E7-96D8-D917-840D6930AEEB}"/>
              </a:ext>
            </a:extLst>
          </p:cNvPr>
          <p:cNvSpPr txBox="1"/>
          <p:nvPr/>
        </p:nvSpPr>
        <p:spPr>
          <a:xfrm>
            <a:off x="2623929" y="887897"/>
            <a:ext cx="79645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32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Los errores por equipos mal calibrados cuestan a las empresas españolas miles de euros al año</a:t>
            </a:r>
          </a:p>
        </p:txBody>
      </p:sp>
      <p:pic>
        <p:nvPicPr>
          <p:cNvPr id="7170" name="Picture 2" descr="ITC y AIMME desarrollan el proyecto Nanolec | Construnario.com">
            <a:extLst>
              <a:ext uri="{FF2B5EF4-FFF2-40B4-BE49-F238E27FC236}">
                <a16:creationId xmlns:a16="http://schemas.microsoft.com/office/drawing/2014/main" id="{6F0A88DC-F016-2331-D237-3DA93FD68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952750"/>
            <a:ext cx="2857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572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DA252D6-6CC6-9477-3EEA-BA40186E077B}"/>
              </a:ext>
            </a:extLst>
          </p:cNvPr>
          <p:cNvSpPr txBox="1"/>
          <p:nvPr/>
        </p:nvSpPr>
        <p:spPr>
          <a:xfrm>
            <a:off x="1099930" y="1140551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“Cualquier equipo de medida tiene errores”</a:t>
            </a:r>
            <a:endParaRPr lang="es-EC" sz="3200" dirty="0"/>
          </a:p>
        </p:txBody>
      </p:sp>
      <p:pic>
        <p:nvPicPr>
          <p:cNvPr id="8194" name="Picture 2" descr="foto">
            <a:extLst>
              <a:ext uri="{FF2B5EF4-FFF2-40B4-BE49-F238E27FC236}">
                <a16:creationId xmlns:a16="http://schemas.microsoft.com/office/drawing/2014/main" id="{A1873493-BDEE-7B34-229D-329692D1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478" y="1799604"/>
            <a:ext cx="6344478" cy="423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26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Cuántos países usan el dólar como moneda oficial? | Marcausa">
            <a:extLst>
              <a:ext uri="{FF2B5EF4-FFF2-40B4-BE49-F238E27FC236}">
                <a16:creationId xmlns:a16="http://schemas.microsoft.com/office/drawing/2014/main" id="{390BDECD-0BE7-E076-0C21-FAFA45DB6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31" y="2407143"/>
            <a:ext cx="7142922" cy="399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7D5ED45-6AAC-255B-87B5-22DB89F369CA}"/>
              </a:ext>
            </a:extLst>
          </p:cNvPr>
          <p:cNvSpPr txBox="1"/>
          <p:nvPr/>
        </p:nvSpPr>
        <p:spPr>
          <a:xfrm>
            <a:off x="490330" y="591740"/>
            <a:ext cx="8554278" cy="31700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Y todo ello se consigue a través de dos acciones fundamentales: la calibración de los equipos y la verificación geométrica y dimensional de las piezas fabricadas. Según explica </a:t>
            </a:r>
            <a:r>
              <a:rPr lang="es-ES" sz="20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Caniego</a:t>
            </a:r>
            <a:r>
              <a:rPr lang="es-ES" sz="20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fabricar o inspeccionar piezas con equipos no calibrados “puede provocar errores, devolución de producto, </a:t>
            </a:r>
            <a:r>
              <a:rPr lang="es-ES" sz="20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refabricaciones</a:t>
            </a:r>
            <a:r>
              <a:rPr lang="es-ES" sz="20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y, en general, pérdidas de tiempo y de producto que incrementan los costes de producción”. “Contar con equipos bien calibrados no solo permite ahorro de costes, en términos de materias primas y tiempo, sino que contribuye a la mejora de la productividad de las compañías y la imagen de calidad que éstas proyectan a sus clientes”.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3541303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Que es y para que sirve Lean Manufacturing? - Grupo Garatu">
            <a:extLst>
              <a:ext uri="{FF2B5EF4-FFF2-40B4-BE49-F238E27FC236}">
                <a16:creationId xmlns:a16="http://schemas.microsoft.com/office/drawing/2014/main" id="{766BC1FE-BCB2-0111-25FB-8A30F6605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1114425"/>
            <a:ext cx="7629525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89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6" name="Picture 6" descr="Lean Manufacturing. Los 8 grandes despilfarros (mudas) de tu empresa. |  Lean Manufacturing Hoy">
            <a:extLst>
              <a:ext uri="{FF2B5EF4-FFF2-40B4-BE49-F238E27FC236}">
                <a16:creationId xmlns:a16="http://schemas.microsoft.com/office/drawing/2014/main" id="{5CEDF9E4-091B-E270-C59E-3C9E8EF79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813" y="645700"/>
            <a:ext cx="7386430" cy="507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40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4" name="Picture 2" descr="Los 7 Desperdicios (Lean) de tu proyecto">
            <a:extLst>
              <a:ext uri="{FF2B5EF4-FFF2-40B4-BE49-F238E27FC236}">
                <a16:creationId xmlns:a16="http://schemas.microsoft.com/office/drawing/2014/main" id="{23AA5633-3CFD-8325-4FE1-DF5102660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65" y="402212"/>
            <a:ext cx="10197548" cy="573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5B0252B-0C87-4743-3C30-8C4E4C17A0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337472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28705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 descr="Los 4 secretos del lean manufacturing - eWorkplace Manufacturing">
            <a:extLst>
              <a:ext uri="{FF2B5EF4-FFF2-40B4-BE49-F238E27FC236}">
                <a16:creationId xmlns:a16="http://schemas.microsoft.com/office/drawing/2014/main" id="{77BB76C3-7FB8-D1A8-6C0A-0D41B06CD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5363"/>
            <a:ext cx="9753600" cy="486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644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1741026" y="2505670"/>
            <a:ext cx="870994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CONTROL DE LOS DATOS</a:t>
            </a: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782968-74C7-5A2B-2B1D-BA3AD4FCC98A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AF5542-8F06-56DF-117C-737D37403B38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049BCC-C377-BDFA-57AD-AA1BDBB534E9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E7F011-9C40-DD01-47EE-16F4F3C360ED}"/>
              </a:ext>
            </a:extLst>
          </p:cNvPr>
          <p:cNvSpPr txBox="1"/>
          <p:nvPr/>
        </p:nvSpPr>
        <p:spPr>
          <a:xfrm>
            <a:off x="3049172" y="3271595"/>
            <a:ext cx="6098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b="0" dirty="0">
                <a:effectLst/>
              </a:rPr>
              <a:t> </a:t>
            </a:r>
            <a:endParaRPr lang="es-EC" dirty="0"/>
          </a:p>
        </p:txBody>
      </p:sp>
      <p:pic>
        <p:nvPicPr>
          <p:cNvPr id="6" name="Gráfico 5" descr="Estadísticas RTL">
            <a:extLst>
              <a:ext uri="{FF2B5EF4-FFF2-40B4-BE49-F238E27FC236}">
                <a16:creationId xmlns:a16="http://schemas.microsoft.com/office/drawing/2014/main" id="{08607790-1162-2D94-833F-47D40D870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6191" y="3468073"/>
            <a:ext cx="16002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4" name="Google Shape;1384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67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casilla-verificacion - Blog de LibreOffice Hispano">
            <a:extLst>
              <a:ext uri="{FF2B5EF4-FFF2-40B4-BE49-F238E27FC236}">
                <a16:creationId xmlns:a16="http://schemas.microsoft.com/office/drawing/2014/main" id="{C06B330D-5C15-CCB0-B75C-76F534E54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032" y="1743212"/>
            <a:ext cx="5339936" cy="420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ño con una lupa buscando algo. | Vector Premium">
            <a:extLst>
              <a:ext uri="{FF2B5EF4-FFF2-40B4-BE49-F238E27FC236}">
                <a16:creationId xmlns:a16="http://schemas.microsoft.com/office/drawing/2014/main" id="{8A59063C-D384-8724-FD51-B518B4D98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96" y="3548683"/>
            <a:ext cx="2394916" cy="239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140da157ca7_0_29" descr="https://lh3.googleusercontent.com/6pRPBR9GLR9WfUcyXCOSIUSw5ZJ5b_08AzRcfpBxIeFcxkCPn7KL-Lf9d9wVz4DN6yaeOpLclcbANja0-MCGNpbAtV_8uEd2zpWZOGRs7CtrcTprao30c3U9OigtYFP8aevUyeB3xyJFNKX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85;p67">
            <a:extLst>
              <a:ext uri="{FF2B5EF4-FFF2-40B4-BE49-F238E27FC236}">
                <a16:creationId xmlns:a16="http://schemas.microsoft.com/office/drawing/2014/main" id="{873AEC44-5748-F7AF-617D-714862CBCF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Supera el miedo a limpiar tu computadora portátil - The New York Times">
            <a:extLst>
              <a:ext uri="{FF2B5EF4-FFF2-40B4-BE49-F238E27FC236}">
                <a16:creationId xmlns:a16="http://schemas.microsoft.com/office/drawing/2014/main" id="{C693CF88-AADB-9A36-BD7A-A9494D73A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58" y="2077326"/>
            <a:ext cx="5383626" cy="358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7D8BA55-D91B-7966-7BFF-BFC3CE53B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886916"/>
              </p:ext>
            </p:extLst>
          </p:nvPr>
        </p:nvGraphicFramePr>
        <p:xfrm>
          <a:off x="6577496" y="1245704"/>
          <a:ext cx="3267492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754713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4" name="Google Shape;1384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67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4242074" cy="100157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Control de datos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6" name="Google Shape;1386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6739" y="1714481"/>
            <a:ext cx="3429000" cy="3429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7" name="Google Shape;1387;p67"/>
          <p:cNvGrpSpPr/>
          <p:nvPr/>
        </p:nvGrpSpPr>
        <p:grpSpPr>
          <a:xfrm>
            <a:off x="-129509" y="940703"/>
            <a:ext cx="10897983" cy="5571270"/>
            <a:chOff x="-4677215" y="-717007"/>
            <a:chExt cx="10897983" cy="5571270"/>
          </a:xfrm>
        </p:grpSpPr>
        <p:sp>
          <p:nvSpPr>
            <p:cNvPr id="1388" name="Google Shape;1388;p67"/>
            <p:cNvSpPr/>
            <p:nvPr/>
          </p:nvSpPr>
          <p:spPr>
            <a:xfrm>
              <a:off x="-4677215" y="-717007"/>
              <a:ext cx="5571270" cy="5571270"/>
            </a:xfrm>
            <a:prstGeom prst="blockArc">
              <a:avLst>
                <a:gd name="adj1" fmla="val 18900000"/>
                <a:gd name="adj2" fmla="val 2700000"/>
                <a:gd name="adj3" fmla="val 388"/>
              </a:avLst>
            </a:prstGeom>
            <a:noFill/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67"/>
            <p:cNvSpPr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67"/>
            <p:cNvSpPr txBox="1"/>
            <p:nvPr/>
          </p:nvSpPr>
          <p:spPr>
            <a:xfrm>
              <a:off x="575001" y="413725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Software validado</a:t>
              </a:r>
              <a:endParaRPr/>
            </a:p>
          </p:txBody>
        </p:sp>
        <p:sp>
          <p:nvSpPr>
            <p:cNvPr id="1391" name="Google Shape;1391;p67"/>
            <p:cNvSpPr/>
            <p:nvPr/>
          </p:nvSpPr>
          <p:spPr>
            <a:xfrm>
              <a:off x="57844" y="310294"/>
              <a:ext cx="1034313" cy="1034313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67"/>
            <p:cNvSpPr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67"/>
            <p:cNvSpPr txBox="1"/>
            <p:nvPr/>
          </p:nvSpPr>
          <p:spPr>
            <a:xfrm>
              <a:off x="875779" y="1654901"/>
              <a:ext cx="5344989" cy="82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Protección de información</a:t>
              </a:r>
              <a:endParaRPr/>
            </a:p>
          </p:txBody>
        </p:sp>
        <p:sp>
          <p:nvSpPr>
            <p:cNvPr id="1394" name="Google Shape;1394;p67"/>
            <p:cNvSpPr/>
            <p:nvPr/>
          </p:nvSpPr>
          <p:spPr>
            <a:xfrm>
              <a:off x="358623" y="1551470"/>
              <a:ext cx="1034313" cy="1034313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CC3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67"/>
            <p:cNvSpPr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67"/>
            <p:cNvSpPr txBox="1"/>
            <p:nvPr/>
          </p:nvSpPr>
          <p:spPr>
            <a:xfrm>
              <a:off x="575001" y="2896078"/>
              <a:ext cx="5645767" cy="827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6775" tIns="83800" rIns="83800" bIns="83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300"/>
                <a:buFont typeface="Calibri"/>
                <a:buNone/>
              </a:pPr>
              <a:r>
                <a:rPr lang="es-EC" sz="3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Mantenimiento de equipos</a:t>
              </a:r>
              <a:endParaRPr/>
            </a:p>
          </p:txBody>
        </p:sp>
        <p:sp>
          <p:nvSpPr>
            <p:cNvPr id="1397" name="Google Shape;1397;p67"/>
            <p:cNvSpPr/>
            <p:nvPr/>
          </p:nvSpPr>
          <p:spPr>
            <a:xfrm>
              <a:off x="57844" y="2792647"/>
              <a:ext cx="1034313" cy="1034313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9499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Google Shape;140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03" name="Google Shape;1403;p68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 descr="NOMBRE de los INSTRUMENTOS de LABORATORIO ⚗ | Lista de aparatos laboratorio  en ESPAÑOL ✓ (PARTE 2) - YouTube">
            <a:extLst>
              <a:ext uri="{FF2B5EF4-FFF2-40B4-BE49-F238E27FC236}">
                <a16:creationId xmlns:a16="http://schemas.microsoft.com/office/drawing/2014/main" id="{04D5157C-D76D-365F-97AD-8AAC0ACDE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368" y="1482935"/>
            <a:ext cx="8201006" cy="461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A3F19FB-92A4-9446-2983-3B76D30B6E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736425"/>
              </p:ext>
            </p:extLst>
          </p:nvPr>
        </p:nvGraphicFramePr>
        <p:xfrm>
          <a:off x="8574155" y="2928730"/>
          <a:ext cx="3354891" cy="3381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67603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Google Shape;140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03" name="Google Shape;1403;p68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8" name="Picture 2" descr="Calibración de equipos de medición | Asesoría y Equipos de Inspección Sa de  CV">
            <a:extLst>
              <a:ext uri="{FF2B5EF4-FFF2-40B4-BE49-F238E27FC236}">
                <a16:creationId xmlns:a16="http://schemas.microsoft.com/office/drawing/2014/main" id="{4C545F59-558D-CEDD-6186-352CFF809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75181"/>
            <a:ext cx="4717774" cy="353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32541950-C09E-2CC7-1DC7-2E0BBD6C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9137310"/>
              </p:ext>
            </p:extLst>
          </p:nvPr>
        </p:nvGraphicFramePr>
        <p:xfrm>
          <a:off x="1046921" y="1904551"/>
          <a:ext cx="4850295" cy="4019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801131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Google Shape;140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03" name="Google Shape;1403;p68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4" name="Google Shape;1404;p68"/>
          <p:cNvGrpSpPr/>
          <p:nvPr/>
        </p:nvGrpSpPr>
        <p:grpSpPr>
          <a:xfrm>
            <a:off x="3662613" y="721024"/>
            <a:ext cx="4866772" cy="5415950"/>
            <a:chOff x="1630613" y="1358"/>
            <a:chExt cx="4866772" cy="5415950"/>
          </a:xfrm>
        </p:grpSpPr>
        <p:sp>
          <p:nvSpPr>
            <p:cNvPr id="1405" name="Google Shape;1405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2600000"/>
                <a:gd name="adj2" fmla="val 16200000"/>
                <a:gd name="adj3" fmla="val 4521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9000000"/>
                <a:gd name="adj2" fmla="val 12600000"/>
                <a:gd name="adj3" fmla="val 4521"/>
              </a:avLst>
            </a:prstGeom>
            <a:solidFill>
              <a:srgbClr val="49B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5400000"/>
                <a:gd name="adj2" fmla="val 9000000"/>
                <a:gd name="adj3" fmla="val 4521"/>
              </a:avLst>
            </a:prstGeom>
            <a:solidFill>
              <a:srgbClr val="49C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800000"/>
                <a:gd name="adj2" fmla="val 5400000"/>
                <a:gd name="adj3" fmla="val 4521"/>
              </a:avLst>
            </a:prstGeom>
            <a:solidFill>
              <a:srgbClr val="4EC7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9800000"/>
                <a:gd name="adj2" fmla="val 1800000"/>
                <a:gd name="adj3" fmla="val 4521"/>
              </a:avLst>
            </a:prstGeom>
            <a:solidFill>
              <a:srgbClr val="53C1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68"/>
            <p:cNvSpPr/>
            <p:nvPr/>
          </p:nvSpPr>
          <p:spPr>
            <a:xfrm>
              <a:off x="1967034" y="612368"/>
              <a:ext cx="4193930" cy="4193930"/>
            </a:xfrm>
            <a:prstGeom prst="blockArc">
              <a:avLst>
                <a:gd name="adj1" fmla="val 16200000"/>
                <a:gd name="adj2" fmla="val 19800000"/>
                <a:gd name="adj3" fmla="val 4521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68"/>
            <p:cNvSpPr/>
            <p:nvPr/>
          </p:nvSpPr>
          <p:spPr>
            <a:xfrm>
              <a:off x="3123406" y="1768739"/>
              <a:ext cx="1881187" cy="1881187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68"/>
            <p:cNvSpPr txBox="1"/>
            <p:nvPr/>
          </p:nvSpPr>
          <p:spPr>
            <a:xfrm>
              <a:off x="3398899" y="2044232"/>
              <a:ext cx="1330201" cy="1330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s-EC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LAB</a:t>
              </a:r>
              <a:endParaRPr/>
            </a:p>
          </p:txBody>
        </p:sp>
        <p:sp>
          <p:nvSpPr>
            <p:cNvPr id="1413" name="Google Shape;1413;p68"/>
            <p:cNvSpPr/>
            <p:nvPr/>
          </p:nvSpPr>
          <p:spPr>
            <a:xfrm>
              <a:off x="3405584" y="1358"/>
              <a:ext cx="1316831" cy="1316831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68"/>
            <p:cNvSpPr txBox="1"/>
            <p:nvPr/>
          </p:nvSpPr>
          <p:spPr>
            <a:xfrm>
              <a:off x="3598429" y="19420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Permanentes</a:t>
              </a:r>
              <a:endParaRPr/>
            </a:p>
          </p:txBody>
        </p:sp>
        <p:sp>
          <p:nvSpPr>
            <p:cNvPr id="1415" name="Google Shape;1415;p68"/>
            <p:cNvSpPr/>
            <p:nvPr/>
          </p:nvSpPr>
          <p:spPr>
            <a:xfrm>
              <a:off x="5180554" y="1026138"/>
              <a:ext cx="1316831" cy="1316831"/>
            </a:xfrm>
            <a:prstGeom prst="ellipse">
              <a:avLst/>
            </a:prstGeom>
            <a:solidFill>
              <a:srgbClr val="53C1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68"/>
            <p:cNvSpPr txBox="1"/>
            <p:nvPr/>
          </p:nvSpPr>
          <p:spPr>
            <a:xfrm>
              <a:off x="5373399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/>
            </a:p>
          </p:txBody>
        </p:sp>
        <p:sp>
          <p:nvSpPr>
            <p:cNvPr id="1417" name="Google Shape;1417;p68"/>
            <p:cNvSpPr/>
            <p:nvPr/>
          </p:nvSpPr>
          <p:spPr>
            <a:xfrm>
              <a:off x="5180554" y="3075697"/>
              <a:ext cx="1316831" cy="1316831"/>
            </a:xfrm>
            <a:prstGeom prst="ellipse">
              <a:avLst/>
            </a:prstGeom>
            <a:solidFill>
              <a:srgbClr val="4EC7A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68"/>
            <p:cNvSpPr txBox="1"/>
            <p:nvPr/>
          </p:nvSpPr>
          <p:spPr>
            <a:xfrm>
              <a:off x="5373399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Nuevos</a:t>
              </a:r>
              <a:endParaRPr/>
            </a:p>
          </p:txBody>
        </p:sp>
        <p:sp>
          <p:nvSpPr>
            <p:cNvPr id="1419" name="Google Shape;1419;p68"/>
            <p:cNvSpPr/>
            <p:nvPr/>
          </p:nvSpPr>
          <p:spPr>
            <a:xfrm>
              <a:off x="3405584" y="4100477"/>
              <a:ext cx="1316831" cy="1316831"/>
            </a:xfrm>
            <a:prstGeom prst="ellipse">
              <a:avLst/>
            </a:prstGeom>
            <a:solidFill>
              <a:srgbClr val="49C07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68"/>
            <p:cNvSpPr txBox="1"/>
            <p:nvPr/>
          </p:nvSpPr>
          <p:spPr>
            <a:xfrm>
              <a:off x="3598429" y="429332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Manual disponible</a:t>
              </a:r>
              <a:endParaRPr/>
            </a:p>
          </p:txBody>
        </p:sp>
        <p:sp>
          <p:nvSpPr>
            <p:cNvPr id="1421" name="Google Shape;1421;p68"/>
            <p:cNvSpPr/>
            <p:nvPr/>
          </p:nvSpPr>
          <p:spPr>
            <a:xfrm>
              <a:off x="1630613" y="3075697"/>
              <a:ext cx="1316831" cy="1316831"/>
            </a:xfrm>
            <a:prstGeom prst="ellipse">
              <a:avLst/>
            </a:prstGeom>
            <a:solidFill>
              <a:srgbClr val="49B84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68"/>
            <p:cNvSpPr txBox="1"/>
            <p:nvPr/>
          </p:nvSpPr>
          <p:spPr>
            <a:xfrm>
              <a:off x="1823458" y="3268542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Personal autorizado</a:t>
              </a:r>
              <a:endParaRPr/>
            </a:p>
          </p:txBody>
        </p:sp>
        <p:sp>
          <p:nvSpPr>
            <p:cNvPr id="1423" name="Google Shape;1423;p68"/>
            <p:cNvSpPr/>
            <p:nvPr/>
          </p:nvSpPr>
          <p:spPr>
            <a:xfrm>
              <a:off x="1630613" y="1026138"/>
              <a:ext cx="1316831" cy="1316831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68"/>
            <p:cNvSpPr txBox="1"/>
            <p:nvPr/>
          </p:nvSpPr>
          <p:spPr>
            <a:xfrm>
              <a:off x="1823458" y="1218983"/>
              <a:ext cx="931141" cy="93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s-EC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Identificado</a:t>
              </a:r>
              <a:endParaRPr/>
            </a:p>
          </p:txBody>
        </p:sp>
      </p:grpSp>
      <p:sp>
        <p:nvSpPr>
          <p:cNvPr id="1425" name="Google Shape;1425;p68"/>
          <p:cNvSpPr txBox="1"/>
          <p:nvPr/>
        </p:nvSpPr>
        <p:spPr>
          <a:xfrm>
            <a:off x="8687351" y="2125002"/>
            <a:ext cx="33756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 anual, identificar fechas</a:t>
            </a:r>
            <a:endParaRPr/>
          </a:p>
        </p:txBody>
      </p:sp>
      <p:sp>
        <p:nvSpPr>
          <p:cNvPr id="1426" name="Google Shape;1426;p68"/>
          <p:cNvSpPr txBox="1"/>
          <p:nvPr/>
        </p:nvSpPr>
        <p:spPr>
          <a:xfrm>
            <a:off x="8687351" y="4363667"/>
            <a:ext cx="22309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Probados y calibrados</a:t>
            </a:r>
            <a:endParaRPr/>
          </a:p>
        </p:txBody>
      </p:sp>
      <p:pic>
        <p:nvPicPr>
          <p:cNvPr id="1427" name="Google Shape;1427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8709" y="1904551"/>
            <a:ext cx="2835621" cy="2835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2" name="Google Shape;1432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" name="Google Shape;1433;p69" descr="Laboratory equipment identification labels for ceramic and glas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0765" y="1381078"/>
            <a:ext cx="6710631" cy="5032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34" name="Google Shape;1434;p69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35" name="Google Shape;1435;p69"/>
          <p:cNvGrpSpPr/>
          <p:nvPr/>
        </p:nvGrpSpPr>
        <p:grpSpPr>
          <a:xfrm>
            <a:off x="4262767" y="697098"/>
            <a:ext cx="6363591" cy="6158853"/>
            <a:chOff x="1281027" y="2048"/>
            <a:chExt cx="6363591" cy="6158853"/>
          </a:xfrm>
        </p:grpSpPr>
        <p:sp>
          <p:nvSpPr>
            <p:cNvPr id="1436" name="Google Shape;1436;p69"/>
            <p:cNvSpPr/>
            <p:nvPr/>
          </p:nvSpPr>
          <p:spPr>
            <a:xfrm>
              <a:off x="3703163" y="2048"/>
              <a:ext cx="1436035" cy="1436035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69"/>
            <p:cNvSpPr txBox="1"/>
            <p:nvPr/>
          </p:nvSpPr>
          <p:spPr>
            <a:xfrm>
              <a:off x="3913465" y="212350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 (eq. y softw.) </a:t>
              </a:r>
              <a:endParaRPr/>
            </a:p>
          </p:txBody>
        </p:sp>
        <p:sp>
          <p:nvSpPr>
            <p:cNvPr id="1438" name="Google Shape;1438;p69"/>
            <p:cNvSpPr/>
            <p:nvPr/>
          </p:nvSpPr>
          <p:spPr>
            <a:xfrm rot="1542857">
              <a:off x="5191888" y="940756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69"/>
            <p:cNvSpPr txBox="1"/>
            <p:nvPr/>
          </p:nvSpPr>
          <p:spPr>
            <a:xfrm rot="1542857">
              <a:off x="5197556" y="101285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69"/>
            <p:cNvSpPr/>
            <p:nvPr/>
          </p:nvSpPr>
          <p:spPr>
            <a:xfrm>
              <a:off x="5645566" y="937460"/>
              <a:ext cx="1436035" cy="1436035"/>
            </a:xfrm>
            <a:prstGeom prst="ellipse">
              <a:avLst/>
            </a:pr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69"/>
            <p:cNvSpPr txBox="1"/>
            <p:nvPr/>
          </p:nvSpPr>
          <p:spPr>
            <a:xfrm>
              <a:off x="5855868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Fabricante, modelo, serie</a:t>
              </a:r>
              <a:endParaRPr/>
            </a:p>
          </p:txBody>
        </p:sp>
        <p:sp>
          <p:nvSpPr>
            <p:cNvPr id="1442" name="Google Shape;1442;p69"/>
            <p:cNvSpPr/>
            <p:nvPr/>
          </p:nvSpPr>
          <p:spPr>
            <a:xfrm rot="4628571">
              <a:off x="6410837" y="2451877"/>
              <a:ext cx="37966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5B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69"/>
            <p:cNvSpPr txBox="1"/>
            <p:nvPr/>
          </p:nvSpPr>
          <p:spPr>
            <a:xfrm rot="4628571">
              <a:off x="6455114" y="2493288"/>
              <a:ext cx="265762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69"/>
            <p:cNvSpPr/>
            <p:nvPr/>
          </p:nvSpPr>
          <p:spPr>
            <a:xfrm>
              <a:off x="6042017" y="3039312"/>
              <a:ext cx="1602601" cy="1436035"/>
            </a:xfrm>
            <a:prstGeom prst="ellipse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69"/>
            <p:cNvSpPr txBox="1"/>
            <p:nvPr/>
          </p:nvSpPr>
          <p:spPr>
            <a:xfrm>
              <a:off x="6276712" y="3249614"/>
              <a:ext cx="113321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Verificaciones</a:t>
              </a:r>
              <a:endParaRPr/>
            </a:p>
          </p:txBody>
        </p:sp>
        <p:sp>
          <p:nvSpPr>
            <p:cNvPr id="1446" name="Google Shape;1446;p69"/>
            <p:cNvSpPr/>
            <p:nvPr/>
          </p:nvSpPr>
          <p:spPr>
            <a:xfrm rot="7714286">
              <a:off x="5985555" y="4361087"/>
              <a:ext cx="366059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0C9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69"/>
            <p:cNvSpPr txBox="1"/>
            <p:nvPr/>
          </p:nvSpPr>
          <p:spPr>
            <a:xfrm rot="-3085714">
              <a:off x="6074699" y="4415089"/>
              <a:ext cx="25624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69"/>
            <p:cNvSpPr/>
            <p:nvPr/>
          </p:nvSpPr>
          <p:spPr>
            <a:xfrm>
              <a:off x="4781116" y="4724866"/>
              <a:ext cx="1436035" cy="1436035"/>
            </a:xfrm>
            <a:prstGeom prst="ellipse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69"/>
            <p:cNvSpPr txBox="1"/>
            <p:nvPr/>
          </p:nvSpPr>
          <p:spPr>
            <a:xfrm>
              <a:off x="4991418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Ubicación</a:t>
              </a:r>
              <a:endParaRPr/>
            </a:p>
          </p:txBody>
        </p:sp>
        <p:sp>
          <p:nvSpPr>
            <p:cNvPr id="1450" name="Google Shape;1450;p69"/>
            <p:cNvSpPr/>
            <p:nvPr/>
          </p:nvSpPr>
          <p:spPr>
            <a:xfrm rot="10800000">
              <a:off x="4241214" y="5200552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CC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69"/>
            <p:cNvSpPr txBox="1"/>
            <p:nvPr/>
          </p:nvSpPr>
          <p:spPr>
            <a:xfrm>
              <a:off x="4355673" y="5297484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69"/>
            <p:cNvSpPr/>
            <p:nvPr/>
          </p:nvSpPr>
          <p:spPr>
            <a:xfrm>
              <a:off x="2625211" y="4724866"/>
              <a:ext cx="1436035" cy="1436035"/>
            </a:xfrm>
            <a:prstGeom prst="ellipse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69"/>
            <p:cNvSpPr txBox="1"/>
            <p:nvPr/>
          </p:nvSpPr>
          <p:spPr>
            <a:xfrm>
              <a:off x="2835513" y="4935168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ref. de ubicación</a:t>
              </a:r>
              <a:endParaRPr/>
            </a:p>
          </p:txBody>
        </p:sp>
        <p:sp>
          <p:nvSpPr>
            <p:cNvPr id="1454" name="Google Shape;1454;p69"/>
            <p:cNvSpPr/>
            <p:nvPr/>
          </p:nvSpPr>
          <p:spPr>
            <a:xfrm rot="-7714286">
              <a:off x="2487104" y="4366217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8B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69"/>
            <p:cNvSpPr txBox="1"/>
            <p:nvPr/>
          </p:nvSpPr>
          <p:spPr>
            <a:xfrm rot="3085714">
              <a:off x="2580016" y="4507893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69"/>
            <p:cNvSpPr/>
            <p:nvPr/>
          </p:nvSpPr>
          <p:spPr>
            <a:xfrm>
              <a:off x="1281027" y="3039312"/>
              <a:ext cx="1436035" cy="1436035"/>
            </a:xfrm>
            <a:prstGeom prst="ellipse">
              <a:avLst/>
            </a:pr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69"/>
            <p:cNvSpPr txBox="1"/>
            <p:nvPr/>
          </p:nvSpPr>
          <p:spPr>
            <a:xfrm>
              <a:off x="1491329" y="3249614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 mantenimiento</a:t>
              </a:r>
              <a:endParaRPr/>
            </a:p>
          </p:txBody>
        </p:sp>
        <p:sp>
          <p:nvSpPr>
            <p:cNvPr id="1458" name="Google Shape;1458;p69"/>
            <p:cNvSpPr/>
            <p:nvPr/>
          </p:nvSpPr>
          <p:spPr>
            <a:xfrm rot="-4628571">
              <a:off x="2045743" y="2474600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FB5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69"/>
            <p:cNvSpPr txBox="1"/>
            <p:nvPr/>
          </p:nvSpPr>
          <p:spPr>
            <a:xfrm rot="-4628571">
              <a:off x="2090238" y="2627327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69"/>
            <p:cNvSpPr/>
            <p:nvPr/>
          </p:nvSpPr>
          <p:spPr>
            <a:xfrm>
              <a:off x="1760761" y="937460"/>
              <a:ext cx="1436035" cy="1436035"/>
            </a:xfrm>
            <a:prstGeom prst="ellipse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69"/>
            <p:cNvSpPr txBox="1"/>
            <p:nvPr/>
          </p:nvSpPr>
          <p:spPr>
            <a:xfrm>
              <a:off x="1971063" y="1147762"/>
              <a:ext cx="1015431" cy="10154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s-EC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Daños</a:t>
              </a:r>
              <a:endParaRPr/>
            </a:p>
          </p:txBody>
        </p:sp>
        <p:sp>
          <p:nvSpPr>
            <p:cNvPr id="1462" name="Google Shape;1462;p69"/>
            <p:cNvSpPr/>
            <p:nvPr/>
          </p:nvSpPr>
          <p:spPr>
            <a:xfrm rot="-1542857">
              <a:off x="3249486" y="950126"/>
              <a:ext cx="381530" cy="48466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FA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69"/>
            <p:cNvSpPr txBox="1"/>
            <p:nvPr/>
          </p:nvSpPr>
          <p:spPr>
            <a:xfrm rot="-1542857">
              <a:off x="3255154" y="1071889"/>
              <a:ext cx="267071" cy="290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8" name="Google Shape;146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70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0" name="Google Shape;1470;p70"/>
          <p:cNvGrpSpPr/>
          <p:nvPr/>
        </p:nvGrpSpPr>
        <p:grpSpPr>
          <a:xfrm>
            <a:off x="2083038" y="1869712"/>
            <a:ext cx="8025923" cy="3354538"/>
            <a:chOff x="51038" y="142880"/>
            <a:chExt cx="8025923" cy="3354538"/>
          </a:xfrm>
        </p:grpSpPr>
        <p:sp>
          <p:nvSpPr>
            <p:cNvPr id="1471" name="Google Shape;1471;p70"/>
            <p:cNvSpPr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70"/>
            <p:cNvSpPr txBox="1"/>
            <p:nvPr/>
          </p:nvSpPr>
          <p:spPr>
            <a:xfrm rot="-5400000">
              <a:off x="-1173562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Instrucciones de transporte</a:t>
              </a:r>
              <a:endParaRPr/>
            </a:p>
          </p:txBody>
        </p:sp>
        <p:sp>
          <p:nvSpPr>
            <p:cNvPr id="1473" name="Google Shape;1473;p70"/>
            <p:cNvSpPr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70"/>
            <p:cNvSpPr txBox="1"/>
            <p:nvPr/>
          </p:nvSpPr>
          <p:spPr>
            <a:xfrm>
              <a:off x="441269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Correcto funcionamiento, sobre todo no permanentes</a:t>
              </a:r>
              <a:endParaRPr/>
            </a:p>
          </p:txBody>
        </p:sp>
        <p:sp>
          <p:nvSpPr>
            <p:cNvPr id="1475" name="Google Shape;1475;p70"/>
            <p:cNvSpPr/>
            <p:nvPr/>
          </p:nvSpPr>
          <p:spPr>
            <a:xfrm>
              <a:off x="51038" y="142880"/>
              <a:ext cx="780462" cy="78046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47996" r="-47994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70"/>
            <p:cNvSpPr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70"/>
            <p:cNvSpPr txBox="1"/>
            <p:nvPr/>
          </p:nvSpPr>
          <p:spPr>
            <a:xfrm rot="-5400000">
              <a:off x="1672401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Defectuosos</a:t>
              </a:r>
              <a:endParaRPr/>
            </a:p>
          </p:txBody>
        </p:sp>
        <p:sp>
          <p:nvSpPr>
            <p:cNvPr id="1478" name="Google Shape;1478;p70"/>
            <p:cNvSpPr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70"/>
            <p:cNvSpPr txBox="1"/>
            <p:nvPr/>
          </p:nvSpPr>
          <p:spPr>
            <a:xfrm>
              <a:off x="3287233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Identificar como fuera de servicio</a:t>
              </a:r>
              <a:endParaRPr/>
            </a:p>
          </p:txBody>
        </p:sp>
        <p:sp>
          <p:nvSpPr>
            <p:cNvPr id="1480" name="Google Shape;1480;p70"/>
            <p:cNvSpPr/>
            <p:nvPr/>
          </p:nvSpPr>
          <p:spPr>
            <a:xfrm>
              <a:off x="2897002" y="142880"/>
              <a:ext cx="780462" cy="78046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70"/>
            <p:cNvSpPr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70"/>
            <p:cNvSpPr txBox="1"/>
            <p:nvPr/>
          </p:nvSpPr>
          <p:spPr>
            <a:xfrm rot="-5400000">
              <a:off x="4518365" y="1882586"/>
              <a:ext cx="2839433" cy="390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344150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Verificación</a:t>
              </a:r>
              <a:endParaRPr/>
            </a:p>
          </p:txBody>
        </p:sp>
        <p:sp>
          <p:nvSpPr>
            <p:cNvPr id="1483" name="Google Shape;1483;p70"/>
            <p:cNvSpPr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70"/>
            <p:cNvSpPr txBox="1"/>
            <p:nvPr/>
          </p:nvSpPr>
          <p:spPr>
            <a:xfrm>
              <a:off x="6133197" y="657985"/>
              <a:ext cx="1943764" cy="283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344150" rIns="156450" bIns="1564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Char char="•"/>
              </a:pPr>
              <a:r>
                <a:rPr lang="es-EC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Antes de reintegrarse al servicio</a:t>
              </a:r>
              <a:endParaRPr/>
            </a:p>
          </p:txBody>
        </p:sp>
        <p:sp>
          <p:nvSpPr>
            <p:cNvPr id="1485" name="Google Shape;1485;p70"/>
            <p:cNvSpPr/>
            <p:nvPr/>
          </p:nvSpPr>
          <p:spPr>
            <a:xfrm>
              <a:off x="5742966" y="142880"/>
              <a:ext cx="780462" cy="78046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16997" r="-16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8" name="Google Shape;146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70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53FC628-854A-8CCF-AA73-FEECA0083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218" y="1453044"/>
            <a:ext cx="5425315" cy="46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jemplo Plan de Calibracion | PDF | Calibración | Informática">
            <a:extLst>
              <a:ext uri="{FF2B5EF4-FFF2-40B4-BE49-F238E27FC236}">
                <a16:creationId xmlns:a16="http://schemas.microsoft.com/office/drawing/2014/main" id="{EC88CB56-6359-BF1F-8A93-27E45BD78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84" y="1620119"/>
            <a:ext cx="3287367" cy="438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885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8" name="Google Shape;146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70"/>
          <p:cNvSpPr txBox="1">
            <a:spLocks noGrp="1"/>
          </p:cNvSpPr>
          <p:nvPr>
            <p:ph type="title"/>
          </p:nvPr>
        </p:nvSpPr>
        <p:spPr>
          <a:xfrm>
            <a:off x="528709" y="451469"/>
            <a:ext cx="2612056" cy="1001575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Equipos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46" name="Picture 2" descr="etiquetas de calibracion - [PDF Document]">
            <a:extLst>
              <a:ext uri="{FF2B5EF4-FFF2-40B4-BE49-F238E27FC236}">
                <a16:creationId xmlns:a16="http://schemas.microsoft.com/office/drawing/2014/main" id="{602FDA19-AD81-C6EE-A369-2207DFA6D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474" y="732181"/>
            <a:ext cx="6717196" cy="503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460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0" name="Google Shape;149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71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7541865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 dirty="0">
                <a:latin typeface="Calibri"/>
                <a:ea typeface="Calibri"/>
                <a:cs typeface="Calibri"/>
                <a:sym typeface="Calibri"/>
              </a:rPr>
              <a:t>Trazabilidad de las mediciones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2" name="Google Shape;1492;p71" descr="Trazabilidad - Iconos gratis de archivos y carpet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787" y="1593574"/>
            <a:ext cx="3670852" cy="367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71" descr="Camino - Iconos gratis de mapas y ubicació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55026" y="1617341"/>
            <a:ext cx="3061252" cy="3372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8" name="Google Shape;1498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99" name="Google Shape;1499;p72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0" name="Google Shape;1500;p72" descr="Sistema Internacional De Unidades, Unidad De Medida, Oficina Internacional  De Pesos Y Medidas imagen png - imagen transparente descarga gratuit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74323" y="1453044"/>
            <a:ext cx="5331400" cy="49909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1" name="Google Shape;1501;p72"/>
          <p:cNvGrpSpPr/>
          <p:nvPr/>
        </p:nvGrpSpPr>
        <p:grpSpPr>
          <a:xfrm>
            <a:off x="2034346" y="3010418"/>
            <a:ext cx="9611353" cy="1535727"/>
            <a:chOff x="2347" y="1418555"/>
            <a:chExt cx="9611353" cy="1535727"/>
          </a:xfrm>
        </p:grpSpPr>
        <p:sp>
          <p:nvSpPr>
            <p:cNvPr id="1502" name="Google Shape;1502;p72"/>
            <p:cNvSpPr/>
            <p:nvPr/>
          </p:nvSpPr>
          <p:spPr>
            <a:xfrm>
              <a:off x="4599082" y="2589925"/>
              <a:ext cx="417884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03" name="Google Shape;1503;p72"/>
            <p:cNvSpPr/>
            <p:nvPr/>
          </p:nvSpPr>
          <p:spPr>
            <a:xfrm>
              <a:off x="2091772" y="2186419"/>
              <a:ext cx="417884" cy="44922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04" name="Google Shape;1504;p72"/>
            <p:cNvSpPr/>
            <p:nvPr/>
          </p:nvSpPr>
          <p:spPr>
            <a:xfrm>
              <a:off x="7106391" y="1691473"/>
              <a:ext cx="417884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05" name="Google Shape;1505;p72"/>
            <p:cNvSpPr/>
            <p:nvPr/>
          </p:nvSpPr>
          <p:spPr>
            <a:xfrm>
              <a:off x="4599082" y="1691473"/>
              <a:ext cx="417884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06" name="Google Shape;1506;p72"/>
            <p:cNvSpPr/>
            <p:nvPr/>
          </p:nvSpPr>
          <p:spPr>
            <a:xfrm>
              <a:off x="2091772" y="1737193"/>
              <a:ext cx="417884" cy="44922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07" name="Google Shape;1507;p72"/>
            <p:cNvSpPr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72"/>
            <p:cNvSpPr txBox="1"/>
            <p:nvPr/>
          </p:nvSpPr>
          <p:spPr>
            <a:xfrm>
              <a:off x="2347" y="1867782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</a:t>
              </a:r>
              <a:endParaRPr/>
            </a:p>
          </p:txBody>
        </p:sp>
        <p:sp>
          <p:nvSpPr>
            <p:cNvPr id="1509" name="Google Shape;1509;p72"/>
            <p:cNvSpPr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72"/>
            <p:cNvSpPr txBox="1"/>
            <p:nvPr/>
          </p:nvSpPr>
          <p:spPr>
            <a:xfrm>
              <a:off x="2509657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Primarios</a:t>
              </a:r>
              <a:endParaRPr/>
            </a:p>
          </p:txBody>
        </p:sp>
        <p:sp>
          <p:nvSpPr>
            <p:cNvPr id="1511" name="Google Shape;1511;p72"/>
            <p:cNvSpPr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72"/>
            <p:cNvSpPr txBox="1"/>
            <p:nvPr/>
          </p:nvSpPr>
          <p:spPr>
            <a:xfrm>
              <a:off x="501696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Cadena ininterrumpida de calibraciones</a:t>
              </a:r>
              <a:endParaRPr/>
            </a:p>
          </p:txBody>
        </p:sp>
        <p:sp>
          <p:nvSpPr>
            <p:cNvPr id="1513" name="Google Shape;1513;p72"/>
            <p:cNvSpPr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72"/>
            <p:cNvSpPr txBox="1"/>
            <p:nvPr/>
          </p:nvSpPr>
          <p:spPr>
            <a:xfrm>
              <a:off x="7524276" y="1418555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nacionales</a:t>
              </a:r>
              <a:endParaRPr/>
            </a:p>
          </p:txBody>
        </p:sp>
        <p:sp>
          <p:nvSpPr>
            <p:cNvPr id="1515" name="Google Shape;1515;p72"/>
            <p:cNvSpPr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72"/>
            <p:cNvSpPr txBox="1"/>
            <p:nvPr/>
          </p:nvSpPr>
          <p:spPr>
            <a:xfrm>
              <a:off x="2509657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Secundarios</a:t>
              </a:r>
              <a:endParaRPr/>
            </a:p>
          </p:txBody>
        </p:sp>
        <p:sp>
          <p:nvSpPr>
            <p:cNvPr id="1517" name="Google Shape;1517;p72"/>
            <p:cNvSpPr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72"/>
            <p:cNvSpPr txBox="1"/>
            <p:nvPr/>
          </p:nvSpPr>
          <p:spPr>
            <a:xfrm>
              <a:off x="5016966" y="2317008"/>
              <a:ext cx="2089424" cy="637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Entes metrológicos privados</a:t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3" name="Google Shape;1523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73" y="-38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24" name="Google Shape;1524;p73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5" name="Google Shape;1525;p73" descr="Servicio de calibración de Kipp &amp; Zonen acreditado según la norma ISO/IEC  17025 - Kipp &amp; Zon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7452" y="1565324"/>
            <a:ext cx="4456821" cy="4456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73" descr="Signo igual - Wikipedia, la enciclopedia libr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41023" y="3136509"/>
            <a:ext cx="1905000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73"/>
          <p:cNvSpPr/>
          <p:nvPr/>
        </p:nvSpPr>
        <p:spPr>
          <a:xfrm>
            <a:off x="7684477" y="3136509"/>
            <a:ext cx="409310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5400" b="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COMPETENTE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2" name="Google Shape;1532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74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ct val="111111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calibración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4" name="Google Shape;1534;p74"/>
          <p:cNvGrpSpPr/>
          <p:nvPr/>
        </p:nvGrpSpPr>
        <p:grpSpPr>
          <a:xfrm>
            <a:off x="4781231" y="1240977"/>
            <a:ext cx="5414939" cy="4912439"/>
            <a:chOff x="1356530" y="253113"/>
            <a:chExt cx="5414939" cy="4912439"/>
          </a:xfrm>
        </p:grpSpPr>
        <p:sp>
          <p:nvSpPr>
            <p:cNvPr id="1535" name="Google Shape;1535;p74"/>
            <p:cNvSpPr/>
            <p:nvPr/>
          </p:nvSpPr>
          <p:spPr>
            <a:xfrm>
              <a:off x="2399770" y="1586472"/>
              <a:ext cx="3328458" cy="3328458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74"/>
            <p:cNvSpPr txBox="1"/>
            <p:nvPr/>
          </p:nvSpPr>
          <p:spPr>
            <a:xfrm>
              <a:off x="2887211" y="2073913"/>
              <a:ext cx="2353576" cy="2353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Calibri"/>
                <a:buNone/>
              </a:pPr>
              <a:r>
                <a:rPr lang="es-EC" sz="4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MEDIDAS no SI</a:t>
              </a:r>
              <a:endParaRPr/>
            </a:p>
          </p:txBody>
        </p:sp>
        <p:sp>
          <p:nvSpPr>
            <p:cNvPr id="1537" name="Google Shape;1537;p74"/>
            <p:cNvSpPr/>
            <p:nvPr/>
          </p:nvSpPr>
          <p:spPr>
            <a:xfrm>
              <a:off x="3231885" y="253113"/>
              <a:ext cx="1664229" cy="1664229"/>
            </a:xfrm>
            <a:prstGeom prst="ellipse">
              <a:avLst/>
            </a:prstGeom>
            <a:solidFill>
              <a:srgbClr val="50C9B6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74"/>
            <p:cNvSpPr txBox="1"/>
            <p:nvPr/>
          </p:nvSpPr>
          <p:spPr>
            <a:xfrm>
              <a:off x="3475606" y="49683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Materiales de referencia certificados</a:t>
              </a:r>
              <a:endParaRPr/>
            </a:p>
          </p:txBody>
        </p:sp>
        <p:sp>
          <p:nvSpPr>
            <p:cNvPr id="1539" name="Google Shape;1539;p74"/>
            <p:cNvSpPr/>
            <p:nvPr/>
          </p:nvSpPr>
          <p:spPr>
            <a:xfrm>
              <a:off x="5107240" y="3501323"/>
              <a:ext cx="1664229" cy="1664229"/>
            </a:xfrm>
            <a:prstGeom prst="ellipse">
              <a:avLst/>
            </a:prstGeom>
            <a:solidFill>
              <a:srgbClr val="48BD62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74"/>
            <p:cNvSpPr txBox="1"/>
            <p:nvPr/>
          </p:nvSpPr>
          <p:spPr>
            <a:xfrm>
              <a:off x="535096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Métodos especificados acordados</a:t>
              </a:r>
              <a:endParaRPr/>
            </a:p>
          </p:txBody>
        </p:sp>
        <p:sp>
          <p:nvSpPr>
            <p:cNvPr id="1541" name="Google Shape;1541;p74"/>
            <p:cNvSpPr/>
            <p:nvPr/>
          </p:nvSpPr>
          <p:spPr>
            <a:xfrm>
              <a:off x="1356530" y="3501323"/>
              <a:ext cx="1664229" cy="1664229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74"/>
            <p:cNvSpPr txBox="1"/>
            <p:nvPr/>
          </p:nvSpPr>
          <p:spPr>
            <a:xfrm>
              <a:off x="1600251" y="3745044"/>
              <a:ext cx="1176787" cy="1176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es-EC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 laboratorios</a:t>
              </a:r>
              <a:endParaRPr/>
            </a:p>
          </p:txBody>
        </p:sp>
      </p:grpSp>
      <p:pic>
        <p:nvPicPr>
          <p:cNvPr id="1543" name="Google Shape;1543;p74" descr="Queja - Iconos gratis de segurid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5142" y="2012415"/>
            <a:ext cx="3375511" cy="3375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8" name="Google Shape;1548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49" name="Google Shape;1549;p75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5448021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ensayos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0" name="Google Shape;1550;p75"/>
          <p:cNvGrpSpPr/>
          <p:nvPr/>
        </p:nvGrpSpPr>
        <p:grpSpPr>
          <a:xfrm>
            <a:off x="5977712" y="2388050"/>
            <a:ext cx="4079702" cy="2233683"/>
            <a:chOff x="984" y="935005"/>
            <a:chExt cx="4079702" cy="2233683"/>
          </a:xfrm>
        </p:grpSpPr>
        <p:sp>
          <p:nvSpPr>
            <p:cNvPr id="1551" name="Google Shape;1551;p75"/>
            <p:cNvSpPr/>
            <p:nvPr/>
          </p:nvSpPr>
          <p:spPr>
            <a:xfrm>
              <a:off x="2040835" y="1858014"/>
              <a:ext cx="1116841" cy="38766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52" name="Google Shape;1552;p75"/>
            <p:cNvSpPr/>
            <p:nvPr/>
          </p:nvSpPr>
          <p:spPr>
            <a:xfrm>
              <a:off x="923993" y="1858014"/>
              <a:ext cx="1116841" cy="38766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553" name="Google Shape;1553;p75"/>
            <p:cNvSpPr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75"/>
            <p:cNvSpPr txBox="1"/>
            <p:nvPr/>
          </p:nvSpPr>
          <p:spPr>
            <a:xfrm>
              <a:off x="1117825" y="935005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Equipo</a:t>
              </a:r>
              <a:endParaRPr/>
            </a:p>
          </p:txBody>
        </p:sp>
        <p:sp>
          <p:nvSpPr>
            <p:cNvPr id="1555" name="Google Shape;1555;p75"/>
            <p:cNvSpPr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75"/>
            <p:cNvSpPr txBox="1"/>
            <p:nvPr/>
          </p:nvSpPr>
          <p:spPr>
            <a:xfrm>
              <a:off x="984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Emitir incertidumbre</a:t>
              </a:r>
              <a:endParaRPr/>
            </a:p>
          </p:txBody>
        </p:sp>
        <p:sp>
          <p:nvSpPr>
            <p:cNvPr id="1557" name="Google Shape;1557;p75"/>
            <p:cNvSpPr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75"/>
            <p:cNvSpPr txBox="1"/>
            <p:nvPr/>
          </p:nvSpPr>
          <p:spPr>
            <a:xfrm>
              <a:off x="2234667" y="2245679"/>
              <a:ext cx="1846019" cy="923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es-EC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Patrones de referencia</a:t>
              </a:r>
              <a:endParaRPr/>
            </a:p>
          </p:txBody>
        </p:sp>
      </p:grpSp>
      <p:pic>
        <p:nvPicPr>
          <p:cNvPr id="1559" name="Google Shape;1559;p75" descr="Conjunto De Iconos Sobre Laboratorio Con Placa De Evaporación, Tubo De  Ensayo, Laboratorio, Tubos De Ensayo, Microscopio Y Lupa Ilustraciones Svg,  Vectoriales, Clip Art Vectorizado Libre De Derechos. Image 95136241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5779" y="1720313"/>
            <a:ext cx="428625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4" name="Google Shape;1564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65" name="Google Shape;1565;p76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patrones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6" name="Google Shape;1566;p76"/>
          <p:cNvGrpSpPr/>
          <p:nvPr/>
        </p:nvGrpSpPr>
        <p:grpSpPr>
          <a:xfrm>
            <a:off x="2091321" y="1396999"/>
            <a:ext cx="8009356" cy="4064000"/>
            <a:chOff x="59321" y="677333"/>
            <a:chExt cx="8009356" cy="4064000"/>
          </a:xfrm>
        </p:grpSpPr>
        <p:cxnSp>
          <p:nvCxnSpPr>
            <p:cNvPr id="1567" name="Google Shape;1567;p76"/>
            <p:cNvCxnSpPr/>
            <p:nvPr/>
          </p:nvCxnSpPr>
          <p:spPr>
            <a:xfrm>
              <a:off x="2091321" y="4131733"/>
              <a:ext cx="4080256" cy="0"/>
            </a:xfrm>
            <a:prstGeom prst="straightConnector1">
              <a:avLst/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68" name="Google Shape;1568;p76"/>
            <p:cNvCxnSpPr/>
            <p:nvPr/>
          </p:nvCxnSpPr>
          <p:spPr>
            <a:xfrm>
              <a:off x="2091321" y="2709333"/>
              <a:ext cx="3495039" cy="0"/>
            </a:xfrm>
            <a:prstGeom prst="straightConnector1">
              <a:avLst/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69" name="Google Shape;1569;p76"/>
            <p:cNvCxnSpPr/>
            <p:nvPr/>
          </p:nvCxnSpPr>
          <p:spPr>
            <a:xfrm>
              <a:off x="2091321" y="1286933"/>
              <a:ext cx="4080256" cy="0"/>
            </a:xfrm>
            <a:prstGeom prst="straightConnector1">
              <a:avLst/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70" name="Google Shape;1570;p76"/>
            <p:cNvSpPr/>
            <p:nvPr/>
          </p:nvSpPr>
          <p:spPr>
            <a:xfrm>
              <a:off x="59321" y="677333"/>
              <a:ext cx="4064000" cy="40640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17999" r="-17997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76"/>
            <p:cNvSpPr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76"/>
            <p:cNvSpPr txBox="1"/>
            <p:nvPr/>
          </p:nvSpPr>
          <p:spPr>
            <a:xfrm>
              <a:off x="790841" y="2835317"/>
              <a:ext cx="260096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76"/>
            <p:cNvSpPr/>
            <p:nvPr/>
          </p:nvSpPr>
          <p:spPr>
            <a:xfrm>
              <a:off x="5561977" y="677333"/>
              <a:ext cx="1219200" cy="12192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76"/>
            <p:cNvSpPr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76"/>
            <p:cNvSpPr txBox="1"/>
            <p:nvPr/>
          </p:nvSpPr>
          <p:spPr>
            <a:xfrm>
              <a:off x="6781177" y="6773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CALIBRADOS</a:t>
              </a:r>
              <a:endParaRPr/>
            </a:p>
          </p:txBody>
        </p:sp>
        <p:sp>
          <p:nvSpPr>
            <p:cNvPr id="1576" name="Google Shape;1576;p76"/>
            <p:cNvSpPr/>
            <p:nvPr/>
          </p:nvSpPr>
          <p:spPr>
            <a:xfrm>
              <a:off x="4976761" y="2099733"/>
              <a:ext cx="1219200" cy="12192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76"/>
            <p:cNvSpPr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76"/>
            <p:cNvSpPr txBox="1"/>
            <p:nvPr/>
          </p:nvSpPr>
          <p:spPr>
            <a:xfrm>
              <a:off x="6195961" y="2099733"/>
              <a:ext cx="75920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USO ÚNICO FIN</a:t>
              </a:r>
              <a:endParaRPr/>
            </a:p>
          </p:txBody>
        </p:sp>
        <p:sp>
          <p:nvSpPr>
            <p:cNvPr id="1579" name="Google Shape;1579;p76"/>
            <p:cNvSpPr/>
            <p:nvPr/>
          </p:nvSpPr>
          <p:spPr>
            <a:xfrm>
              <a:off x="5561977" y="3522133"/>
              <a:ext cx="1219200" cy="1219200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l="-16997" r="-16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76"/>
            <p:cNvSpPr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76"/>
            <p:cNvSpPr txBox="1"/>
            <p:nvPr/>
          </p:nvSpPr>
          <p:spPr>
            <a:xfrm>
              <a:off x="6781177" y="3522133"/>
              <a:ext cx="1287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0" rIns="647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lang="es-EC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ANTES Y DESPUES DE USO DEBEN SER CALIBRADOS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6" name="Google Shape;1586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77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materiales de referencia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8" name="Google Shape;1588;p77" descr="Qué son los materiales de referencia? – Servicio de Acreditación Ecuatoria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8708" y="1580856"/>
            <a:ext cx="65151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77"/>
          <p:cNvSpPr txBox="1"/>
          <p:nvPr/>
        </p:nvSpPr>
        <p:spPr>
          <a:xfrm>
            <a:off x="7476684" y="3060058"/>
            <a:ext cx="418660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Unidades SI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C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Materiales de referencia certificados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4" name="Google Shape;1594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5" name="Google Shape;1595;p78" descr="Laboratorio de calibración: Verificaciones intermedia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9845" y="1453044"/>
            <a:ext cx="7132309" cy="4732961"/>
          </a:xfrm>
          <a:prstGeom prst="rect">
            <a:avLst/>
          </a:prstGeom>
          <a:noFill/>
          <a:ln>
            <a:noFill/>
          </a:ln>
        </p:spPr>
      </p:pic>
      <p:sp>
        <p:nvSpPr>
          <p:cNvPr id="1596" name="Google Shape;1596;p78"/>
          <p:cNvSpPr txBox="1">
            <a:spLocks noGrp="1"/>
          </p:cNvSpPr>
          <p:nvPr>
            <p:ph type="title"/>
          </p:nvPr>
        </p:nvSpPr>
        <p:spPr>
          <a:xfrm>
            <a:off x="528708" y="451469"/>
            <a:ext cx="9979858" cy="10015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5"/>
              </a:buClr>
              <a:buSzPts val="4400"/>
              <a:buFont typeface="Calibri"/>
              <a:buNone/>
            </a:pPr>
            <a:r>
              <a:rPr lang="es-EC">
                <a:latin typeface="Calibri"/>
                <a:ea typeface="Calibri"/>
                <a:cs typeface="Calibri"/>
                <a:sym typeface="Calibri"/>
              </a:rPr>
              <a:t>Trazabilidad, cuidados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7" name="Google Shape;1597;p78"/>
          <p:cNvSpPr txBox="1"/>
          <p:nvPr/>
        </p:nvSpPr>
        <p:spPr>
          <a:xfrm>
            <a:off x="2861912" y="3034694"/>
            <a:ext cx="6724148" cy="1569660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Verificaciones intermedias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Transporte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Almacenamiento, evitar contaminación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4916"/>
            <a:ext cx="12192000" cy="685803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4"/>
          <p:cNvSpPr/>
          <p:nvPr/>
        </p:nvSpPr>
        <p:spPr>
          <a:xfrm>
            <a:off x="5627077" y="5050302"/>
            <a:ext cx="45719" cy="4571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2093156" y="4726689"/>
            <a:ext cx="27719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Cumplimiento de requisitos</a:t>
            </a:r>
            <a:endParaRPr dirty="0"/>
          </a:p>
        </p:txBody>
      </p:sp>
      <p:pic>
        <p:nvPicPr>
          <p:cNvPr id="3074" name="Picture 2" descr="Qué es Kahoot y para qué sirve?">
            <a:extLst>
              <a:ext uri="{FF2B5EF4-FFF2-40B4-BE49-F238E27FC236}">
                <a16:creationId xmlns:a16="http://schemas.microsoft.com/office/drawing/2014/main" id="{1B82B1AB-8A49-FA05-1F34-58E0A1467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753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430</Words>
  <Application>Microsoft Office PowerPoint</Application>
  <PresentationFormat>Panorámica</PresentationFormat>
  <Paragraphs>125</Paragraphs>
  <Slides>30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Open Sans</vt:lpstr>
      <vt:lpstr>Roboto</vt:lpstr>
      <vt:lpstr>Tema de Office</vt:lpstr>
      <vt:lpstr> ISO 17025:2005</vt:lpstr>
      <vt:lpstr>CONSIDERACIONES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Control de datos</vt:lpstr>
      <vt:lpstr>Control de datos</vt:lpstr>
      <vt:lpstr>Control de datos</vt:lpstr>
      <vt:lpstr>Equipos</vt:lpstr>
      <vt:lpstr>Equipos</vt:lpstr>
      <vt:lpstr>Equipos</vt:lpstr>
      <vt:lpstr>Equipos</vt:lpstr>
      <vt:lpstr>Equipos</vt:lpstr>
      <vt:lpstr>Equipos</vt:lpstr>
      <vt:lpstr>Equipos</vt:lpstr>
      <vt:lpstr>Trazabilidad de las mediciones</vt:lpstr>
      <vt:lpstr>Trazabilidad, calibración</vt:lpstr>
      <vt:lpstr>Trazabilidad, calibración</vt:lpstr>
      <vt:lpstr>Trazabilidad, calibración</vt:lpstr>
      <vt:lpstr>Trazabilidad, ensayos</vt:lpstr>
      <vt:lpstr>Trazabilidad, patrones</vt:lpstr>
      <vt:lpstr>Trazabilidad, materiales de referencia</vt:lpstr>
      <vt:lpstr>Trazabilidad, cuidados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Paulina Arias</dc:creator>
  <cp:lastModifiedBy>Paulina Arias</cp:lastModifiedBy>
  <cp:revision>4</cp:revision>
  <dcterms:created xsi:type="dcterms:W3CDTF">2023-05-15T03:26:18Z</dcterms:created>
  <dcterms:modified xsi:type="dcterms:W3CDTF">2023-05-17T15:42:08Z</dcterms:modified>
</cp:coreProperties>
</file>