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3" r:id="rId2"/>
    <p:sldId id="274" r:id="rId3"/>
    <p:sldId id="275" r:id="rId4"/>
    <p:sldId id="256" r:id="rId5"/>
    <p:sldId id="258" r:id="rId6"/>
    <p:sldId id="259" r:id="rId7"/>
    <p:sldId id="278" r:id="rId8"/>
    <p:sldId id="277" r:id="rId9"/>
    <p:sldId id="276" r:id="rId10"/>
    <p:sldId id="279" r:id="rId11"/>
    <p:sldId id="360" r:id="rId12"/>
    <p:sldId id="361" r:id="rId13"/>
    <p:sldId id="364" r:id="rId14"/>
    <p:sldId id="362" r:id="rId15"/>
    <p:sldId id="363" r:id="rId16"/>
    <p:sldId id="280" r:id="rId17"/>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1" d="100"/>
          <a:sy n="71"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35F0CD-B22D-45A5-A877-9737C0B3DFFB}" type="doc">
      <dgm:prSet loTypeId="urn:microsoft.com/office/officeart/2005/8/layout/bProcess4" loCatId="process" qsTypeId="urn:microsoft.com/office/officeart/2005/8/quickstyle/simple1" qsCatId="simple" csTypeId="urn:microsoft.com/office/officeart/2005/8/colors/accent0_1" csCatId="mainScheme" phldr="1"/>
      <dgm:spPr/>
      <dgm:t>
        <a:bodyPr/>
        <a:lstStyle/>
        <a:p>
          <a:endParaRPr lang="es-EC"/>
        </a:p>
      </dgm:t>
    </dgm:pt>
    <dgm:pt modelId="{6A226058-00A9-46D4-8566-3743776F0726}">
      <dgm:prSet phldrT="[Texto]" custT="1"/>
      <dgm:spPr/>
      <dgm:t>
        <a:bodyPr/>
        <a:lstStyle/>
        <a:p>
          <a:r>
            <a:rPr lang="es-MX" sz="1300" b="1" i="0" dirty="0"/>
            <a:t>Revisiones por dirección anteriores y elementos de salida.</a:t>
          </a:r>
          <a:endParaRPr lang="es-EC" sz="1300" dirty="0"/>
        </a:p>
      </dgm:t>
    </dgm:pt>
    <dgm:pt modelId="{D1C1A1CF-476C-4221-835D-9BC28AAEF5CC}" type="parTrans" cxnId="{58CB9F3D-BE60-4C1B-B11F-5EE1BAD3FC13}">
      <dgm:prSet/>
      <dgm:spPr/>
      <dgm:t>
        <a:bodyPr/>
        <a:lstStyle/>
        <a:p>
          <a:endParaRPr lang="es-EC"/>
        </a:p>
      </dgm:t>
    </dgm:pt>
    <dgm:pt modelId="{98711D00-6451-4F0E-8F54-66BCC4A6E988}" type="sibTrans" cxnId="{58CB9F3D-BE60-4C1B-B11F-5EE1BAD3FC13}">
      <dgm:prSet/>
      <dgm:spPr/>
      <dgm:t>
        <a:bodyPr/>
        <a:lstStyle/>
        <a:p>
          <a:endParaRPr lang="es-EC"/>
        </a:p>
      </dgm:t>
    </dgm:pt>
    <dgm:pt modelId="{5544B92E-D69B-42AF-BBC4-EEFDB0767118}">
      <dgm:prSet phldrT="[Texto]" custT="1"/>
      <dgm:spPr/>
      <dgm:t>
        <a:bodyPr/>
        <a:lstStyle/>
        <a:p>
          <a:r>
            <a:rPr lang="es-MX" sz="1300" b="1" i="0" dirty="0"/>
            <a:t>Los cambios en las cuestiones externas e internas pertinentes al sistema</a:t>
          </a:r>
          <a:endParaRPr lang="es-EC" sz="1300" b="1" dirty="0"/>
        </a:p>
      </dgm:t>
    </dgm:pt>
    <dgm:pt modelId="{0A6D3B49-10EA-4E92-A1E4-81CFDEA8A20F}" type="parTrans" cxnId="{8828C761-D0D5-44D0-8420-CEF5E9BCD99C}">
      <dgm:prSet/>
      <dgm:spPr/>
      <dgm:t>
        <a:bodyPr/>
        <a:lstStyle/>
        <a:p>
          <a:endParaRPr lang="es-EC"/>
        </a:p>
      </dgm:t>
    </dgm:pt>
    <dgm:pt modelId="{8C978FC1-36C5-43E0-9312-7503F205ADAF}" type="sibTrans" cxnId="{8828C761-D0D5-44D0-8420-CEF5E9BCD99C}">
      <dgm:prSet/>
      <dgm:spPr/>
      <dgm:t>
        <a:bodyPr/>
        <a:lstStyle/>
        <a:p>
          <a:endParaRPr lang="es-EC"/>
        </a:p>
      </dgm:t>
    </dgm:pt>
    <dgm:pt modelId="{FC158446-B0A5-44D2-9773-B3D8D90A3A8D}">
      <dgm:prSet phldrT="[Texto]" custT="1"/>
      <dgm:spPr/>
      <dgm:t>
        <a:bodyPr/>
        <a:lstStyle/>
        <a:p>
          <a:r>
            <a:rPr lang="es-MX" sz="1300" b="1" i="0" dirty="0"/>
            <a:t>La satisfacción de cliente y la retroalimentación de las partes interesadas</a:t>
          </a:r>
          <a:endParaRPr lang="es-EC" sz="1300" dirty="0"/>
        </a:p>
      </dgm:t>
    </dgm:pt>
    <dgm:pt modelId="{394C6E4A-7A8A-4A68-AA11-0898674269D1}" type="parTrans" cxnId="{F183D26A-503F-477C-BCA8-A8892A6B4D52}">
      <dgm:prSet/>
      <dgm:spPr/>
      <dgm:t>
        <a:bodyPr/>
        <a:lstStyle/>
        <a:p>
          <a:endParaRPr lang="es-EC"/>
        </a:p>
      </dgm:t>
    </dgm:pt>
    <dgm:pt modelId="{71476510-EAA1-40E3-91D5-C14A6C338A8D}" type="sibTrans" cxnId="{F183D26A-503F-477C-BCA8-A8892A6B4D52}">
      <dgm:prSet/>
      <dgm:spPr/>
      <dgm:t>
        <a:bodyPr/>
        <a:lstStyle/>
        <a:p>
          <a:endParaRPr lang="es-EC"/>
        </a:p>
      </dgm:t>
    </dgm:pt>
    <dgm:pt modelId="{4BA62A5D-3CB5-4B7F-A0DF-6F04F6DEE00E}">
      <dgm:prSet phldrT="[Texto]" custT="1"/>
      <dgm:spPr/>
      <dgm:t>
        <a:bodyPr/>
        <a:lstStyle/>
        <a:p>
          <a:r>
            <a:rPr lang="es-MX" sz="1300" b="1" dirty="0"/>
            <a:t>Los resultados de las auditorías internas</a:t>
          </a:r>
          <a:endParaRPr lang="es-EC" sz="1300" b="1" dirty="0"/>
        </a:p>
      </dgm:t>
    </dgm:pt>
    <dgm:pt modelId="{D6A5A1D8-D413-400D-AB06-749675FBE4C3}" type="parTrans" cxnId="{548E822B-6211-40DE-B6DA-1C27356B39DB}">
      <dgm:prSet/>
      <dgm:spPr/>
      <dgm:t>
        <a:bodyPr/>
        <a:lstStyle/>
        <a:p>
          <a:endParaRPr lang="es-EC"/>
        </a:p>
      </dgm:t>
    </dgm:pt>
    <dgm:pt modelId="{B235B8DE-C0E9-44B6-8068-1BAB524F922E}" type="sibTrans" cxnId="{548E822B-6211-40DE-B6DA-1C27356B39DB}">
      <dgm:prSet/>
      <dgm:spPr/>
      <dgm:t>
        <a:bodyPr/>
        <a:lstStyle/>
        <a:p>
          <a:endParaRPr lang="es-EC"/>
        </a:p>
      </dgm:t>
    </dgm:pt>
    <dgm:pt modelId="{831CC149-F295-4AA7-AA9D-CE2B2BAE8CB8}">
      <dgm:prSet phldrT="[Texto]" custT="1"/>
      <dgm:spPr/>
      <dgm:t>
        <a:bodyPr/>
        <a:lstStyle/>
        <a:p>
          <a:r>
            <a:rPr lang="es-MX" sz="1300" b="1" dirty="0"/>
            <a:t>Los resultados del seguimiento y medición</a:t>
          </a:r>
          <a:endParaRPr lang="es-EC" sz="1300" b="1" dirty="0"/>
        </a:p>
      </dgm:t>
    </dgm:pt>
    <dgm:pt modelId="{F6391B4B-191D-4216-86B5-560AFB3D66C3}" type="parTrans" cxnId="{10C4CA6B-944C-4620-A0AD-6BE4E29F6362}">
      <dgm:prSet/>
      <dgm:spPr/>
      <dgm:t>
        <a:bodyPr/>
        <a:lstStyle/>
        <a:p>
          <a:endParaRPr lang="es-EC"/>
        </a:p>
      </dgm:t>
    </dgm:pt>
    <dgm:pt modelId="{47B33931-AE94-4F20-A2C2-BC3C888E0683}" type="sibTrans" cxnId="{10C4CA6B-944C-4620-A0AD-6BE4E29F6362}">
      <dgm:prSet/>
      <dgm:spPr/>
      <dgm:t>
        <a:bodyPr/>
        <a:lstStyle/>
        <a:p>
          <a:endParaRPr lang="es-EC"/>
        </a:p>
      </dgm:t>
    </dgm:pt>
    <dgm:pt modelId="{0726C5BC-0328-45AE-AE56-EDF08D5DE5C5}">
      <dgm:prSet phldrT="[Texto]" custT="1"/>
      <dgm:spPr/>
      <dgm:t>
        <a:bodyPr/>
        <a:lstStyle/>
        <a:p>
          <a:r>
            <a:rPr lang="es-MX" sz="1300" b="1" i="0" dirty="0"/>
            <a:t>El grado en que se han logrado los objetivos del sistema de gestión</a:t>
          </a:r>
          <a:endParaRPr lang="es-EC" sz="1300" b="1" dirty="0"/>
        </a:p>
      </dgm:t>
    </dgm:pt>
    <dgm:pt modelId="{14B5156A-B97E-48B9-BAC5-830663DE391B}" type="parTrans" cxnId="{EA985AED-AE88-44D6-81D9-9DF58A5821C7}">
      <dgm:prSet/>
      <dgm:spPr/>
      <dgm:t>
        <a:bodyPr/>
        <a:lstStyle/>
        <a:p>
          <a:endParaRPr lang="es-EC"/>
        </a:p>
      </dgm:t>
    </dgm:pt>
    <dgm:pt modelId="{F857A604-AAB3-48C7-83E0-C2DF2784FB39}" type="sibTrans" cxnId="{EA985AED-AE88-44D6-81D9-9DF58A5821C7}">
      <dgm:prSet/>
      <dgm:spPr/>
      <dgm:t>
        <a:bodyPr/>
        <a:lstStyle/>
        <a:p>
          <a:endParaRPr lang="es-EC"/>
        </a:p>
      </dgm:t>
    </dgm:pt>
    <dgm:pt modelId="{AC647FFF-C467-47F4-92EE-DC30FE2BEC97}">
      <dgm:prSet phldrT="[Texto]" custT="1"/>
      <dgm:spPr/>
      <dgm:t>
        <a:bodyPr/>
        <a:lstStyle/>
        <a:p>
          <a:r>
            <a:rPr lang="es-MX" sz="1300" b="1" dirty="0"/>
            <a:t>Seguridad y salud de los trabajadores</a:t>
          </a:r>
          <a:endParaRPr lang="es-EC" sz="1300" b="1" dirty="0"/>
        </a:p>
      </dgm:t>
    </dgm:pt>
    <dgm:pt modelId="{C742BFB2-CA11-43DE-A57D-F2C07A9C1FF6}" type="parTrans" cxnId="{B579DE3D-396C-4575-B67F-8EFBC7D0ADD6}">
      <dgm:prSet/>
      <dgm:spPr/>
      <dgm:t>
        <a:bodyPr/>
        <a:lstStyle/>
        <a:p>
          <a:endParaRPr lang="es-EC"/>
        </a:p>
      </dgm:t>
    </dgm:pt>
    <dgm:pt modelId="{A5DC1937-9C1A-4696-BC72-6D47F20EBAA7}" type="sibTrans" cxnId="{B579DE3D-396C-4575-B67F-8EFBC7D0ADD6}">
      <dgm:prSet/>
      <dgm:spPr/>
      <dgm:t>
        <a:bodyPr/>
        <a:lstStyle/>
        <a:p>
          <a:endParaRPr lang="es-EC"/>
        </a:p>
      </dgm:t>
    </dgm:pt>
    <dgm:pt modelId="{A30F2B61-C09C-4EFC-8112-4E8F682B7702}">
      <dgm:prSet phldrT="[Texto]" custT="1"/>
      <dgm:spPr/>
      <dgm:t>
        <a:bodyPr/>
        <a:lstStyle/>
        <a:p>
          <a:r>
            <a:rPr lang="es-MX" sz="1300" b="1" dirty="0"/>
            <a:t>Las no conformidades y acciones correctivas</a:t>
          </a:r>
          <a:endParaRPr lang="es-EC" sz="1300" b="1" dirty="0"/>
        </a:p>
      </dgm:t>
    </dgm:pt>
    <dgm:pt modelId="{F7FACBAF-8E44-40A1-8CB2-1D2E0C8DB354}" type="parTrans" cxnId="{003B7779-3738-4642-890D-9C0A3D23310F}">
      <dgm:prSet/>
      <dgm:spPr/>
      <dgm:t>
        <a:bodyPr/>
        <a:lstStyle/>
        <a:p>
          <a:endParaRPr lang="es-EC"/>
        </a:p>
      </dgm:t>
    </dgm:pt>
    <dgm:pt modelId="{9F75CCB7-AD9B-4577-95B8-05F0CBB378C5}" type="sibTrans" cxnId="{003B7779-3738-4642-890D-9C0A3D23310F}">
      <dgm:prSet/>
      <dgm:spPr/>
      <dgm:t>
        <a:bodyPr/>
        <a:lstStyle/>
        <a:p>
          <a:endParaRPr lang="es-EC"/>
        </a:p>
      </dgm:t>
    </dgm:pt>
    <dgm:pt modelId="{FA2618E3-6F8D-4585-8EA7-D3616007BF44}">
      <dgm:prSet custT="1"/>
      <dgm:spPr/>
      <dgm:t>
        <a:bodyPr/>
        <a:lstStyle/>
        <a:p>
          <a:r>
            <a:rPr lang="es-MX" sz="1300" b="1" i="0" dirty="0"/>
            <a:t>El desempeño de los proveedores</a:t>
          </a:r>
        </a:p>
      </dgm:t>
    </dgm:pt>
    <dgm:pt modelId="{6411613E-0E7D-4E43-BE5D-5AB3B64761E9}" type="parTrans" cxnId="{D6136503-27D1-4D68-9D8B-BDE66F6BF94F}">
      <dgm:prSet/>
      <dgm:spPr/>
      <dgm:t>
        <a:bodyPr/>
        <a:lstStyle/>
        <a:p>
          <a:endParaRPr lang="es-EC"/>
        </a:p>
      </dgm:t>
    </dgm:pt>
    <dgm:pt modelId="{E07A24D8-7B09-4573-A6C4-892609AC5890}" type="sibTrans" cxnId="{D6136503-27D1-4D68-9D8B-BDE66F6BF94F}">
      <dgm:prSet/>
      <dgm:spPr/>
      <dgm:t>
        <a:bodyPr/>
        <a:lstStyle/>
        <a:p>
          <a:endParaRPr lang="es-EC"/>
        </a:p>
      </dgm:t>
    </dgm:pt>
    <dgm:pt modelId="{59AC9226-D97F-423B-A51A-EA5BCB886D96}">
      <dgm:prSet custT="1"/>
      <dgm:spPr/>
      <dgm:t>
        <a:bodyPr/>
        <a:lstStyle/>
        <a:p>
          <a:r>
            <a:rPr lang="es-MX" sz="1300" b="1" i="0" dirty="0"/>
            <a:t>La adecuación de los recursos</a:t>
          </a:r>
        </a:p>
      </dgm:t>
    </dgm:pt>
    <dgm:pt modelId="{4527708C-A304-4DEA-A36D-ED2B0665A59D}" type="parTrans" cxnId="{D0DEF2DF-8F35-4F0B-BE83-76041D6716C7}">
      <dgm:prSet/>
      <dgm:spPr/>
      <dgm:t>
        <a:bodyPr/>
        <a:lstStyle/>
        <a:p>
          <a:endParaRPr lang="es-EC"/>
        </a:p>
      </dgm:t>
    </dgm:pt>
    <dgm:pt modelId="{D3974090-5695-4E5F-8669-D61250D62B23}" type="sibTrans" cxnId="{D0DEF2DF-8F35-4F0B-BE83-76041D6716C7}">
      <dgm:prSet/>
      <dgm:spPr/>
      <dgm:t>
        <a:bodyPr/>
        <a:lstStyle/>
        <a:p>
          <a:endParaRPr lang="es-EC"/>
        </a:p>
      </dgm:t>
    </dgm:pt>
    <dgm:pt modelId="{5899317C-BFA6-428C-BBD7-472350C42213}">
      <dgm:prSet/>
      <dgm:spPr/>
      <dgm:t>
        <a:bodyPr/>
        <a:lstStyle/>
        <a:p>
          <a:r>
            <a:rPr lang="es-MX" b="1" dirty="0"/>
            <a:t>El comportamiento ambiental de la empresa</a:t>
          </a:r>
          <a:endParaRPr lang="es-EC" b="1" dirty="0"/>
        </a:p>
      </dgm:t>
    </dgm:pt>
    <dgm:pt modelId="{18D2EC38-A979-43EA-B4E7-2E71917CA628}" type="parTrans" cxnId="{78760A72-F423-4A0B-951B-461E8EFB30E2}">
      <dgm:prSet/>
      <dgm:spPr/>
      <dgm:t>
        <a:bodyPr/>
        <a:lstStyle/>
        <a:p>
          <a:endParaRPr lang="es-EC"/>
        </a:p>
      </dgm:t>
    </dgm:pt>
    <dgm:pt modelId="{680B9E66-A878-4178-AC3B-411ADC89DE48}" type="sibTrans" cxnId="{78760A72-F423-4A0B-951B-461E8EFB30E2}">
      <dgm:prSet/>
      <dgm:spPr/>
      <dgm:t>
        <a:bodyPr/>
        <a:lstStyle/>
        <a:p>
          <a:endParaRPr lang="es-EC"/>
        </a:p>
      </dgm:t>
    </dgm:pt>
    <dgm:pt modelId="{64F6F8A3-E347-4A98-852E-33E114F6F50F}" type="pres">
      <dgm:prSet presAssocID="{A935F0CD-B22D-45A5-A877-9737C0B3DFFB}" presName="Name0" presStyleCnt="0">
        <dgm:presLayoutVars>
          <dgm:dir/>
          <dgm:resizeHandles/>
        </dgm:presLayoutVars>
      </dgm:prSet>
      <dgm:spPr/>
    </dgm:pt>
    <dgm:pt modelId="{F5D462E2-E542-46CE-B6B1-050EAB3469B8}" type="pres">
      <dgm:prSet presAssocID="{6A226058-00A9-46D4-8566-3743776F0726}" presName="compNode" presStyleCnt="0"/>
      <dgm:spPr/>
    </dgm:pt>
    <dgm:pt modelId="{24137497-3134-40E7-8D15-BC6F71410E23}" type="pres">
      <dgm:prSet presAssocID="{6A226058-00A9-46D4-8566-3743776F0726}" presName="dummyConnPt" presStyleCnt="0"/>
      <dgm:spPr/>
    </dgm:pt>
    <dgm:pt modelId="{65D6EDF9-DE29-4341-98EE-F0628180648F}" type="pres">
      <dgm:prSet presAssocID="{6A226058-00A9-46D4-8566-3743776F0726}" presName="node" presStyleLbl="node1" presStyleIdx="0" presStyleCnt="11">
        <dgm:presLayoutVars>
          <dgm:bulletEnabled val="1"/>
        </dgm:presLayoutVars>
      </dgm:prSet>
      <dgm:spPr/>
    </dgm:pt>
    <dgm:pt modelId="{269EEBD2-159C-4139-AA41-6CC6CC3DF3B2}" type="pres">
      <dgm:prSet presAssocID="{98711D00-6451-4F0E-8F54-66BCC4A6E988}" presName="sibTrans" presStyleLbl="bgSibTrans2D1" presStyleIdx="0" presStyleCnt="10"/>
      <dgm:spPr/>
    </dgm:pt>
    <dgm:pt modelId="{AE2D59A6-3F66-4152-B7F4-DE783F5CB5C1}" type="pres">
      <dgm:prSet presAssocID="{5544B92E-D69B-42AF-BBC4-EEFDB0767118}" presName="compNode" presStyleCnt="0"/>
      <dgm:spPr/>
    </dgm:pt>
    <dgm:pt modelId="{516882FA-1DB2-4249-AAEB-FF35AAA74CA8}" type="pres">
      <dgm:prSet presAssocID="{5544B92E-D69B-42AF-BBC4-EEFDB0767118}" presName="dummyConnPt" presStyleCnt="0"/>
      <dgm:spPr/>
    </dgm:pt>
    <dgm:pt modelId="{425A59A9-E8D5-434A-ADC2-AC83FE15F0FC}" type="pres">
      <dgm:prSet presAssocID="{5544B92E-D69B-42AF-BBC4-EEFDB0767118}" presName="node" presStyleLbl="node1" presStyleIdx="1" presStyleCnt="11">
        <dgm:presLayoutVars>
          <dgm:bulletEnabled val="1"/>
        </dgm:presLayoutVars>
      </dgm:prSet>
      <dgm:spPr/>
    </dgm:pt>
    <dgm:pt modelId="{A7C95188-DA62-4888-9A20-FAE4563CE16A}" type="pres">
      <dgm:prSet presAssocID="{8C978FC1-36C5-43E0-9312-7503F205ADAF}" presName="sibTrans" presStyleLbl="bgSibTrans2D1" presStyleIdx="1" presStyleCnt="10"/>
      <dgm:spPr/>
    </dgm:pt>
    <dgm:pt modelId="{82A02D8F-E0AA-432F-8EF6-E3E976DEDE82}" type="pres">
      <dgm:prSet presAssocID="{FC158446-B0A5-44D2-9773-B3D8D90A3A8D}" presName="compNode" presStyleCnt="0"/>
      <dgm:spPr/>
    </dgm:pt>
    <dgm:pt modelId="{4CDA0F81-9519-413A-8F9D-25A94A19C45D}" type="pres">
      <dgm:prSet presAssocID="{FC158446-B0A5-44D2-9773-B3D8D90A3A8D}" presName="dummyConnPt" presStyleCnt="0"/>
      <dgm:spPr/>
    </dgm:pt>
    <dgm:pt modelId="{D24ACF8A-F09B-4F53-962E-31E7A95B9223}" type="pres">
      <dgm:prSet presAssocID="{FC158446-B0A5-44D2-9773-B3D8D90A3A8D}" presName="node" presStyleLbl="node1" presStyleIdx="2" presStyleCnt="11">
        <dgm:presLayoutVars>
          <dgm:bulletEnabled val="1"/>
        </dgm:presLayoutVars>
      </dgm:prSet>
      <dgm:spPr/>
    </dgm:pt>
    <dgm:pt modelId="{F327714B-C4ED-4D16-B3C6-99889961FD41}" type="pres">
      <dgm:prSet presAssocID="{71476510-EAA1-40E3-91D5-C14A6C338A8D}" presName="sibTrans" presStyleLbl="bgSibTrans2D1" presStyleIdx="2" presStyleCnt="10"/>
      <dgm:spPr/>
    </dgm:pt>
    <dgm:pt modelId="{D8D82D60-7684-4A6E-934A-32455552EA8A}" type="pres">
      <dgm:prSet presAssocID="{5899317C-BFA6-428C-BBD7-472350C42213}" presName="compNode" presStyleCnt="0"/>
      <dgm:spPr/>
    </dgm:pt>
    <dgm:pt modelId="{3A9FB409-6457-44C5-B452-3932384C3436}" type="pres">
      <dgm:prSet presAssocID="{5899317C-BFA6-428C-BBD7-472350C42213}" presName="dummyConnPt" presStyleCnt="0"/>
      <dgm:spPr/>
    </dgm:pt>
    <dgm:pt modelId="{89C9C4CF-E22A-4B68-893C-4CB9124FA9F5}" type="pres">
      <dgm:prSet presAssocID="{5899317C-BFA6-428C-BBD7-472350C42213}" presName="node" presStyleLbl="node1" presStyleIdx="3" presStyleCnt="11">
        <dgm:presLayoutVars>
          <dgm:bulletEnabled val="1"/>
        </dgm:presLayoutVars>
      </dgm:prSet>
      <dgm:spPr/>
    </dgm:pt>
    <dgm:pt modelId="{02753D7D-C973-4EB7-B4EC-03BD34D63D21}" type="pres">
      <dgm:prSet presAssocID="{680B9E66-A878-4178-AC3B-411ADC89DE48}" presName="sibTrans" presStyleLbl="bgSibTrans2D1" presStyleIdx="3" presStyleCnt="10"/>
      <dgm:spPr/>
    </dgm:pt>
    <dgm:pt modelId="{0551C927-C7DA-4E64-9F11-FBC789732B9F}" type="pres">
      <dgm:prSet presAssocID="{4BA62A5D-3CB5-4B7F-A0DF-6F04F6DEE00E}" presName="compNode" presStyleCnt="0"/>
      <dgm:spPr/>
    </dgm:pt>
    <dgm:pt modelId="{0EE9736C-B886-4B98-A8C7-CCE244E6A6B3}" type="pres">
      <dgm:prSet presAssocID="{4BA62A5D-3CB5-4B7F-A0DF-6F04F6DEE00E}" presName="dummyConnPt" presStyleCnt="0"/>
      <dgm:spPr/>
    </dgm:pt>
    <dgm:pt modelId="{6E523FAE-0CEE-42C2-B3DA-DA00405DEDDD}" type="pres">
      <dgm:prSet presAssocID="{4BA62A5D-3CB5-4B7F-A0DF-6F04F6DEE00E}" presName="node" presStyleLbl="node1" presStyleIdx="4" presStyleCnt="11">
        <dgm:presLayoutVars>
          <dgm:bulletEnabled val="1"/>
        </dgm:presLayoutVars>
      </dgm:prSet>
      <dgm:spPr/>
    </dgm:pt>
    <dgm:pt modelId="{70B9B7FB-D2ED-41A1-BC3F-E6508CFD963F}" type="pres">
      <dgm:prSet presAssocID="{B235B8DE-C0E9-44B6-8068-1BAB524F922E}" presName="sibTrans" presStyleLbl="bgSibTrans2D1" presStyleIdx="4" presStyleCnt="10"/>
      <dgm:spPr/>
    </dgm:pt>
    <dgm:pt modelId="{FACFA052-9F44-489B-9DA4-FC22F89BF4B6}" type="pres">
      <dgm:prSet presAssocID="{831CC149-F295-4AA7-AA9D-CE2B2BAE8CB8}" presName="compNode" presStyleCnt="0"/>
      <dgm:spPr/>
    </dgm:pt>
    <dgm:pt modelId="{B793A178-2665-4236-87B5-5C5BAAF446A6}" type="pres">
      <dgm:prSet presAssocID="{831CC149-F295-4AA7-AA9D-CE2B2BAE8CB8}" presName="dummyConnPt" presStyleCnt="0"/>
      <dgm:spPr/>
    </dgm:pt>
    <dgm:pt modelId="{A1B63374-8295-4C4B-AE69-FEA1E5F76C69}" type="pres">
      <dgm:prSet presAssocID="{831CC149-F295-4AA7-AA9D-CE2B2BAE8CB8}" presName="node" presStyleLbl="node1" presStyleIdx="5" presStyleCnt="11">
        <dgm:presLayoutVars>
          <dgm:bulletEnabled val="1"/>
        </dgm:presLayoutVars>
      </dgm:prSet>
      <dgm:spPr/>
    </dgm:pt>
    <dgm:pt modelId="{99B71388-8465-4077-A817-3F416FA86CA4}" type="pres">
      <dgm:prSet presAssocID="{47B33931-AE94-4F20-A2C2-BC3C888E0683}" presName="sibTrans" presStyleLbl="bgSibTrans2D1" presStyleIdx="5" presStyleCnt="10"/>
      <dgm:spPr/>
    </dgm:pt>
    <dgm:pt modelId="{0BE27E4D-6752-4BB6-B33C-D769FC2A0D99}" type="pres">
      <dgm:prSet presAssocID="{0726C5BC-0328-45AE-AE56-EDF08D5DE5C5}" presName="compNode" presStyleCnt="0"/>
      <dgm:spPr/>
    </dgm:pt>
    <dgm:pt modelId="{E91F5B71-A43B-4627-A9EE-8550E5E157DE}" type="pres">
      <dgm:prSet presAssocID="{0726C5BC-0328-45AE-AE56-EDF08D5DE5C5}" presName="dummyConnPt" presStyleCnt="0"/>
      <dgm:spPr/>
    </dgm:pt>
    <dgm:pt modelId="{E2AA741A-EBEA-4C66-A419-87B08FD6EECE}" type="pres">
      <dgm:prSet presAssocID="{0726C5BC-0328-45AE-AE56-EDF08D5DE5C5}" presName="node" presStyleLbl="node1" presStyleIdx="6" presStyleCnt="11">
        <dgm:presLayoutVars>
          <dgm:bulletEnabled val="1"/>
        </dgm:presLayoutVars>
      </dgm:prSet>
      <dgm:spPr/>
    </dgm:pt>
    <dgm:pt modelId="{41E6183E-6BDD-4FF7-8865-241D43A81DEB}" type="pres">
      <dgm:prSet presAssocID="{F857A604-AAB3-48C7-83E0-C2DF2784FB39}" presName="sibTrans" presStyleLbl="bgSibTrans2D1" presStyleIdx="6" presStyleCnt="10"/>
      <dgm:spPr/>
    </dgm:pt>
    <dgm:pt modelId="{87D5829E-E822-47DB-9794-F89CF6036E78}" type="pres">
      <dgm:prSet presAssocID="{AC647FFF-C467-47F4-92EE-DC30FE2BEC97}" presName="compNode" presStyleCnt="0"/>
      <dgm:spPr/>
    </dgm:pt>
    <dgm:pt modelId="{C2A59705-A878-454D-A0F5-698F23AE6C66}" type="pres">
      <dgm:prSet presAssocID="{AC647FFF-C467-47F4-92EE-DC30FE2BEC97}" presName="dummyConnPt" presStyleCnt="0"/>
      <dgm:spPr/>
    </dgm:pt>
    <dgm:pt modelId="{A3018222-2120-44A2-8669-89AACC2C558E}" type="pres">
      <dgm:prSet presAssocID="{AC647FFF-C467-47F4-92EE-DC30FE2BEC97}" presName="node" presStyleLbl="node1" presStyleIdx="7" presStyleCnt="11">
        <dgm:presLayoutVars>
          <dgm:bulletEnabled val="1"/>
        </dgm:presLayoutVars>
      </dgm:prSet>
      <dgm:spPr/>
    </dgm:pt>
    <dgm:pt modelId="{3618C2A6-285D-4F57-9EA4-FD8A0E0E5781}" type="pres">
      <dgm:prSet presAssocID="{A5DC1937-9C1A-4696-BC72-6D47F20EBAA7}" presName="sibTrans" presStyleLbl="bgSibTrans2D1" presStyleIdx="7" presStyleCnt="10"/>
      <dgm:spPr/>
    </dgm:pt>
    <dgm:pt modelId="{2D4C92C8-FF3F-4407-A6E9-2B28781E1C68}" type="pres">
      <dgm:prSet presAssocID="{A30F2B61-C09C-4EFC-8112-4E8F682B7702}" presName="compNode" presStyleCnt="0"/>
      <dgm:spPr/>
    </dgm:pt>
    <dgm:pt modelId="{2F070946-2456-4BB6-A93B-288D4EC1C9E8}" type="pres">
      <dgm:prSet presAssocID="{A30F2B61-C09C-4EFC-8112-4E8F682B7702}" presName="dummyConnPt" presStyleCnt="0"/>
      <dgm:spPr/>
    </dgm:pt>
    <dgm:pt modelId="{98FC1344-A508-4F92-A9F3-7B1A3DF2EC12}" type="pres">
      <dgm:prSet presAssocID="{A30F2B61-C09C-4EFC-8112-4E8F682B7702}" presName="node" presStyleLbl="node1" presStyleIdx="8" presStyleCnt="11">
        <dgm:presLayoutVars>
          <dgm:bulletEnabled val="1"/>
        </dgm:presLayoutVars>
      </dgm:prSet>
      <dgm:spPr/>
    </dgm:pt>
    <dgm:pt modelId="{115DF98F-D1A0-4CDA-A25A-C9BADA382CEE}" type="pres">
      <dgm:prSet presAssocID="{9F75CCB7-AD9B-4577-95B8-05F0CBB378C5}" presName="sibTrans" presStyleLbl="bgSibTrans2D1" presStyleIdx="8" presStyleCnt="10"/>
      <dgm:spPr/>
    </dgm:pt>
    <dgm:pt modelId="{F400AF05-22F0-4B38-925D-242C724910E3}" type="pres">
      <dgm:prSet presAssocID="{FA2618E3-6F8D-4585-8EA7-D3616007BF44}" presName="compNode" presStyleCnt="0"/>
      <dgm:spPr/>
    </dgm:pt>
    <dgm:pt modelId="{BD475A08-78A9-4C90-AC71-39D95481EDD6}" type="pres">
      <dgm:prSet presAssocID="{FA2618E3-6F8D-4585-8EA7-D3616007BF44}" presName="dummyConnPt" presStyleCnt="0"/>
      <dgm:spPr/>
    </dgm:pt>
    <dgm:pt modelId="{D74AD74C-9BF8-43FC-ABA7-D1FCCB575BAE}" type="pres">
      <dgm:prSet presAssocID="{FA2618E3-6F8D-4585-8EA7-D3616007BF44}" presName="node" presStyleLbl="node1" presStyleIdx="9" presStyleCnt="11">
        <dgm:presLayoutVars>
          <dgm:bulletEnabled val="1"/>
        </dgm:presLayoutVars>
      </dgm:prSet>
      <dgm:spPr/>
    </dgm:pt>
    <dgm:pt modelId="{04439F07-21E6-458E-9CA6-902E9D7A2ACF}" type="pres">
      <dgm:prSet presAssocID="{E07A24D8-7B09-4573-A6C4-892609AC5890}" presName="sibTrans" presStyleLbl="bgSibTrans2D1" presStyleIdx="9" presStyleCnt="10"/>
      <dgm:spPr/>
    </dgm:pt>
    <dgm:pt modelId="{CC04A15B-9AEC-476F-9A97-EAB8EF00B163}" type="pres">
      <dgm:prSet presAssocID="{59AC9226-D97F-423B-A51A-EA5BCB886D96}" presName="compNode" presStyleCnt="0"/>
      <dgm:spPr/>
    </dgm:pt>
    <dgm:pt modelId="{DC082449-BE8B-42D0-ABCD-1924E47E1987}" type="pres">
      <dgm:prSet presAssocID="{59AC9226-D97F-423B-A51A-EA5BCB886D96}" presName="dummyConnPt" presStyleCnt="0"/>
      <dgm:spPr/>
    </dgm:pt>
    <dgm:pt modelId="{AF8484BB-15A4-4473-BE9C-0B666C5351CD}" type="pres">
      <dgm:prSet presAssocID="{59AC9226-D97F-423B-A51A-EA5BCB886D96}" presName="node" presStyleLbl="node1" presStyleIdx="10" presStyleCnt="11">
        <dgm:presLayoutVars>
          <dgm:bulletEnabled val="1"/>
        </dgm:presLayoutVars>
      </dgm:prSet>
      <dgm:spPr/>
    </dgm:pt>
  </dgm:ptLst>
  <dgm:cxnLst>
    <dgm:cxn modelId="{D6136503-27D1-4D68-9D8B-BDE66F6BF94F}" srcId="{A935F0CD-B22D-45A5-A877-9737C0B3DFFB}" destId="{FA2618E3-6F8D-4585-8EA7-D3616007BF44}" srcOrd="9" destOrd="0" parTransId="{6411613E-0E7D-4E43-BE5D-5AB3B64761E9}" sibTransId="{E07A24D8-7B09-4573-A6C4-892609AC5890}"/>
    <dgm:cxn modelId="{71149806-14EC-475B-A198-5569F2D7289F}" type="presOf" srcId="{F857A604-AAB3-48C7-83E0-C2DF2784FB39}" destId="{41E6183E-6BDD-4FF7-8865-241D43A81DEB}" srcOrd="0" destOrd="0" presId="urn:microsoft.com/office/officeart/2005/8/layout/bProcess4"/>
    <dgm:cxn modelId="{AE899A08-79EC-46BD-A75D-6D3D3E4B8C4C}" type="presOf" srcId="{0726C5BC-0328-45AE-AE56-EDF08D5DE5C5}" destId="{E2AA741A-EBEA-4C66-A419-87B08FD6EECE}" srcOrd="0" destOrd="0" presId="urn:microsoft.com/office/officeart/2005/8/layout/bProcess4"/>
    <dgm:cxn modelId="{AE503F0D-8967-47F9-B801-DCC47FF6916B}" type="presOf" srcId="{4BA62A5D-3CB5-4B7F-A0DF-6F04F6DEE00E}" destId="{6E523FAE-0CEE-42C2-B3DA-DA00405DEDDD}" srcOrd="0" destOrd="0" presId="urn:microsoft.com/office/officeart/2005/8/layout/bProcess4"/>
    <dgm:cxn modelId="{93F0BD0F-7FF2-4348-83F0-B4DBFE2425A0}" type="presOf" srcId="{71476510-EAA1-40E3-91D5-C14A6C338A8D}" destId="{F327714B-C4ED-4D16-B3C6-99889961FD41}" srcOrd="0" destOrd="0" presId="urn:microsoft.com/office/officeart/2005/8/layout/bProcess4"/>
    <dgm:cxn modelId="{80728512-EB9B-438D-92BC-CD00BC61AA93}" type="presOf" srcId="{6A226058-00A9-46D4-8566-3743776F0726}" destId="{65D6EDF9-DE29-4341-98EE-F0628180648F}" srcOrd="0" destOrd="0" presId="urn:microsoft.com/office/officeart/2005/8/layout/bProcess4"/>
    <dgm:cxn modelId="{8A48411C-70C3-4745-80D1-9BE3399958CB}" type="presOf" srcId="{9F75CCB7-AD9B-4577-95B8-05F0CBB378C5}" destId="{115DF98F-D1A0-4CDA-A25A-C9BADA382CEE}" srcOrd="0" destOrd="0" presId="urn:microsoft.com/office/officeart/2005/8/layout/bProcess4"/>
    <dgm:cxn modelId="{870E152B-1455-404E-B3EA-CABAAA1A51B4}" type="presOf" srcId="{E07A24D8-7B09-4573-A6C4-892609AC5890}" destId="{04439F07-21E6-458E-9CA6-902E9D7A2ACF}" srcOrd="0" destOrd="0" presId="urn:microsoft.com/office/officeart/2005/8/layout/bProcess4"/>
    <dgm:cxn modelId="{548E822B-6211-40DE-B6DA-1C27356B39DB}" srcId="{A935F0CD-B22D-45A5-A877-9737C0B3DFFB}" destId="{4BA62A5D-3CB5-4B7F-A0DF-6F04F6DEE00E}" srcOrd="4" destOrd="0" parTransId="{D6A5A1D8-D413-400D-AB06-749675FBE4C3}" sibTransId="{B235B8DE-C0E9-44B6-8068-1BAB524F922E}"/>
    <dgm:cxn modelId="{ABAB4831-1FAD-4634-B2E7-70ADF3A144F7}" type="presOf" srcId="{98711D00-6451-4F0E-8F54-66BCC4A6E988}" destId="{269EEBD2-159C-4139-AA41-6CC6CC3DF3B2}" srcOrd="0" destOrd="0" presId="urn:microsoft.com/office/officeart/2005/8/layout/bProcess4"/>
    <dgm:cxn modelId="{C03A903D-B6CC-44B3-8BC9-D6E1C4667D85}" type="presOf" srcId="{831CC149-F295-4AA7-AA9D-CE2B2BAE8CB8}" destId="{A1B63374-8295-4C4B-AE69-FEA1E5F76C69}" srcOrd="0" destOrd="0" presId="urn:microsoft.com/office/officeart/2005/8/layout/bProcess4"/>
    <dgm:cxn modelId="{58CB9F3D-BE60-4C1B-B11F-5EE1BAD3FC13}" srcId="{A935F0CD-B22D-45A5-A877-9737C0B3DFFB}" destId="{6A226058-00A9-46D4-8566-3743776F0726}" srcOrd="0" destOrd="0" parTransId="{D1C1A1CF-476C-4221-835D-9BC28AAEF5CC}" sibTransId="{98711D00-6451-4F0E-8F54-66BCC4A6E988}"/>
    <dgm:cxn modelId="{B579DE3D-396C-4575-B67F-8EFBC7D0ADD6}" srcId="{A935F0CD-B22D-45A5-A877-9737C0B3DFFB}" destId="{AC647FFF-C467-47F4-92EE-DC30FE2BEC97}" srcOrd="7" destOrd="0" parTransId="{C742BFB2-CA11-43DE-A57D-F2C07A9C1FF6}" sibTransId="{A5DC1937-9C1A-4696-BC72-6D47F20EBAA7}"/>
    <dgm:cxn modelId="{0B500460-7132-409E-9197-9B1DF22C002B}" type="presOf" srcId="{5899317C-BFA6-428C-BBD7-472350C42213}" destId="{89C9C4CF-E22A-4B68-893C-4CB9124FA9F5}" srcOrd="0" destOrd="0" presId="urn:microsoft.com/office/officeart/2005/8/layout/bProcess4"/>
    <dgm:cxn modelId="{8828C761-D0D5-44D0-8420-CEF5E9BCD99C}" srcId="{A935F0CD-B22D-45A5-A877-9737C0B3DFFB}" destId="{5544B92E-D69B-42AF-BBC4-EEFDB0767118}" srcOrd="1" destOrd="0" parTransId="{0A6D3B49-10EA-4E92-A1E4-81CFDEA8A20F}" sibTransId="{8C978FC1-36C5-43E0-9312-7503F205ADAF}"/>
    <dgm:cxn modelId="{2342A14A-1639-4607-AED1-EF797674B127}" type="presOf" srcId="{5544B92E-D69B-42AF-BBC4-EEFDB0767118}" destId="{425A59A9-E8D5-434A-ADC2-AC83FE15F0FC}" srcOrd="0" destOrd="0" presId="urn:microsoft.com/office/officeart/2005/8/layout/bProcess4"/>
    <dgm:cxn modelId="{F183D26A-503F-477C-BCA8-A8892A6B4D52}" srcId="{A935F0CD-B22D-45A5-A877-9737C0B3DFFB}" destId="{FC158446-B0A5-44D2-9773-B3D8D90A3A8D}" srcOrd="2" destOrd="0" parTransId="{394C6E4A-7A8A-4A68-AA11-0898674269D1}" sibTransId="{71476510-EAA1-40E3-91D5-C14A6C338A8D}"/>
    <dgm:cxn modelId="{10C4CA6B-944C-4620-A0AD-6BE4E29F6362}" srcId="{A935F0CD-B22D-45A5-A877-9737C0B3DFFB}" destId="{831CC149-F295-4AA7-AA9D-CE2B2BAE8CB8}" srcOrd="5" destOrd="0" parTransId="{F6391B4B-191D-4216-86B5-560AFB3D66C3}" sibTransId="{47B33931-AE94-4F20-A2C2-BC3C888E0683}"/>
    <dgm:cxn modelId="{603ADE6C-128C-40BC-9BB0-D53B9FCD2EF3}" type="presOf" srcId="{A5DC1937-9C1A-4696-BC72-6D47F20EBAA7}" destId="{3618C2A6-285D-4F57-9EA4-FD8A0E0E5781}" srcOrd="0" destOrd="0" presId="urn:microsoft.com/office/officeart/2005/8/layout/bProcess4"/>
    <dgm:cxn modelId="{AF1B4F51-A3D1-4A31-9C1C-9D79BF7F970A}" type="presOf" srcId="{FC158446-B0A5-44D2-9773-B3D8D90A3A8D}" destId="{D24ACF8A-F09B-4F53-962E-31E7A95B9223}" srcOrd="0" destOrd="0" presId="urn:microsoft.com/office/officeart/2005/8/layout/bProcess4"/>
    <dgm:cxn modelId="{78760A72-F423-4A0B-951B-461E8EFB30E2}" srcId="{A935F0CD-B22D-45A5-A877-9737C0B3DFFB}" destId="{5899317C-BFA6-428C-BBD7-472350C42213}" srcOrd="3" destOrd="0" parTransId="{18D2EC38-A979-43EA-B4E7-2E71917CA628}" sibTransId="{680B9E66-A878-4178-AC3B-411ADC89DE48}"/>
    <dgm:cxn modelId="{003B7779-3738-4642-890D-9C0A3D23310F}" srcId="{A935F0CD-B22D-45A5-A877-9737C0B3DFFB}" destId="{A30F2B61-C09C-4EFC-8112-4E8F682B7702}" srcOrd="8" destOrd="0" parTransId="{F7FACBAF-8E44-40A1-8CB2-1D2E0C8DB354}" sibTransId="{9F75CCB7-AD9B-4577-95B8-05F0CBB378C5}"/>
    <dgm:cxn modelId="{C5852185-357A-431F-A527-CA65C3427AEC}" type="presOf" srcId="{47B33931-AE94-4F20-A2C2-BC3C888E0683}" destId="{99B71388-8465-4077-A817-3F416FA86CA4}" srcOrd="0" destOrd="0" presId="urn:microsoft.com/office/officeart/2005/8/layout/bProcess4"/>
    <dgm:cxn modelId="{ACEB019C-2F7D-4808-8E2C-930E84F0417C}" type="presOf" srcId="{AC647FFF-C467-47F4-92EE-DC30FE2BEC97}" destId="{A3018222-2120-44A2-8669-89AACC2C558E}" srcOrd="0" destOrd="0" presId="urn:microsoft.com/office/officeart/2005/8/layout/bProcess4"/>
    <dgm:cxn modelId="{96364E9F-6C95-45AE-B242-2B1E7F66B7BD}" type="presOf" srcId="{59AC9226-D97F-423B-A51A-EA5BCB886D96}" destId="{AF8484BB-15A4-4473-BE9C-0B666C5351CD}" srcOrd="0" destOrd="0" presId="urn:microsoft.com/office/officeart/2005/8/layout/bProcess4"/>
    <dgm:cxn modelId="{6904E0CE-9A46-4F66-BAF0-26249D027C26}" type="presOf" srcId="{8C978FC1-36C5-43E0-9312-7503F205ADAF}" destId="{A7C95188-DA62-4888-9A20-FAE4563CE16A}" srcOrd="0" destOrd="0" presId="urn:microsoft.com/office/officeart/2005/8/layout/bProcess4"/>
    <dgm:cxn modelId="{C7DC09DA-F6B9-468A-ADEC-46F43E76F1B8}" type="presOf" srcId="{FA2618E3-6F8D-4585-8EA7-D3616007BF44}" destId="{D74AD74C-9BF8-43FC-ABA7-D1FCCB575BAE}" srcOrd="0" destOrd="0" presId="urn:microsoft.com/office/officeart/2005/8/layout/bProcess4"/>
    <dgm:cxn modelId="{C81D08DC-C9A4-407A-BD16-500D0CD6E493}" type="presOf" srcId="{A935F0CD-B22D-45A5-A877-9737C0B3DFFB}" destId="{64F6F8A3-E347-4A98-852E-33E114F6F50F}" srcOrd="0" destOrd="0" presId="urn:microsoft.com/office/officeart/2005/8/layout/bProcess4"/>
    <dgm:cxn modelId="{D0DEF2DF-8F35-4F0B-BE83-76041D6716C7}" srcId="{A935F0CD-B22D-45A5-A877-9737C0B3DFFB}" destId="{59AC9226-D97F-423B-A51A-EA5BCB886D96}" srcOrd="10" destOrd="0" parTransId="{4527708C-A304-4DEA-A36D-ED2B0665A59D}" sibTransId="{D3974090-5695-4E5F-8669-D61250D62B23}"/>
    <dgm:cxn modelId="{4DD7EFE2-3AEB-4E4D-88A1-59EAB199F21D}" type="presOf" srcId="{680B9E66-A878-4178-AC3B-411ADC89DE48}" destId="{02753D7D-C973-4EB7-B4EC-03BD34D63D21}" srcOrd="0" destOrd="0" presId="urn:microsoft.com/office/officeart/2005/8/layout/bProcess4"/>
    <dgm:cxn modelId="{46C1C2EC-0CE0-4AF4-AB4F-1236432B5667}" type="presOf" srcId="{A30F2B61-C09C-4EFC-8112-4E8F682B7702}" destId="{98FC1344-A508-4F92-A9F3-7B1A3DF2EC12}" srcOrd="0" destOrd="0" presId="urn:microsoft.com/office/officeart/2005/8/layout/bProcess4"/>
    <dgm:cxn modelId="{EA985AED-AE88-44D6-81D9-9DF58A5821C7}" srcId="{A935F0CD-B22D-45A5-A877-9737C0B3DFFB}" destId="{0726C5BC-0328-45AE-AE56-EDF08D5DE5C5}" srcOrd="6" destOrd="0" parTransId="{14B5156A-B97E-48B9-BAC5-830663DE391B}" sibTransId="{F857A604-AAB3-48C7-83E0-C2DF2784FB39}"/>
    <dgm:cxn modelId="{FC0E0AF8-43AD-4B35-90FE-62D23246D483}" type="presOf" srcId="{B235B8DE-C0E9-44B6-8068-1BAB524F922E}" destId="{70B9B7FB-D2ED-41A1-BC3F-E6508CFD963F}" srcOrd="0" destOrd="0" presId="urn:microsoft.com/office/officeart/2005/8/layout/bProcess4"/>
    <dgm:cxn modelId="{AB158E6B-E34C-444C-9738-CA95BA24152F}" type="presParOf" srcId="{64F6F8A3-E347-4A98-852E-33E114F6F50F}" destId="{F5D462E2-E542-46CE-B6B1-050EAB3469B8}" srcOrd="0" destOrd="0" presId="urn:microsoft.com/office/officeart/2005/8/layout/bProcess4"/>
    <dgm:cxn modelId="{781ADCA8-A4C2-465A-8706-648E74A00389}" type="presParOf" srcId="{F5D462E2-E542-46CE-B6B1-050EAB3469B8}" destId="{24137497-3134-40E7-8D15-BC6F71410E23}" srcOrd="0" destOrd="0" presId="urn:microsoft.com/office/officeart/2005/8/layout/bProcess4"/>
    <dgm:cxn modelId="{CF069D81-4A76-4AB4-8C6B-5FE1D3EFAF71}" type="presParOf" srcId="{F5D462E2-E542-46CE-B6B1-050EAB3469B8}" destId="{65D6EDF9-DE29-4341-98EE-F0628180648F}" srcOrd="1" destOrd="0" presId="urn:microsoft.com/office/officeart/2005/8/layout/bProcess4"/>
    <dgm:cxn modelId="{9338101C-1311-4741-B436-D9AAFDB807A8}" type="presParOf" srcId="{64F6F8A3-E347-4A98-852E-33E114F6F50F}" destId="{269EEBD2-159C-4139-AA41-6CC6CC3DF3B2}" srcOrd="1" destOrd="0" presId="urn:microsoft.com/office/officeart/2005/8/layout/bProcess4"/>
    <dgm:cxn modelId="{A31482F7-64C7-4759-8B85-2EE5C321FCF1}" type="presParOf" srcId="{64F6F8A3-E347-4A98-852E-33E114F6F50F}" destId="{AE2D59A6-3F66-4152-B7F4-DE783F5CB5C1}" srcOrd="2" destOrd="0" presId="urn:microsoft.com/office/officeart/2005/8/layout/bProcess4"/>
    <dgm:cxn modelId="{0118F3CE-0CED-487F-A6C2-BA7B12553793}" type="presParOf" srcId="{AE2D59A6-3F66-4152-B7F4-DE783F5CB5C1}" destId="{516882FA-1DB2-4249-AAEB-FF35AAA74CA8}" srcOrd="0" destOrd="0" presId="urn:microsoft.com/office/officeart/2005/8/layout/bProcess4"/>
    <dgm:cxn modelId="{C6ED991B-6FD2-44F0-AF76-92442EC347D8}" type="presParOf" srcId="{AE2D59A6-3F66-4152-B7F4-DE783F5CB5C1}" destId="{425A59A9-E8D5-434A-ADC2-AC83FE15F0FC}" srcOrd="1" destOrd="0" presId="urn:microsoft.com/office/officeart/2005/8/layout/bProcess4"/>
    <dgm:cxn modelId="{D74EBFDA-9B10-4491-BD06-17A754DE258D}" type="presParOf" srcId="{64F6F8A3-E347-4A98-852E-33E114F6F50F}" destId="{A7C95188-DA62-4888-9A20-FAE4563CE16A}" srcOrd="3" destOrd="0" presId="urn:microsoft.com/office/officeart/2005/8/layout/bProcess4"/>
    <dgm:cxn modelId="{598F41B8-E2DE-4A48-A0C9-06CFCA3CC7D7}" type="presParOf" srcId="{64F6F8A3-E347-4A98-852E-33E114F6F50F}" destId="{82A02D8F-E0AA-432F-8EF6-E3E976DEDE82}" srcOrd="4" destOrd="0" presId="urn:microsoft.com/office/officeart/2005/8/layout/bProcess4"/>
    <dgm:cxn modelId="{5D14AF43-19B1-450E-BAF2-515A6F02AF00}" type="presParOf" srcId="{82A02D8F-E0AA-432F-8EF6-E3E976DEDE82}" destId="{4CDA0F81-9519-413A-8F9D-25A94A19C45D}" srcOrd="0" destOrd="0" presId="urn:microsoft.com/office/officeart/2005/8/layout/bProcess4"/>
    <dgm:cxn modelId="{E4175D1E-11E8-4FED-94D1-33D91249D285}" type="presParOf" srcId="{82A02D8F-E0AA-432F-8EF6-E3E976DEDE82}" destId="{D24ACF8A-F09B-4F53-962E-31E7A95B9223}" srcOrd="1" destOrd="0" presId="urn:microsoft.com/office/officeart/2005/8/layout/bProcess4"/>
    <dgm:cxn modelId="{78D7D3C2-04D4-4D44-A7A6-0FC95BB4C4E7}" type="presParOf" srcId="{64F6F8A3-E347-4A98-852E-33E114F6F50F}" destId="{F327714B-C4ED-4D16-B3C6-99889961FD41}" srcOrd="5" destOrd="0" presId="urn:microsoft.com/office/officeart/2005/8/layout/bProcess4"/>
    <dgm:cxn modelId="{127CDB5E-70BC-4399-BC58-CD8FB0321487}" type="presParOf" srcId="{64F6F8A3-E347-4A98-852E-33E114F6F50F}" destId="{D8D82D60-7684-4A6E-934A-32455552EA8A}" srcOrd="6" destOrd="0" presId="urn:microsoft.com/office/officeart/2005/8/layout/bProcess4"/>
    <dgm:cxn modelId="{B37E15BB-30BC-4141-90CC-AFFE5760CA7F}" type="presParOf" srcId="{D8D82D60-7684-4A6E-934A-32455552EA8A}" destId="{3A9FB409-6457-44C5-B452-3932384C3436}" srcOrd="0" destOrd="0" presId="urn:microsoft.com/office/officeart/2005/8/layout/bProcess4"/>
    <dgm:cxn modelId="{1DFFC76E-0CFE-4DF5-8AC3-BE117340B864}" type="presParOf" srcId="{D8D82D60-7684-4A6E-934A-32455552EA8A}" destId="{89C9C4CF-E22A-4B68-893C-4CB9124FA9F5}" srcOrd="1" destOrd="0" presId="urn:microsoft.com/office/officeart/2005/8/layout/bProcess4"/>
    <dgm:cxn modelId="{7A7239B1-2798-45B8-9E94-6A2EE8720953}" type="presParOf" srcId="{64F6F8A3-E347-4A98-852E-33E114F6F50F}" destId="{02753D7D-C973-4EB7-B4EC-03BD34D63D21}" srcOrd="7" destOrd="0" presId="urn:microsoft.com/office/officeart/2005/8/layout/bProcess4"/>
    <dgm:cxn modelId="{9E26044B-D2E7-4538-B104-85DE86939D55}" type="presParOf" srcId="{64F6F8A3-E347-4A98-852E-33E114F6F50F}" destId="{0551C927-C7DA-4E64-9F11-FBC789732B9F}" srcOrd="8" destOrd="0" presId="urn:microsoft.com/office/officeart/2005/8/layout/bProcess4"/>
    <dgm:cxn modelId="{18D894AA-EEAC-4325-B65C-BF931584488A}" type="presParOf" srcId="{0551C927-C7DA-4E64-9F11-FBC789732B9F}" destId="{0EE9736C-B886-4B98-A8C7-CCE244E6A6B3}" srcOrd="0" destOrd="0" presId="urn:microsoft.com/office/officeart/2005/8/layout/bProcess4"/>
    <dgm:cxn modelId="{35FBEE1F-3062-43BB-91F8-E226EC40CFD6}" type="presParOf" srcId="{0551C927-C7DA-4E64-9F11-FBC789732B9F}" destId="{6E523FAE-0CEE-42C2-B3DA-DA00405DEDDD}" srcOrd="1" destOrd="0" presId="urn:microsoft.com/office/officeart/2005/8/layout/bProcess4"/>
    <dgm:cxn modelId="{C251EEF1-B328-418C-9D31-86D3B79191D3}" type="presParOf" srcId="{64F6F8A3-E347-4A98-852E-33E114F6F50F}" destId="{70B9B7FB-D2ED-41A1-BC3F-E6508CFD963F}" srcOrd="9" destOrd="0" presId="urn:microsoft.com/office/officeart/2005/8/layout/bProcess4"/>
    <dgm:cxn modelId="{01E8F602-7CF4-4AD3-85F6-AD60D84A849C}" type="presParOf" srcId="{64F6F8A3-E347-4A98-852E-33E114F6F50F}" destId="{FACFA052-9F44-489B-9DA4-FC22F89BF4B6}" srcOrd="10" destOrd="0" presId="urn:microsoft.com/office/officeart/2005/8/layout/bProcess4"/>
    <dgm:cxn modelId="{8F7D722B-DA27-4A03-B8AF-05333537994F}" type="presParOf" srcId="{FACFA052-9F44-489B-9DA4-FC22F89BF4B6}" destId="{B793A178-2665-4236-87B5-5C5BAAF446A6}" srcOrd="0" destOrd="0" presId="urn:microsoft.com/office/officeart/2005/8/layout/bProcess4"/>
    <dgm:cxn modelId="{51FEE89C-1816-41C3-AB71-75F4940D2AD0}" type="presParOf" srcId="{FACFA052-9F44-489B-9DA4-FC22F89BF4B6}" destId="{A1B63374-8295-4C4B-AE69-FEA1E5F76C69}" srcOrd="1" destOrd="0" presId="urn:microsoft.com/office/officeart/2005/8/layout/bProcess4"/>
    <dgm:cxn modelId="{915C8542-5776-4CCD-A9B6-24FFBBD0ABE1}" type="presParOf" srcId="{64F6F8A3-E347-4A98-852E-33E114F6F50F}" destId="{99B71388-8465-4077-A817-3F416FA86CA4}" srcOrd="11" destOrd="0" presId="urn:microsoft.com/office/officeart/2005/8/layout/bProcess4"/>
    <dgm:cxn modelId="{A68A4D4B-1389-4ED8-913B-478147D3A476}" type="presParOf" srcId="{64F6F8A3-E347-4A98-852E-33E114F6F50F}" destId="{0BE27E4D-6752-4BB6-B33C-D769FC2A0D99}" srcOrd="12" destOrd="0" presId="urn:microsoft.com/office/officeart/2005/8/layout/bProcess4"/>
    <dgm:cxn modelId="{170200E7-4096-451A-A4DE-EA65910F45A9}" type="presParOf" srcId="{0BE27E4D-6752-4BB6-B33C-D769FC2A0D99}" destId="{E91F5B71-A43B-4627-A9EE-8550E5E157DE}" srcOrd="0" destOrd="0" presId="urn:microsoft.com/office/officeart/2005/8/layout/bProcess4"/>
    <dgm:cxn modelId="{DC9163E1-0282-4415-8B84-76635D45057A}" type="presParOf" srcId="{0BE27E4D-6752-4BB6-B33C-D769FC2A0D99}" destId="{E2AA741A-EBEA-4C66-A419-87B08FD6EECE}" srcOrd="1" destOrd="0" presId="urn:microsoft.com/office/officeart/2005/8/layout/bProcess4"/>
    <dgm:cxn modelId="{0EDA2F39-97E7-45F6-BEDE-2CEFC320AF24}" type="presParOf" srcId="{64F6F8A3-E347-4A98-852E-33E114F6F50F}" destId="{41E6183E-6BDD-4FF7-8865-241D43A81DEB}" srcOrd="13" destOrd="0" presId="urn:microsoft.com/office/officeart/2005/8/layout/bProcess4"/>
    <dgm:cxn modelId="{FC65F9F4-80BA-4112-8894-4151FC093284}" type="presParOf" srcId="{64F6F8A3-E347-4A98-852E-33E114F6F50F}" destId="{87D5829E-E822-47DB-9794-F89CF6036E78}" srcOrd="14" destOrd="0" presId="urn:microsoft.com/office/officeart/2005/8/layout/bProcess4"/>
    <dgm:cxn modelId="{558FE681-AD2E-442A-B1ED-81802FFADA5F}" type="presParOf" srcId="{87D5829E-E822-47DB-9794-F89CF6036E78}" destId="{C2A59705-A878-454D-A0F5-698F23AE6C66}" srcOrd="0" destOrd="0" presId="urn:microsoft.com/office/officeart/2005/8/layout/bProcess4"/>
    <dgm:cxn modelId="{0A0BC962-D39E-46BA-9B10-F2F97FF2981F}" type="presParOf" srcId="{87D5829E-E822-47DB-9794-F89CF6036E78}" destId="{A3018222-2120-44A2-8669-89AACC2C558E}" srcOrd="1" destOrd="0" presId="urn:microsoft.com/office/officeart/2005/8/layout/bProcess4"/>
    <dgm:cxn modelId="{E4E7B285-B44F-4B6C-A859-5C1FC8C8F131}" type="presParOf" srcId="{64F6F8A3-E347-4A98-852E-33E114F6F50F}" destId="{3618C2A6-285D-4F57-9EA4-FD8A0E0E5781}" srcOrd="15" destOrd="0" presId="urn:microsoft.com/office/officeart/2005/8/layout/bProcess4"/>
    <dgm:cxn modelId="{958D95C1-C195-4D2A-9D3A-AD4AB13F858C}" type="presParOf" srcId="{64F6F8A3-E347-4A98-852E-33E114F6F50F}" destId="{2D4C92C8-FF3F-4407-A6E9-2B28781E1C68}" srcOrd="16" destOrd="0" presId="urn:microsoft.com/office/officeart/2005/8/layout/bProcess4"/>
    <dgm:cxn modelId="{8186357B-BA20-4509-BDD8-5D5FD70C8994}" type="presParOf" srcId="{2D4C92C8-FF3F-4407-A6E9-2B28781E1C68}" destId="{2F070946-2456-4BB6-A93B-288D4EC1C9E8}" srcOrd="0" destOrd="0" presId="urn:microsoft.com/office/officeart/2005/8/layout/bProcess4"/>
    <dgm:cxn modelId="{4B22DCAE-7FB9-4495-9DE6-2E31174B0000}" type="presParOf" srcId="{2D4C92C8-FF3F-4407-A6E9-2B28781E1C68}" destId="{98FC1344-A508-4F92-A9F3-7B1A3DF2EC12}" srcOrd="1" destOrd="0" presId="urn:microsoft.com/office/officeart/2005/8/layout/bProcess4"/>
    <dgm:cxn modelId="{EF7F8D0D-E3B6-4A29-951C-D70F24D563C6}" type="presParOf" srcId="{64F6F8A3-E347-4A98-852E-33E114F6F50F}" destId="{115DF98F-D1A0-4CDA-A25A-C9BADA382CEE}" srcOrd="17" destOrd="0" presId="urn:microsoft.com/office/officeart/2005/8/layout/bProcess4"/>
    <dgm:cxn modelId="{C379A7AC-CFF0-4731-90D5-F3E0AB9FA408}" type="presParOf" srcId="{64F6F8A3-E347-4A98-852E-33E114F6F50F}" destId="{F400AF05-22F0-4B38-925D-242C724910E3}" srcOrd="18" destOrd="0" presId="urn:microsoft.com/office/officeart/2005/8/layout/bProcess4"/>
    <dgm:cxn modelId="{3F07DDF4-06E5-4C08-BB5D-117510BF7146}" type="presParOf" srcId="{F400AF05-22F0-4B38-925D-242C724910E3}" destId="{BD475A08-78A9-4C90-AC71-39D95481EDD6}" srcOrd="0" destOrd="0" presId="urn:microsoft.com/office/officeart/2005/8/layout/bProcess4"/>
    <dgm:cxn modelId="{D5376C07-9125-4871-ABAB-D624EB55564B}" type="presParOf" srcId="{F400AF05-22F0-4B38-925D-242C724910E3}" destId="{D74AD74C-9BF8-43FC-ABA7-D1FCCB575BAE}" srcOrd="1" destOrd="0" presId="urn:microsoft.com/office/officeart/2005/8/layout/bProcess4"/>
    <dgm:cxn modelId="{EB213886-40C5-4DF7-B469-B041B3EBCD90}" type="presParOf" srcId="{64F6F8A3-E347-4A98-852E-33E114F6F50F}" destId="{04439F07-21E6-458E-9CA6-902E9D7A2ACF}" srcOrd="19" destOrd="0" presId="urn:microsoft.com/office/officeart/2005/8/layout/bProcess4"/>
    <dgm:cxn modelId="{FAD64EB3-E611-4BD1-9AEE-09D2CEA1B97B}" type="presParOf" srcId="{64F6F8A3-E347-4A98-852E-33E114F6F50F}" destId="{CC04A15B-9AEC-476F-9A97-EAB8EF00B163}" srcOrd="20" destOrd="0" presId="urn:microsoft.com/office/officeart/2005/8/layout/bProcess4"/>
    <dgm:cxn modelId="{B2E8FEFB-AD6D-4999-AC3B-A60EBE2F1779}" type="presParOf" srcId="{CC04A15B-9AEC-476F-9A97-EAB8EF00B163}" destId="{DC082449-BE8B-42D0-ABCD-1924E47E1987}" srcOrd="0" destOrd="0" presId="urn:microsoft.com/office/officeart/2005/8/layout/bProcess4"/>
    <dgm:cxn modelId="{9BB8ABE1-AAB8-49B9-9453-610862558AAA}" type="presParOf" srcId="{CC04A15B-9AEC-476F-9A97-EAB8EF00B163}" destId="{AF8484BB-15A4-4473-BE9C-0B666C5351CD}"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19DA8A-DD01-4A41-B041-7922FCFABEFA}" type="doc">
      <dgm:prSet loTypeId="urn:microsoft.com/office/officeart/2005/8/layout/radial5" loCatId="relationship" qsTypeId="urn:microsoft.com/office/officeart/2005/8/quickstyle/simple1" qsCatId="simple" csTypeId="urn:microsoft.com/office/officeart/2005/8/colors/accent0_3" csCatId="mainScheme" phldr="1"/>
      <dgm:spPr/>
      <dgm:t>
        <a:bodyPr/>
        <a:lstStyle/>
        <a:p>
          <a:endParaRPr lang="es-EC"/>
        </a:p>
      </dgm:t>
    </dgm:pt>
    <dgm:pt modelId="{ABBFF875-E7BD-4195-872E-5621CC92D69D}">
      <dgm:prSet phldrT="[Texto]"/>
      <dgm:spPr/>
      <dgm:t>
        <a:bodyPr/>
        <a:lstStyle/>
        <a:p>
          <a:r>
            <a:rPr lang="es-MX" dirty="0"/>
            <a:t>Mejora continua</a:t>
          </a:r>
          <a:endParaRPr lang="es-EC" dirty="0"/>
        </a:p>
      </dgm:t>
    </dgm:pt>
    <dgm:pt modelId="{FF6DEC24-1DE7-4641-98C5-5BF692744E58}" type="parTrans" cxnId="{E412B7C1-609A-40F6-8C59-BC0E50DC2655}">
      <dgm:prSet/>
      <dgm:spPr/>
      <dgm:t>
        <a:bodyPr/>
        <a:lstStyle/>
        <a:p>
          <a:endParaRPr lang="es-EC"/>
        </a:p>
      </dgm:t>
    </dgm:pt>
    <dgm:pt modelId="{A3919491-8C06-47CE-BAE6-5106A62666DF}" type="sibTrans" cxnId="{E412B7C1-609A-40F6-8C59-BC0E50DC2655}">
      <dgm:prSet/>
      <dgm:spPr/>
      <dgm:t>
        <a:bodyPr/>
        <a:lstStyle/>
        <a:p>
          <a:endParaRPr lang="es-EC"/>
        </a:p>
      </dgm:t>
    </dgm:pt>
    <dgm:pt modelId="{749A9461-2CAB-46D1-A36E-40B48DD49877}">
      <dgm:prSet phldrT="[Texto]"/>
      <dgm:spPr/>
      <dgm:t>
        <a:bodyPr/>
        <a:lstStyle/>
        <a:p>
          <a:r>
            <a:rPr lang="es-MX" dirty="0"/>
            <a:t>Revisión por la dirección</a:t>
          </a:r>
          <a:endParaRPr lang="es-EC" dirty="0"/>
        </a:p>
      </dgm:t>
    </dgm:pt>
    <dgm:pt modelId="{E0B098D9-5CA4-483F-B2B9-4CE8720AD720}" type="parTrans" cxnId="{7AC9671B-A57A-4916-BA82-C9F4B2114BCA}">
      <dgm:prSet/>
      <dgm:spPr/>
      <dgm:t>
        <a:bodyPr/>
        <a:lstStyle/>
        <a:p>
          <a:endParaRPr lang="es-EC"/>
        </a:p>
      </dgm:t>
    </dgm:pt>
    <dgm:pt modelId="{D83BE009-B865-413B-A326-A81DB9E79B69}" type="sibTrans" cxnId="{7AC9671B-A57A-4916-BA82-C9F4B2114BCA}">
      <dgm:prSet/>
      <dgm:spPr/>
      <dgm:t>
        <a:bodyPr/>
        <a:lstStyle/>
        <a:p>
          <a:endParaRPr lang="es-EC"/>
        </a:p>
      </dgm:t>
    </dgm:pt>
    <dgm:pt modelId="{EE2C0349-3C1E-4C92-9D1B-5448855759B0}">
      <dgm:prSet phldrT="[Texto]"/>
      <dgm:spPr/>
      <dgm:t>
        <a:bodyPr/>
        <a:lstStyle/>
        <a:p>
          <a:r>
            <a:rPr lang="es-MX" dirty="0"/>
            <a:t>Auditoría interna</a:t>
          </a:r>
          <a:endParaRPr lang="es-EC" dirty="0"/>
        </a:p>
      </dgm:t>
    </dgm:pt>
    <dgm:pt modelId="{3597FCF3-0D84-484F-BED0-4231E4C38894}" type="parTrans" cxnId="{27C5C61A-6301-4403-B906-6F6C0510A61A}">
      <dgm:prSet/>
      <dgm:spPr/>
      <dgm:t>
        <a:bodyPr/>
        <a:lstStyle/>
        <a:p>
          <a:endParaRPr lang="es-EC"/>
        </a:p>
      </dgm:t>
    </dgm:pt>
    <dgm:pt modelId="{EDF7E277-0F71-45E6-85FE-8D6EAA17A731}" type="sibTrans" cxnId="{27C5C61A-6301-4403-B906-6F6C0510A61A}">
      <dgm:prSet/>
      <dgm:spPr/>
      <dgm:t>
        <a:bodyPr/>
        <a:lstStyle/>
        <a:p>
          <a:endParaRPr lang="es-EC"/>
        </a:p>
      </dgm:t>
    </dgm:pt>
    <dgm:pt modelId="{818E4311-9E54-468D-8EDD-79592343AB43}">
      <dgm:prSet phldrT="[Texto]"/>
      <dgm:spPr/>
      <dgm:t>
        <a:bodyPr/>
        <a:lstStyle/>
        <a:p>
          <a:r>
            <a:rPr lang="es-MX" dirty="0"/>
            <a:t>Acción correctiva</a:t>
          </a:r>
          <a:endParaRPr lang="es-EC" dirty="0"/>
        </a:p>
      </dgm:t>
    </dgm:pt>
    <dgm:pt modelId="{DC765EB7-248D-4455-B945-7A5CBDB980F4}" type="parTrans" cxnId="{D7629387-FB9A-442B-9BCA-882C0F8FDA97}">
      <dgm:prSet/>
      <dgm:spPr/>
      <dgm:t>
        <a:bodyPr/>
        <a:lstStyle/>
        <a:p>
          <a:endParaRPr lang="es-EC"/>
        </a:p>
      </dgm:t>
    </dgm:pt>
    <dgm:pt modelId="{A1FB0B10-00CB-4D49-BEBB-5FC5C8D8B1E9}" type="sibTrans" cxnId="{D7629387-FB9A-442B-9BCA-882C0F8FDA97}">
      <dgm:prSet/>
      <dgm:spPr/>
      <dgm:t>
        <a:bodyPr/>
        <a:lstStyle/>
        <a:p>
          <a:endParaRPr lang="es-EC"/>
        </a:p>
      </dgm:t>
    </dgm:pt>
    <dgm:pt modelId="{866F84F0-5337-4F00-8DB6-3AA582E75A02}">
      <dgm:prSet phldrT="[Texto]"/>
      <dgm:spPr/>
      <dgm:t>
        <a:bodyPr/>
        <a:lstStyle/>
        <a:p>
          <a:r>
            <a:rPr lang="es-MX" dirty="0"/>
            <a:t>Medición y seguimiento</a:t>
          </a:r>
          <a:endParaRPr lang="es-EC" dirty="0"/>
        </a:p>
      </dgm:t>
    </dgm:pt>
    <dgm:pt modelId="{7B0D3299-83E4-4014-AE5A-BF2779C95280}" type="parTrans" cxnId="{A29335F1-EC83-4910-BFE5-E7EF13308C95}">
      <dgm:prSet/>
      <dgm:spPr/>
      <dgm:t>
        <a:bodyPr/>
        <a:lstStyle/>
        <a:p>
          <a:endParaRPr lang="es-EC"/>
        </a:p>
      </dgm:t>
    </dgm:pt>
    <dgm:pt modelId="{583838EC-AEB3-42A7-B7B6-80F0FCBCB0A7}" type="sibTrans" cxnId="{A29335F1-EC83-4910-BFE5-E7EF13308C95}">
      <dgm:prSet/>
      <dgm:spPr/>
      <dgm:t>
        <a:bodyPr/>
        <a:lstStyle/>
        <a:p>
          <a:endParaRPr lang="es-EC"/>
        </a:p>
      </dgm:t>
    </dgm:pt>
    <dgm:pt modelId="{91861C7D-90A2-45E8-85B5-4879EF001743}" type="pres">
      <dgm:prSet presAssocID="{5919DA8A-DD01-4A41-B041-7922FCFABEFA}" presName="Name0" presStyleCnt="0">
        <dgm:presLayoutVars>
          <dgm:chMax val="1"/>
          <dgm:dir/>
          <dgm:animLvl val="ctr"/>
          <dgm:resizeHandles val="exact"/>
        </dgm:presLayoutVars>
      </dgm:prSet>
      <dgm:spPr/>
    </dgm:pt>
    <dgm:pt modelId="{CDFBDD11-44B1-4F45-86AC-7FCCC656C94E}" type="pres">
      <dgm:prSet presAssocID="{ABBFF875-E7BD-4195-872E-5621CC92D69D}" presName="centerShape" presStyleLbl="node0" presStyleIdx="0" presStyleCnt="1"/>
      <dgm:spPr/>
    </dgm:pt>
    <dgm:pt modelId="{F0A11C33-2A1A-4606-84C6-F43C38DFA6AD}" type="pres">
      <dgm:prSet presAssocID="{E0B098D9-5CA4-483F-B2B9-4CE8720AD720}" presName="parTrans" presStyleLbl="sibTrans2D1" presStyleIdx="0" presStyleCnt="4" custAng="10800000"/>
      <dgm:spPr/>
    </dgm:pt>
    <dgm:pt modelId="{EBC1B468-C0D4-4973-927B-923430C5E8F3}" type="pres">
      <dgm:prSet presAssocID="{E0B098D9-5CA4-483F-B2B9-4CE8720AD720}" presName="connectorText" presStyleLbl="sibTrans2D1" presStyleIdx="0" presStyleCnt="4"/>
      <dgm:spPr/>
    </dgm:pt>
    <dgm:pt modelId="{37046C1E-6E57-4F6B-BC5A-1D8DAD7849C3}" type="pres">
      <dgm:prSet presAssocID="{749A9461-2CAB-46D1-A36E-40B48DD49877}" presName="node" presStyleLbl="node1" presStyleIdx="0" presStyleCnt="4">
        <dgm:presLayoutVars>
          <dgm:bulletEnabled val="1"/>
        </dgm:presLayoutVars>
      </dgm:prSet>
      <dgm:spPr/>
    </dgm:pt>
    <dgm:pt modelId="{F74C1D24-74FD-499A-BEEF-13FCA64EF24A}" type="pres">
      <dgm:prSet presAssocID="{3597FCF3-0D84-484F-BED0-4231E4C38894}" presName="parTrans" presStyleLbl="sibTrans2D1" presStyleIdx="1" presStyleCnt="4" custAng="10800000"/>
      <dgm:spPr/>
    </dgm:pt>
    <dgm:pt modelId="{D28BE3E7-A1A7-4DF6-9257-322739844BE9}" type="pres">
      <dgm:prSet presAssocID="{3597FCF3-0D84-484F-BED0-4231E4C38894}" presName="connectorText" presStyleLbl="sibTrans2D1" presStyleIdx="1" presStyleCnt="4"/>
      <dgm:spPr/>
    </dgm:pt>
    <dgm:pt modelId="{B0859250-9C76-44AC-94E7-80ABE73BCA9B}" type="pres">
      <dgm:prSet presAssocID="{EE2C0349-3C1E-4C92-9D1B-5448855759B0}" presName="node" presStyleLbl="node1" presStyleIdx="1" presStyleCnt="4">
        <dgm:presLayoutVars>
          <dgm:bulletEnabled val="1"/>
        </dgm:presLayoutVars>
      </dgm:prSet>
      <dgm:spPr/>
    </dgm:pt>
    <dgm:pt modelId="{06E8E59C-46A0-4C8D-928C-872D7AB6F3F4}" type="pres">
      <dgm:prSet presAssocID="{DC765EB7-248D-4455-B945-7A5CBDB980F4}" presName="parTrans" presStyleLbl="sibTrans2D1" presStyleIdx="2" presStyleCnt="4" custAng="10800000"/>
      <dgm:spPr/>
    </dgm:pt>
    <dgm:pt modelId="{51240A95-F51A-4548-99C0-AEFBDCFD95A8}" type="pres">
      <dgm:prSet presAssocID="{DC765EB7-248D-4455-B945-7A5CBDB980F4}" presName="connectorText" presStyleLbl="sibTrans2D1" presStyleIdx="2" presStyleCnt="4"/>
      <dgm:spPr/>
    </dgm:pt>
    <dgm:pt modelId="{8D125E58-66C6-4485-B1FF-346F275B0CDA}" type="pres">
      <dgm:prSet presAssocID="{818E4311-9E54-468D-8EDD-79592343AB43}" presName="node" presStyleLbl="node1" presStyleIdx="2" presStyleCnt="4">
        <dgm:presLayoutVars>
          <dgm:bulletEnabled val="1"/>
        </dgm:presLayoutVars>
      </dgm:prSet>
      <dgm:spPr/>
    </dgm:pt>
    <dgm:pt modelId="{10745D7D-9227-403D-AC78-B5F943677E58}" type="pres">
      <dgm:prSet presAssocID="{7B0D3299-83E4-4014-AE5A-BF2779C95280}" presName="parTrans" presStyleLbl="sibTrans2D1" presStyleIdx="3" presStyleCnt="4" custAng="10800000"/>
      <dgm:spPr/>
    </dgm:pt>
    <dgm:pt modelId="{533F9521-7D04-45DD-98E4-C3B963346DE9}" type="pres">
      <dgm:prSet presAssocID="{7B0D3299-83E4-4014-AE5A-BF2779C95280}" presName="connectorText" presStyleLbl="sibTrans2D1" presStyleIdx="3" presStyleCnt="4"/>
      <dgm:spPr/>
    </dgm:pt>
    <dgm:pt modelId="{BACC95E2-1636-4D56-8307-862C05A861E1}" type="pres">
      <dgm:prSet presAssocID="{866F84F0-5337-4F00-8DB6-3AA582E75A02}" presName="node" presStyleLbl="node1" presStyleIdx="3" presStyleCnt="4">
        <dgm:presLayoutVars>
          <dgm:bulletEnabled val="1"/>
        </dgm:presLayoutVars>
      </dgm:prSet>
      <dgm:spPr/>
    </dgm:pt>
  </dgm:ptLst>
  <dgm:cxnLst>
    <dgm:cxn modelId="{44F6190A-ABFE-421A-9628-558263996EE3}" type="presOf" srcId="{866F84F0-5337-4F00-8DB6-3AA582E75A02}" destId="{BACC95E2-1636-4D56-8307-862C05A861E1}" srcOrd="0" destOrd="0" presId="urn:microsoft.com/office/officeart/2005/8/layout/radial5"/>
    <dgm:cxn modelId="{53CF2A1A-BF8F-467C-92B1-2CC04D50B6B4}" type="presOf" srcId="{ABBFF875-E7BD-4195-872E-5621CC92D69D}" destId="{CDFBDD11-44B1-4F45-86AC-7FCCC656C94E}" srcOrd="0" destOrd="0" presId="urn:microsoft.com/office/officeart/2005/8/layout/radial5"/>
    <dgm:cxn modelId="{27C5C61A-6301-4403-B906-6F6C0510A61A}" srcId="{ABBFF875-E7BD-4195-872E-5621CC92D69D}" destId="{EE2C0349-3C1E-4C92-9D1B-5448855759B0}" srcOrd="1" destOrd="0" parTransId="{3597FCF3-0D84-484F-BED0-4231E4C38894}" sibTransId="{EDF7E277-0F71-45E6-85FE-8D6EAA17A731}"/>
    <dgm:cxn modelId="{7AC9671B-A57A-4916-BA82-C9F4B2114BCA}" srcId="{ABBFF875-E7BD-4195-872E-5621CC92D69D}" destId="{749A9461-2CAB-46D1-A36E-40B48DD49877}" srcOrd="0" destOrd="0" parTransId="{E0B098D9-5CA4-483F-B2B9-4CE8720AD720}" sibTransId="{D83BE009-B865-413B-A326-A81DB9E79B69}"/>
    <dgm:cxn modelId="{6540453C-CB58-4685-BAC1-C5EB9C7DA150}" type="presOf" srcId="{749A9461-2CAB-46D1-A36E-40B48DD49877}" destId="{37046C1E-6E57-4F6B-BC5A-1D8DAD7849C3}" srcOrd="0" destOrd="0" presId="urn:microsoft.com/office/officeart/2005/8/layout/radial5"/>
    <dgm:cxn modelId="{C85E695E-BD4E-4057-973A-B39A34A769DB}" type="presOf" srcId="{818E4311-9E54-468D-8EDD-79592343AB43}" destId="{8D125E58-66C6-4485-B1FF-346F275B0CDA}" srcOrd="0" destOrd="0" presId="urn:microsoft.com/office/officeart/2005/8/layout/radial5"/>
    <dgm:cxn modelId="{83040867-D170-4609-ADF0-732D6F262ABE}" type="presOf" srcId="{E0B098D9-5CA4-483F-B2B9-4CE8720AD720}" destId="{F0A11C33-2A1A-4606-84C6-F43C38DFA6AD}" srcOrd="0" destOrd="0" presId="urn:microsoft.com/office/officeart/2005/8/layout/radial5"/>
    <dgm:cxn modelId="{B3E9B051-39DE-4A6E-8271-D2A0874B98BA}" type="presOf" srcId="{7B0D3299-83E4-4014-AE5A-BF2779C95280}" destId="{533F9521-7D04-45DD-98E4-C3B963346DE9}" srcOrd="1" destOrd="0" presId="urn:microsoft.com/office/officeart/2005/8/layout/radial5"/>
    <dgm:cxn modelId="{D7629387-FB9A-442B-9BCA-882C0F8FDA97}" srcId="{ABBFF875-E7BD-4195-872E-5621CC92D69D}" destId="{818E4311-9E54-468D-8EDD-79592343AB43}" srcOrd="2" destOrd="0" parTransId="{DC765EB7-248D-4455-B945-7A5CBDB980F4}" sibTransId="{A1FB0B10-00CB-4D49-BEBB-5FC5C8D8B1E9}"/>
    <dgm:cxn modelId="{3A8F4A98-D3CF-42C2-A079-AE6FA85CC023}" type="presOf" srcId="{3597FCF3-0D84-484F-BED0-4231E4C38894}" destId="{D28BE3E7-A1A7-4DF6-9257-322739844BE9}" srcOrd="1" destOrd="0" presId="urn:microsoft.com/office/officeart/2005/8/layout/radial5"/>
    <dgm:cxn modelId="{576904A9-C5B7-4ADE-99DC-292D35B26857}" type="presOf" srcId="{DC765EB7-248D-4455-B945-7A5CBDB980F4}" destId="{51240A95-F51A-4548-99C0-AEFBDCFD95A8}" srcOrd="1" destOrd="0" presId="urn:microsoft.com/office/officeart/2005/8/layout/radial5"/>
    <dgm:cxn modelId="{E412B7C1-609A-40F6-8C59-BC0E50DC2655}" srcId="{5919DA8A-DD01-4A41-B041-7922FCFABEFA}" destId="{ABBFF875-E7BD-4195-872E-5621CC92D69D}" srcOrd="0" destOrd="0" parTransId="{FF6DEC24-1DE7-4641-98C5-5BF692744E58}" sibTransId="{A3919491-8C06-47CE-BAE6-5106A62666DF}"/>
    <dgm:cxn modelId="{791812CB-4DDB-49C9-B3AD-3999BD119331}" type="presOf" srcId="{EE2C0349-3C1E-4C92-9D1B-5448855759B0}" destId="{B0859250-9C76-44AC-94E7-80ABE73BCA9B}" srcOrd="0" destOrd="0" presId="urn:microsoft.com/office/officeart/2005/8/layout/radial5"/>
    <dgm:cxn modelId="{B4B8EFCC-77B5-4E56-85C8-A93C72609112}" type="presOf" srcId="{E0B098D9-5CA4-483F-B2B9-4CE8720AD720}" destId="{EBC1B468-C0D4-4973-927B-923430C5E8F3}" srcOrd="1" destOrd="0" presId="urn:microsoft.com/office/officeart/2005/8/layout/radial5"/>
    <dgm:cxn modelId="{456297D8-876F-454C-B3C6-7BEE65062195}" type="presOf" srcId="{5919DA8A-DD01-4A41-B041-7922FCFABEFA}" destId="{91861C7D-90A2-45E8-85B5-4879EF001743}" srcOrd="0" destOrd="0" presId="urn:microsoft.com/office/officeart/2005/8/layout/radial5"/>
    <dgm:cxn modelId="{BAFBDFE7-6766-4880-B98A-36C67DB5D382}" type="presOf" srcId="{3597FCF3-0D84-484F-BED0-4231E4C38894}" destId="{F74C1D24-74FD-499A-BEEF-13FCA64EF24A}" srcOrd="0" destOrd="0" presId="urn:microsoft.com/office/officeart/2005/8/layout/radial5"/>
    <dgm:cxn modelId="{D4BDF9EB-B078-4FB6-9A7F-7959C96FBF84}" type="presOf" srcId="{DC765EB7-248D-4455-B945-7A5CBDB980F4}" destId="{06E8E59C-46A0-4C8D-928C-872D7AB6F3F4}" srcOrd="0" destOrd="0" presId="urn:microsoft.com/office/officeart/2005/8/layout/radial5"/>
    <dgm:cxn modelId="{A29335F1-EC83-4910-BFE5-E7EF13308C95}" srcId="{ABBFF875-E7BD-4195-872E-5621CC92D69D}" destId="{866F84F0-5337-4F00-8DB6-3AA582E75A02}" srcOrd="3" destOrd="0" parTransId="{7B0D3299-83E4-4014-AE5A-BF2779C95280}" sibTransId="{583838EC-AEB3-42A7-B7B6-80F0FCBCB0A7}"/>
    <dgm:cxn modelId="{6CD948F2-9D16-4FDC-8BD5-69D12CFA2846}" type="presOf" srcId="{7B0D3299-83E4-4014-AE5A-BF2779C95280}" destId="{10745D7D-9227-403D-AC78-B5F943677E58}" srcOrd="0" destOrd="0" presId="urn:microsoft.com/office/officeart/2005/8/layout/radial5"/>
    <dgm:cxn modelId="{BE39658C-C9C7-4131-97D7-9E5380ADFEDB}" type="presParOf" srcId="{91861C7D-90A2-45E8-85B5-4879EF001743}" destId="{CDFBDD11-44B1-4F45-86AC-7FCCC656C94E}" srcOrd="0" destOrd="0" presId="urn:microsoft.com/office/officeart/2005/8/layout/radial5"/>
    <dgm:cxn modelId="{C7E7F7EE-FFE6-4E40-A9C9-CE0FA45F868E}" type="presParOf" srcId="{91861C7D-90A2-45E8-85B5-4879EF001743}" destId="{F0A11C33-2A1A-4606-84C6-F43C38DFA6AD}" srcOrd="1" destOrd="0" presId="urn:microsoft.com/office/officeart/2005/8/layout/radial5"/>
    <dgm:cxn modelId="{DDA146DF-37AF-4934-90DB-16743D7CE664}" type="presParOf" srcId="{F0A11C33-2A1A-4606-84C6-F43C38DFA6AD}" destId="{EBC1B468-C0D4-4973-927B-923430C5E8F3}" srcOrd="0" destOrd="0" presId="urn:microsoft.com/office/officeart/2005/8/layout/radial5"/>
    <dgm:cxn modelId="{641B0216-3505-44E0-BA56-C77567979194}" type="presParOf" srcId="{91861C7D-90A2-45E8-85B5-4879EF001743}" destId="{37046C1E-6E57-4F6B-BC5A-1D8DAD7849C3}" srcOrd="2" destOrd="0" presId="urn:microsoft.com/office/officeart/2005/8/layout/radial5"/>
    <dgm:cxn modelId="{4CC6ECC3-4286-4CAC-9CEF-C62D27BC3EFE}" type="presParOf" srcId="{91861C7D-90A2-45E8-85B5-4879EF001743}" destId="{F74C1D24-74FD-499A-BEEF-13FCA64EF24A}" srcOrd="3" destOrd="0" presId="urn:microsoft.com/office/officeart/2005/8/layout/radial5"/>
    <dgm:cxn modelId="{7E0E621E-FECF-4464-9C02-52FA653C05CE}" type="presParOf" srcId="{F74C1D24-74FD-499A-BEEF-13FCA64EF24A}" destId="{D28BE3E7-A1A7-4DF6-9257-322739844BE9}" srcOrd="0" destOrd="0" presId="urn:microsoft.com/office/officeart/2005/8/layout/radial5"/>
    <dgm:cxn modelId="{FFACF959-3D27-41BE-907C-17CCC280C49A}" type="presParOf" srcId="{91861C7D-90A2-45E8-85B5-4879EF001743}" destId="{B0859250-9C76-44AC-94E7-80ABE73BCA9B}" srcOrd="4" destOrd="0" presId="urn:microsoft.com/office/officeart/2005/8/layout/radial5"/>
    <dgm:cxn modelId="{0257AC15-A7C3-436D-9E76-652904D1E9EB}" type="presParOf" srcId="{91861C7D-90A2-45E8-85B5-4879EF001743}" destId="{06E8E59C-46A0-4C8D-928C-872D7AB6F3F4}" srcOrd="5" destOrd="0" presId="urn:microsoft.com/office/officeart/2005/8/layout/radial5"/>
    <dgm:cxn modelId="{5A48A1F2-DC51-4AFC-AB45-A8648A860F29}" type="presParOf" srcId="{06E8E59C-46A0-4C8D-928C-872D7AB6F3F4}" destId="{51240A95-F51A-4548-99C0-AEFBDCFD95A8}" srcOrd="0" destOrd="0" presId="urn:microsoft.com/office/officeart/2005/8/layout/radial5"/>
    <dgm:cxn modelId="{78BBECCA-9418-4B48-9246-A1E8267FE919}" type="presParOf" srcId="{91861C7D-90A2-45E8-85B5-4879EF001743}" destId="{8D125E58-66C6-4485-B1FF-346F275B0CDA}" srcOrd="6" destOrd="0" presId="urn:microsoft.com/office/officeart/2005/8/layout/radial5"/>
    <dgm:cxn modelId="{8755A380-AB6D-410F-99B2-49E2A7DFDC97}" type="presParOf" srcId="{91861C7D-90A2-45E8-85B5-4879EF001743}" destId="{10745D7D-9227-403D-AC78-B5F943677E58}" srcOrd="7" destOrd="0" presId="urn:microsoft.com/office/officeart/2005/8/layout/radial5"/>
    <dgm:cxn modelId="{4EE2B1B1-3B53-4DF6-A5BE-DC177575B2C1}" type="presParOf" srcId="{10745D7D-9227-403D-AC78-B5F943677E58}" destId="{533F9521-7D04-45DD-98E4-C3B963346DE9}" srcOrd="0" destOrd="0" presId="urn:microsoft.com/office/officeart/2005/8/layout/radial5"/>
    <dgm:cxn modelId="{39047806-2E40-41CC-A7EB-F221F4B207BB}" type="presParOf" srcId="{91861C7D-90A2-45E8-85B5-4879EF001743}" destId="{BACC95E2-1636-4D56-8307-862C05A861E1}"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EEBD2-159C-4139-AA41-6CC6CC3DF3B2}">
      <dsp:nvSpPr>
        <dsp:cNvPr id="0" name=""/>
        <dsp:cNvSpPr/>
      </dsp:nvSpPr>
      <dsp:spPr>
        <a:xfrm rot="5400000">
          <a:off x="505272" y="768479"/>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D6EDF9-DE29-4341-98EE-F0628180648F}">
      <dsp:nvSpPr>
        <dsp:cNvPr id="0" name=""/>
        <dsp:cNvSpPr/>
      </dsp:nvSpPr>
      <dsp:spPr>
        <a:xfrm>
          <a:off x="779133" y="140"/>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i="0" kern="1200" dirty="0"/>
            <a:t>Revisiones por dirección anteriores y elementos de salida.</a:t>
          </a:r>
          <a:endParaRPr lang="es-EC" sz="1300" kern="1200" dirty="0"/>
        </a:p>
      </dsp:txBody>
      <dsp:txXfrm>
        <a:off x="807415" y="28422"/>
        <a:ext cx="1552802" cy="909056"/>
      </dsp:txXfrm>
    </dsp:sp>
    <dsp:sp modelId="{A7C95188-DA62-4888-9A20-FAE4563CE16A}">
      <dsp:nvSpPr>
        <dsp:cNvPr id="0" name=""/>
        <dsp:cNvSpPr/>
      </dsp:nvSpPr>
      <dsp:spPr>
        <a:xfrm rot="5400000">
          <a:off x="505272" y="1975504"/>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5A59A9-E8D5-434A-ADC2-AC83FE15F0FC}">
      <dsp:nvSpPr>
        <dsp:cNvPr id="0" name=""/>
        <dsp:cNvSpPr/>
      </dsp:nvSpPr>
      <dsp:spPr>
        <a:xfrm>
          <a:off x="779133" y="1207165"/>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i="0" kern="1200" dirty="0"/>
            <a:t>Los cambios en las cuestiones externas e internas pertinentes al sistema</a:t>
          </a:r>
          <a:endParaRPr lang="es-EC" sz="1300" b="1" kern="1200" dirty="0"/>
        </a:p>
      </dsp:txBody>
      <dsp:txXfrm>
        <a:off x="807415" y="1235447"/>
        <a:ext cx="1552802" cy="909056"/>
      </dsp:txXfrm>
    </dsp:sp>
    <dsp:sp modelId="{F327714B-C4ED-4D16-B3C6-99889961FD41}">
      <dsp:nvSpPr>
        <dsp:cNvPr id="0" name=""/>
        <dsp:cNvSpPr/>
      </dsp:nvSpPr>
      <dsp:spPr>
        <a:xfrm rot="5400000">
          <a:off x="505272" y="3182529"/>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4ACF8A-F09B-4F53-962E-31E7A95B9223}">
      <dsp:nvSpPr>
        <dsp:cNvPr id="0" name=""/>
        <dsp:cNvSpPr/>
      </dsp:nvSpPr>
      <dsp:spPr>
        <a:xfrm>
          <a:off x="779133" y="2414191"/>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i="0" kern="1200" dirty="0"/>
            <a:t>La satisfacción de cliente y la retroalimentación de las partes interesadas</a:t>
          </a:r>
          <a:endParaRPr lang="es-EC" sz="1300" kern="1200" dirty="0"/>
        </a:p>
      </dsp:txBody>
      <dsp:txXfrm>
        <a:off x="807415" y="2442473"/>
        <a:ext cx="1552802" cy="909056"/>
      </dsp:txXfrm>
    </dsp:sp>
    <dsp:sp modelId="{02753D7D-C973-4EB7-B4EC-03BD34D63D21}">
      <dsp:nvSpPr>
        <dsp:cNvPr id="0" name=""/>
        <dsp:cNvSpPr/>
      </dsp:nvSpPr>
      <dsp:spPr>
        <a:xfrm>
          <a:off x="1108785" y="3786042"/>
          <a:ext cx="2132679"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C9C4CF-E22A-4B68-893C-4CB9124FA9F5}">
      <dsp:nvSpPr>
        <dsp:cNvPr id="0" name=""/>
        <dsp:cNvSpPr/>
      </dsp:nvSpPr>
      <dsp:spPr>
        <a:xfrm>
          <a:off x="779133" y="3621216"/>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t>El comportamiento ambiental de la empresa</a:t>
          </a:r>
          <a:endParaRPr lang="es-EC" sz="1400" b="1" kern="1200" dirty="0"/>
        </a:p>
      </dsp:txBody>
      <dsp:txXfrm>
        <a:off x="807415" y="3649498"/>
        <a:ext cx="1552802" cy="909056"/>
      </dsp:txXfrm>
    </dsp:sp>
    <dsp:sp modelId="{70B9B7FB-D2ED-41A1-BC3F-E6508CFD963F}">
      <dsp:nvSpPr>
        <dsp:cNvPr id="0" name=""/>
        <dsp:cNvSpPr/>
      </dsp:nvSpPr>
      <dsp:spPr>
        <a:xfrm rot="16200000">
          <a:off x="2645730" y="3182529"/>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523FAE-0CEE-42C2-B3DA-DA00405DEDDD}">
      <dsp:nvSpPr>
        <dsp:cNvPr id="0" name=""/>
        <dsp:cNvSpPr/>
      </dsp:nvSpPr>
      <dsp:spPr>
        <a:xfrm>
          <a:off x="2919591" y="3621216"/>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kern="1200" dirty="0"/>
            <a:t>Los resultados de las auditorías internas</a:t>
          </a:r>
          <a:endParaRPr lang="es-EC" sz="1300" b="1" kern="1200" dirty="0"/>
        </a:p>
      </dsp:txBody>
      <dsp:txXfrm>
        <a:off x="2947873" y="3649498"/>
        <a:ext cx="1552802" cy="909056"/>
      </dsp:txXfrm>
    </dsp:sp>
    <dsp:sp modelId="{99B71388-8465-4077-A817-3F416FA86CA4}">
      <dsp:nvSpPr>
        <dsp:cNvPr id="0" name=""/>
        <dsp:cNvSpPr/>
      </dsp:nvSpPr>
      <dsp:spPr>
        <a:xfrm rot="16200000">
          <a:off x="2645730" y="1975504"/>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B63374-8295-4C4B-AE69-FEA1E5F76C69}">
      <dsp:nvSpPr>
        <dsp:cNvPr id="0" name=""/>
        <dsp:cNvSpPr/>
      </dsp:nvSpPr>
      <dsp:spPr>
        <a:xfrm>
          <a:off x="2919591" y="2414191"/>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kern="1200" dirty="0"/>
            <a:t>Los resultados del seguimiento y medición</a:t>
          </a:r>
          <a:endParaRPr lang="es-EC" sz="1300" b="1" kern="1200" dirty="0"/>
        </a:p>
      </dsp:txBody>
      <dsp:txXfrm>
        <a:off x="2947873" y="2442473"/>
        <a:ext cx="1552802" cy="909056"/>
      </dsp:txXfrm>
    </dsp:sp>
    <dsp:sp modelId="{41E6183E-6BDD-4FF7-8865-241D43A81DEB}">
      <dsp:nvSpPr>
        <dsp:cNvPr id="0" name=""/>
        <dsp:cNvSpPr/>
      </dsp:nvSpPr>
      <dsp:spPr>
        <a:xfrm rot="16200000">
          <a:off x="2645730" y="768479"/>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AA741A-EBEA-4C66-A419-87B08FD6EECE}">
      <dsp:nvSpPr>
        <dsp:cNvPr id="0" name=""/>
        <dsp:cNvSpPr/>
      </dsp:nvSpPr>
      <dsp:spPr>
        <a:xfrm>
          <a:off x="2919591" y="1207165"/>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i="0" kern="1200" dirty="0"/>
            <a:t>El grado en que se han logrado los objetivos del sistema de gestión</a:t>
          </a:r>
          <a:endParaRPr lang="es-EC" sz="1300" b="1" kern="1200" dirty="0"/>
        </a:p>
      </dsp:txBody>
      <dsp:txXfrm>
        <a:off x="2947873" y="1235447"/>
        <a:ext cx="1552802" cy="909056"/>
      </dsp:txXfrm>
    </dsp:sp>
    <dsp:sp modelId="{3618C2A6-285D-4F57-9EA4-FD8A0E0E5781}">
      <dsp:nvSpPr>
        <dsp:cNvPr id="0" name=""/>
        <dsp:cNvSpPr/>
      </dsp:nvSpPr>
      <dsp:spPr>
        <a:xfrm>
          <a:off x="3249243" y="164966"/>
          <a:ext cx="2132679"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18222-2120-44A2-8669-89AACC2C558E}">
      <dsp:nvSpPr>
        <dsp:cNvPr id="0" name=""/>
        <dsp:cNvSpPr/>
      </dsp:nvSpPr>
      <dsp:spPr>
        <a:xfrm>
          <a:off x="2919591" y="140"/>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kern="1200" dirty="0"/>
            <a:t>Seguridad y salud de los trabajadores</a:t>
          </a:r>
          <a:endParaRPr lang="es-EC" sz="1300" b="1" kern="1200" dirty="0"/>
        </a:p>
      </dsp:txBody>
      <dsp:txXfrm>
        <a:off x="2947873" y="28422"/>
        <a:ext cx="1552802" cy="909056"/>
      </dsp:txXfrm>
    </dsp:sp>
    <dsp:sp modelId="{115DF98F-D1A0-4CDA-A25A-C9BADA382CEE}">
      <dsp:nvSpPr>
        <dsp:cNvPr id="0" name=""/>
        <dsp:cNvSpPr/>
      </dsp:nvSpPr>
      <dsp:spPr>
        <a:xfrm rot="5400000">
          <a:off x="4786188" y="768479"/>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FC1344-A508-4F92-A9F3-7B1A3DF2EC12}">
      <dsp:nvSpPr>
        <dsp:cNvPr id="0" name=""/>
        <dsp:cNvSpPr/>
      </dsp:nvSpPr>
      <dsp:spPr>
        <a:xfrm>
          <a:off x="5060049" y="140"/>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kern="1200" dirty="0"/>
            <a:t>Las no conformidades y acciones correctivas</a:t>
          </a:r>
          <a:endParaRPr lang="es-EC" sz="1300" b="1" kern="1200" dirty="0"/>
        </a:p>
      </dsp:txBody>
      <dsp:txXfrm>
        <a:off x="5088331" y="28422"/>
        <a:ext cx="1552802" cy="909056"/>
      </dsp:txXfrm>
    </dsp:sp>
    <dsp:sp modelId="{04439F07-21E6-458E-9CA6-902E9D7A2ACF}">
      <dsp:nvSpPr>
        <dsp:cNvPr id="0" name=""/>
        <dsp:cNvSpPr/>
      </dsp:nvSpPr>
      <dsp:spPr>
        <a:xfrm rot="5400000">
          <a:off x="4786188" y="1975504"/>
          <a:ext cx="1199246" cy="144843"/>
        </a:xfrm>
        <a:prstGeom prst="rect">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4AD74C-9BF8-43FC-ABA7-D1FCCB575BAE}">
      <dsp:nvSpPr>
        <dsp:cNvPr id="0" name=""/>
        <dsp:cNvSpPr/>
      </dsp:nvSpPr>
      <dsp:spPr>
        <a:xfrm>
          <a:off x="5060049" y="1207165"/>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i="0" kern="1200" dirty="0"/>
            <a:t>El desempeño de los proveedores</a:t>
          </a:r>
        </a:p>
      </dsp:txBody>
      <dsp:txXfrm>
        <a:off x="5088331" y="1235447"/>
        <a:ext cx="1552802" cy="909056"/>
      </dsp:txXfrm>
    </dsp:sp>
    <dsp:sp modelId="{AF8484BB-15A4-4473-BE9C-0B666C5351CD}">
      <dsp:nvSpPr>
        <dsp:cNvPr id="0" name=""/>
        <dsp:cNvSpPr/>
      </dsp:nvSpPr>
      <dsp:spPr>
        <a:xfrm>
          <a:off x="5060049" y="2414191"/>
          <a:ext cx="1609366" cy="9656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MX" sz="1300" b="1" i="0" kern="1200" dirty="0"/>
            <a:t>La adecuación de los recursos</a:t>
          </a:r>
        </a:p>
      </dsp:txBody>
      <dsp:txXfrm>
        <a:off x="5088331" y="2442473"/>
        <a:ext cx="1552802" cy="9090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BDD11-44B1-4F45-86AC-7FCCC656C94E}">
      <dsp:nvSpPr>
        <dsp:cNvPr id="0" name=""/>
        <dsp:cNvSpPr/>
      </dsp:nvSpPr>
      <dsp:spPr>
        <a:xfrm>
          <a:off x="3440137" y="2142771"/>
          <a:ext cx="1527125" cy="152712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kern="1200" dirty="0"/>
            <a:t>Mejora continua</a:t>
          </a:r>
          <a:endParaRPr lang="es-EC" sz="2100" kern="1200" dirty="0"/>
        </a:p>
      </dsp:txBody>
      <dsp:txXfrm>
        <a:off x="3663779" y="2366413"/>
        <a:ext cx="1079841" cy="1079841"/>
      </dsp:txXfrm>
    </dsp:sp>
    <dsp:sp modelId="{F0A11C33-2A1A-4606-84C6-F43C38DFA6AD}">
      <dsp:nvSpPr>
        <dsp:cNvPr id="0" name=""/>
        <dsp:cNvSpPr/>
      </dsp:nvSpPr>
      <dsp:spPr>
        <a:xfrm rot="5400000">
          <a:off x="4041282" y="1585904"/>
          <a:ext cx="324836" cy="51922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s-EC" sz="1500" kern="1200"/>
        </a:p>
      </dsp:txBody>
      <dsp:txXfrm>
        <a:off x="4090008" y="1641023"/>
        <a:ext cx="227385" cy="311534"/>
      </dsp:txXfrm>
    </dsp:sp>
    <dsp:sp modelId="{37046C1E-6E57-4F6B-BC5A-1D8DAD7849C3}">
      <dsp:nvSpPr>
        <dsp:cNvPr id="0" name=""/>
        <dsp:cNvSpPr/>
      </dsp:nvSpPr>
      <dsp:spPr>
        <a:xfrm>
          <a:off x="3440137" y="2747"/>
          <a:ext cx="1527125" cy="152712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MX" sz="1500" kern="1200" dirty="0"/>
            <a:t>Revisión por la dirección</a:t>
          </a:r>
          <a:endParaRPr lang="es-EC" sz="1500" kern="1200" dirty="0"/>
        </a:p>
      </dsp:txBody>
      <dsp:txXfrm>
        <a:off x="3663779" y="226389"/>
        <a:ext cx="1079841" cy="1079841"/>
      </dsp:txXfrm>
    </dsp:sp>
    <dsp:sp modelId="{F74C1D24-74FD-499A-BEEF-13FCA64EF24A}">
      <dsp:nvSpPr>
        <dsp:cNvPr id="0" name=""/>
        <dsp:cNvSpPr/>
      </dsp:nvSpPr>
      <dsp:spPr>
        <a:xfrm rot="10800000">
          <a:off x="5102100" y="2646723"/>
          <a:ext cx="324836" cy="51922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s-EC" sz="1500" kern="1200"/>
        </a:p>
      </dsp:txBody>
      <dsp:txXfrm>
        <a:off x="5199551" y="2750567"/>
        <a:ext cx="227385" cy="311534"/>
      </dsp:txXfrm>
    </dsp:sp>
    <dsp:sp modelId="{B0859250-9C76-44AC-94E7-80ABE73BCA9B}">
      <dsp:nvSpPr>
        <dsp:cNvPr id="0" name=""/>
        <dsp:cNvSpPr/>
      </dsp:nvSpPr>
      <dsp:spPr>
        <a:xfrm>
          <a:off x="5580161" y="2142771"/>
          <a:ext cx="1527125" cy="152712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MX" sz="1500" kern="1200" dirty="0"/>
            <a:t>Auditoría interna</a:t>
          </a:r>
          <a:endParaRPr lang="es-EC" sz="1500" kern="1200" dirty="0"/>
        </a:p>
      </dsp:txBody>
      <dsp:txXfrm>
        <a:off x="5803803" y="2366413"/>
        <a:ext cx="1079841" cy="1079841"/>
      </dsp:txXfrm>
    </dsp:sp>
    <dsp:sp modelId="{06E8E59C-46A0-4C8D-928C-872D7AB6F3F4}">
      <dsp:nvSpPr>
        <dsp:cNvPr id="0" name=""/>
        <dsp:cNvSpPr/>
      </dsp:nvSpPr>
      <dsp:spPr>
        <a:xfrm rot="16200000">
          <a:off x="4041282" y="3707541"/>
          <a:ext cx="324836" cy="51922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s-EC" sz="1500" kern="1200"/>
        </a:p>
      </dsp:txBody>
      <dsp:txXfrm>
        <a:off x="4090008" y="3860111"/>
        <a:ext cx="227385" cy="311534"/>
      </dsp:txXfrm>
    </dsp:sp>
    <dsp:sp modelId="{8D125E58-66C6-4485-B1FF-346F275B0CDA}">
      <dsp:nvSpPr>
        <dsp:cNvPr id="0" name=""/>
        <dsp:cNvSpPr/>
      </dsp:nvSpPr>
      <dsp:spPr>
        <a:xfrm>
          <a:off x="3440137" y="4282795"/>
          <a:ext cx="1527125" cy="152712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MX" sz="1500" kern="1200" dirty="0"/>
            <a:t>Acción correctiva</a:t>
          </a:r>
          <a:endParaRPr lang="es-EC" sz="1500" kern="1200" dirty="0"/>
        </a:p>
      </dsp:txBody>
      <dsp:txXfrm>
        <a:off x="3663779" y="4506437"/>
        <a:ext cx="1079841" cy="1079841"/>
      </dsp:txXfrm>
    </dsp:sp>
    <dsp:sp modelId="{10745D7D-9227-403D-AC78-B5F943677E58}">
      <dsp:nvSpPr>
        <dsp:cNvPr id="0" name=""/>
        <dsp:cNvSpPr/>
      </dsp:nvSpPr>
      <dsp:spPr>
        <a:xfrm>
          <a:off x="2980464" y="2646723"/>
          <a:ext cx="324836" cy="51922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s-EC" sz="1500" kern="1200"/>
        </a:p>
      </dsp:txBody>
      <dsp:txXfrm rot="10800000">
        <a:off x="2980464" y="2750567"/>
        <a:ext cx="227385" cy="311534"/>
      </dsp:txXfrm>
    </dsp:sp>
    <dsp:sp modelId="{BACC95E2-1636-4D56-8307-862C05A861E1}">
      <dsp:nvSpPr>
        <dsp:cNvPr id="0" name=""/>
        <dsp:cNvSpPr/>
      </dsp:nvSpPr>
      <dsp:spPr>
        <a:xfrm>
          <a:off x="1300113" y="2142771"/>
          <a:ext cx="1527125" cy="152712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MX" sz="1500" kern="1200" dirty="0"/>
            <a:t>Medición y seguimiento</a:t>
          </a:r>
          <a:endParaRPr lang="es-EC" sz="1500" kern="1200" dirty="0"/>
        </a:p>
      </dsp:txBody>
      <dsp:txXfrm>
        <a:off x="1523755" y="2366413"/>
        <a:ext cx="1079841" cy="1079841"/>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F91C0-2451-40E7-B1F5-C7DA88488A2C}" type="datetimeFigureOut">
              <a:rPr lang="es-EC" smtClean="0"/>
              <a:t>22/2/2023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E901B-2B80-4D4B-9FA2-387126AF4771}" type="slidenum">
              <a:rPr lang="es-EC" smtClean="0"/>
              <a:t>‹Nº›</a:t>
            </a:fld>
            <a:endParaRPr lang="es-EC"/>
          </a:p>
        </p:txBody>
      </p:sp>
    </p:spTree>
    <p:extLst>
      <p:ext uri="{BB962C8B-B14F-4D97-AF65-F5344CB8AC3E}">
        <p14:creationId xmlns:p14="http://schemas.microsoft.com/office/powerpoint/2010/main" val="1792081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9184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7228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5"/>
        <p:cNvGrpSpPr/>
        <p:nvPr/>
      </p:nvGrpSpPr>
      <p:grpSpPr>
        <a:xfrm>
          <a:off x="0" y="0"/>
          <a:ext cx="0" cy="0"/>
          <a:chOff x="0" y="0"/>
          <a:chExt cx="0" cy="0"/>
        </a:xfrm>
      </p:grpSpPr>
      <p:sp>
        <p:nvSpPr>
          <p:cNvPr id="16" name="Google Shape;16;p19"/>
          <p:cNvSpPr txBox="1">
            <a:spLocks noGrp="1"/>
          </p:cNvSpPr>
          <p:nvPr>
            <p:ph type="ftr" idx="11"/>
          </p:nvPr>
        </p:nvSpPr>
        <p:spPr>
          <a:xfrm>
            <a:off x="4038600" y="635635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sz="14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9"/>
          <p:cNvSpPr txBox="1">
            <a:spLocks noGrp="1"/>
          </p:cNvSpPr>
          <p:nvPr>
            <p:ph type="dt" idx="10"/>
          </p:nvPr>
        </p:nvSpPr>
        <p:spPr>
          <a:xfrm>
            <a:off x="838200" y="6356352"/>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9"/>
          <p:cNvSpPr txBox="1">
            <a:spLocks noGrp="1"/>
          </p:cNvSpPr>
          <p:nvPr>
            <p:ph type="sldNum" idx="12"/>
          </p:nvPr>
        </p:nvSpPr>
        <p:spPr>
          <a:xfrm>
            <a:off x="8610600" y="6356352"/>
            <a:ext cx="2743200" cy="365125"/>
          </a:xfrm>
          <a:prstGeom prst="rect">
            <a:avLst/>
          </a:prstGeom>
          <a:noFill/>
          <a:ln>
            <a:noFill/>
          </a:ln>
        </p:spPr>
        <p:txBody>
          <a:bodyPr spcFirstLastPara="1" wrap="square" lIns="0" tIns="0" rIns="0" bIns="0" anchor="ctr" anchorCtr="0">
            <a:noAutofit/>
          </a:bodyPr>
          <a:lstStyle>
            <a:lvl1pPr marL="38100" marR="0" lvl="0"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38100" marR="0" lvl="1"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38100" marR="0" lvl="2"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38100" marR="0" lvl="3"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38100" marR="0" lvl="4"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38100" marR="0" lvl="5"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38100" marR="0" lvl="6"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38100" marR="0" lvl="7"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38100" marR="0" lvl="8"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899451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735079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8"/>
        <p:cNvGrpSpPr/>
        <p:nvPr/>
      </p:nvGrpSpPr>
      <p:grpSpPr>
        <a:xfrm>
          <a:off x="0" y="0"/>
          <a:ext cx="0" cy="0"/>
          <a:chOff x="0" y="0"/>
          <a:chExt cx="0" cy="0"/>
        </a:xfrm>
      </p:grpSpPr>
      <p:sp>
        <p:nvSpPr>
          <p:cNvPr id="29" name="Google Shape;29;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1" name="Google Shape;31;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89178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7" name="Google Shape;37;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453232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 name="Google Shape;43;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301405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7"/>
        <p:cNvGrpSpPr/>
        <p:nvPr/>
      </p:nvGrpSpPr>
      <p:grpSpPr>
        <a:xfrm>
          <a:off x="0" y="0"/>
          <a:ext cx="0" cy="0"/>
          <a:chOff x="0" y="0"/>
          <a:chExt cx="0" cy="0"/>
        </a:xfrm>
      </p:grpSpPr>
      <p:sp>
        <p:nvSpPr>
          <p:cNvPr id="48" name="Google Shape;48;p25"/>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5"/>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2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25"/>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2" name="Google Shape;52;p25"/>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0010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56"/>
        <p:cNvGrpSpPr/>
        <p:nvPr/>
      </p:nvGrpSpPr>
      <p:grpSpPr>
        <a:xfrm>
          <a:off x="0" y="0"/>
          <a:ext cx="0" cy="0"/>
          <a:chOff x="0" y="0"/>
          <a:chExt cx="0" cy="0"/>
        </a:xfrm>
      </p:grpSpPr>
      <p:sp>
        <p:nvSpPr>
          <p:cNvPr id="57" name="Google Shape;57;p2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934780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61"/>
        <p:cNvGrpSpPr/>
        <p:nvPr/>
      </p:nvGrpSpPr>
      <p:grpSpPr>
        <a:xfrm>
          <a:off x="0" y="0"/>
          <a:ext cx="0" cy="0"/>
          <a:chOff x="0" y="0"/>
          <a:chExt cx="0" cy="0"/>
        </a:xfrm>
      </p:grpSpPr>
      <p:sp>
        <p:nvSpPr>
          <p:cNvPr id="62" name="Google Shape;62;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15121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8" name="Google Shape;68;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284550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a:spLocks noGrp="1"/>
          </p:cNvSpPr>
          <p:nvPr>
            <p:ph type="pic" idx="2"/>
          </p:nvPr>
        </p:nvSpPr>
        <p:spPr>
          <a:xfrm>
            <a:off x="5183188" y="987427"/>
            <a:ext cx="6172200" cy="4873625"/>
          </a:xfrm>
          <a:prstGeom prst="rect">
            <a:avLst/>
          </a:prstGeom>
          <a:noFill/>
          <a:ln>
            <a:noFill/>
          </a:ln>
        </p:spPr>
      </p:sp>
      <p:sp>
        <p:nvSpPr>
          <p:cNvPr id="75" name="Google Shape;75;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6" name="Google Shape;76;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010728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79"/>
        <p:cNvGrpSpPr/>
        <p:nvPr/>
      </p:nvGrpSpPr>
      <p:grpSpPr>
        <a:xfrm>
          <a:off x="0" y="0"/>
          <a:ext cx="0" cy="0"/>
          <a:chOff x="0" y="0"/>
          <a:chExt cx="0" cy="0"/>
        </a:xfrm>
      </p:grpSpPr>
      <p:sp>
        <p:nvSpPr>
          <p:cNvPr id="80" name="Google Shape;80;p3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2" name="Google Shape;82;p3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402735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1"/>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8" name="Google Shape;88;p3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944512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marR="0" lvl="0" indent="0" algn="r" rtl="0">
              <a:lnSpc>
                <a:spcPct val="158333"/>
              </a:lnSpc>
              <a:spcBef>
                <a:spcPts val="0"/>
              </a:spcBef>
              <a:buNone/>
              <a:defRPr sz="900" b="0" i="0" u="none" strike="noStrike" cap="none">
                <a:solidFill>
                  <a:srgbClr val="888888"/>
                </a:solidFill>
                <a:latin typeface="Calibri"/>
                <a:ea typeface="Calibri"/>
                <a:cs typeface="Calibri"/>
                <a:sym typeface="Calibri"/>
              </a:defRPr>
            </a:lvl1pPr>
            <a:lvl2pPr marL="38100" marR="0" lvl="1" indent="0" algn="r" rtl="0">
              <a:lnSpc>
                <a:spcPct val="158333"/>
              </a:lnSpc>
              <a:spcBef>
                <a:spcPts val="0"/>
              </a:spcBef>
              <a:buNone/>
              <a:defRPr sz="900" b="0" i="0" u="none" strike="noStrike" cap="none">
                <a:solidFill>
                  <a:srgbClr val="888888"/>
                </a:solidFill>
                <a:latin typeface="Calibri"/>
                <a:ea typeface="Calibri"/>
                <a:cs typeface="Calibri"/>
                <a:sym typeface="Calibri"/>
              </a:defRPr>
            </a:lvl2pPr>
            <a:lvl3pPr marL="38100" marR="0" lvl="2" indent="0" algn="r" rtl="0">
              <a:lnSpc>
                <a:spcPct val="158333"/>
              </a:lnSpc>
              <a:spcBef>
                <a:spcPts val="0"/>
              </a:spcBef>
              <a:buNone/>
              <a:defRPr sz="900" b="0" i="0" u="none" strike="noStrike" cap="none">
                <a:solidFill>
                  <a:srgbClr val="888888"/>
                </a:solidFill>
                <a:latin typeface="Calibri"/>
                <a:ea typeface="Calibri"/>
                <a:cs typeface="Calibri"/>
                <a:sym typeface="Calibri"/>
              </a:defRPr>
            </a:lvl3pPr>
            <a:lvl4pPr marL="38100" marR="0" lvl="3" indent="0" algn="r" rtl="0">
              <a:lnSpc>
                <a:spcPct val="158333"/>
              </a:lnSpc>
              <a:spcBef>
                <a:spcPts val="0"/>
              </a:spcBef>
              <a:buNone/>
              <a:defRPr sz="900" b="0" i="0" u="none" strike="noStrike" cap="none">
                <a:solidFill>
                  <a:srgbClr val="888888"/>
                </a:solidFill>
                <a:latin typeface="Calibri"/>
                <a:ea typeface="Calibri"/>
                <a:cs typeface="Calibri"/>
                <a:sym typeface="Calibri"/>
              </a:defRPr>
            </a:lvl4pPr>
            <a:lvl5pPr marL="38100" marR="0" lvl="4" indent="0" algn="r" rtl="0">
              <a:lnSpc>
                <a:spcPct val="158333"/>
              </a:lnSpc>
              <a:spcBef>
                <a:spcPts val="0"/>
              </a:spcBef>
              <a:buNone/>
              <a:defRPr sz="900" b="0" i="0" u="none" strike="noStrike" cap="none">
                <a:solidFill>
                  <a:srgbClr val="888888"/>
                </a:solidFill>
                <a:latin typeface="Calibri"/>
                <a:ea typeface="Calibri"/>
                <a:cs typeface="Calibri"/>
                <a:sym typeface="Calibri"/>
              </a:defRPr>
            </a:lvl5pPr>
            <a:lvl6pPr marL="38100" marR="0" lvl="5" indent="0" algn="r" rtl="0">
              <a:lnSpc>
                <a:spcPct val="158333"/>
              </a:lnSpc>
              <a:spcBef>
                <a:spcPts val="0"/>
              </a:spcBef>
              <a:buNone/>
              <a:defRPr sz="900" b="0" i="0" u="none" strike="noStrike" cap="none">
                <a:solidFill>
                  <a:srgbClr val="888888"/>
                </a:solidFill>
                <a:latin typeface="Calibri"/>
                <a:ea typeface="Calibri"/>
                <a:cs typeface="Calibri"/>
                <a:sym typeface="Calibri"/>
              </a:defRPr>
            </a:lvl6pPr>
            <a:lvl7pPr marL="38100" marR="0" lvl="6" indent="0" algn="r" rtl="0">
              <a:lnSpc>
                <a:spcPct val="158333"/>
              </a:lnSpc>
              <a:spcBef>
                <a:spcPts val="0"/>
              </a:spcBef>
              <a:buNone/>
              <a:defRPr sz="900" b="0" i="0" u="none" strike="noStrike" cap="none">
                <a:solidFill>
                  <a:srgbClr val="888888"/>
                </a:solidFill>
                <a:latin typeface="Calibri"/>
                <a:ea typeface="Calibri"/>
                <a:cs typeface="Calibri"/>
                <a:sym typeface="Calibri"/>
              </a:defRPr>
            </a:lvl7pPr>
            <a:lvl8pPr marL="38100" marR="0" lvl="7" indent="0" algn="r" rtl="0">
              <a:lnSpc>
                <a:spcPct val="158333"/>
              </a:lnSpc>
              <a:spcBef>
                <a:spcPts val="0"/>
              </a:spcBef>
              <a:buNone/>
              <a:defRPr sz="900" b="0" i="0" u="none" strike="noStrike" cap="none">
                <a:solidFill>
                  <a:srgbClr val="888888"/>
                </a:solidFill>
                <a:latin typeface="Calibri"/>
                <a:ea typeface="Calibri"/>
                <a:cs typeface="Calibri"/>
                <a:sym typeface="Calibri"/>
              </a:defRPr>
            </a:lvl8pPr>
            <a:lvl9pPr marL="38100" marR="0" lvl="8" indent="0" algn="r" rtl="0">
              <a:lnSpc>
                <a:spcPct val="158333"/>
              </a:lnSpc>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40791332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id="{979FA850-0A3D-4419-9D5B-1C4EF17DDE65}"/>
              </a:ext>
            </a:extLst>
          </p:cNvPr>
          <p:cNvSpPr txBox="1">
            <a:spLocks/>
          </p:cNvSpPr>
          <p:nvPr/>
        </p:nvSpPr>
        <p:spPr>
          <a:xfrm>
            <a:off x="4614333" y="5313705"/>
            <a:ext cx="7162800" cy="651588"/>
          </a:xfrm>
          <a:prstGeom prst="rect">
            <a:avLst/>
          </a:prstGeom>
          <a:noFill/>
          <a:ln>
            <a:noFill/>
          </a:ln>
        </p:spPr>
        <p:txBody>
          <a:bodyPr spcFirstLastPara="1" vert="horz" wrap="square" lIns="0" tIns="31114"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algn="ctr">
              <a:spcBef>
                <a:spcPts val="244"/>
              </a:spcBef>
            </a:pPr>
            <a:r>
              <a:rPr lang="es-MX" sz="2400" b="1" kern="0" spc="-5" dirty="0">
                <a:solidFill>
                  <a:schemeClr val="tx1"/>
                </a:solidFill>
              </a:rPr>
              <a:t>IMPLEMENTACIÓN DE SISTEMAS DE</a:t>
            </a:r>
            <a:r>
              <a:rPr lang="es-MX" sz="2400" b="1" kern="0" spc="-20" dirty="0">
                <a:solidFill>
                  <a:schemeClr val="tx1"/>
                </a:solidFill>
              </a:rPr>
              <a:t> </a:t>
            </a:r>
            <a:r>
              <a:rPr lang="es-MX" sz="2400" b="1" kern="0" spc="-5" dirty="0">
                <a:solidFill>
                  <a:schemeClr val="tx1"/>
                </a:solidFill>
              </a:rPr>
              <a:t>GESTIÓN</a:t>
            </a:r>
          </a:p>
          <a:p>
            <a:pPr marL="12700" algn="ctr">
              <a:spcBef>
                <a:spcPts val="105"/>
              </a:spcBef>
            </a:pPr>
            <a:r>
              <a:rPr lang="es-MX" sz="1800" b="1" kern="0" spc="-5" dirty="0">
                <a:solidFill>
                  <a:schemeClr val="tx1"/>
                </a:solidFill>
              </a:rPr>
              <a:t>Luis Clavijo Ayala</a:t>
            </a:r>
            <a:endParaRPr lang="es-MX" sz="1800" b="1" kern="0" dirty="0">
              <a:solidFill>
                <a:schemeClr val="tx1"/>
              </a:solidFill>
            </a:endParaRPr>
          </a:p>
        </p:txBody>
      </p:sp>
    </p:spTree>
    <p:extLst>
      <p:ext uri="{BB962C8B-B14F-4D97-AF65-F5344CB8AC3E}">
        <p14:creationId xmlns:p14="http://schemas.microsoft.com/office/powerpoint/2010/main" val="114766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3F10251F-657A-4AEE-8BC3-932064F8A62E}"/>
              </a:ext>
            </a:extLst>
          </p:cNvPr>
          <p:cNvSpPr txBox="1"/>
          <p:nvPr/>
        </p:nvSpPr>
        <p:spPr>
          <a:xfrm>
            <a:off x="1778169" y="2379134"/>
            <a:ext cx="8077708" cy="1757597"/>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Capítulo 9</a:t>
            </a:r>
          </a:p>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Evaluación del desempeño</a:t>
            </a:r>
          </a:p>
        </p:txBody>
      </p:sp>
    </p:spTree>
    <p:extLst>
      <p:ext uri="{BB962C8B-B14F-4D97-AF65-F5344CB8AC3E}">
        <p14:creationId xmlns:p14="http://schemas.microsoft.com/office/powerpoint/2010/main" val="3406881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402E119F-AB2E-4659-90D8-EEE3DFF4D41A}"/>
              </a:ext>
            </a:extLst>
          </p:cNvPr>
          <p:cNvSpPr txBox="1">
            <a:spLocks noGrp="1"/>
          </p:cNvSpPr>
          <p:nvPr>
            <p:ph type="title"/>
          </p:nvPr>
        </p:nvSpPr>
        <p:spPr>
          <a:xfrm>
            <a:off x="228600" y="5186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9.1 Seguimiento, medición, análisis y evaluación</a:t>
            </a:r>
            <a:endParaRPr b="1" spc="-5" dirty="0">
              <a:solidFill>
                <a:schemeClr val="accent5">
                  <a:lumMod val="50000"/>
                </a:schemeClr>
              </a:solidFill>
            </a:endParaRPr>
          </a:p>
        </p:txBody>
      </p:sp>
      <p:sp>
        <p:nvSpPr>
          <p:cNvPr id="7" name="CuadroTexto 6">
            <a:extLst>
              <a:ext uri="{FF2B5EF4-FFF2-40B4-BE49-F238E27FC236}">
                <a16:creationId xmlns:a16="http://schemas.microsoft.com/office/drawing/2014/main" id="{0FC07C19-3FEC-4B4E-812A-A3A5C84457E3}"/>
              </a:ext>
            </a:extLst>
          </p:cNvPr>
          <p:cNvSpPr txBox="1"/>
          <p:nvPr/>
        </p:nvSpPr>
        <p:spPr>
          <a:xfrm>
            <a:off x="267217" y="1301083"/>
            <a:ext cx="10302923" cy="4801314"/>
          </a:xfrm>
          <a:prstGeom prst="rect">
            <a:avLst/>
          </a:prstGeom>
          <a:noFill/>
        </p:spPr>
        <p:txBody>
          <a:bodyPr wrap="square">
            <a:spAutoFit/>
          </a:bodyPr>
          <a:lstStyle/>
          <a:p>
            <a:pPr algn="just"/>
            <a:r>
              <a:rPr lang="es-MX" dirty="0">
                <a:latin typeface="Arial" panose="020B0604020202020204" pitchFamily="34" charset="0"/>
                <a:cs typeface="Arial" panose="020B0604020202020204" pitchFamily="34" charset="0"/>
              </a:rPr>
              <a:t>La organización debe determinar :</a:t>
            </a:r>
          </a:p>
          <a:p>
            <a:pPr algn="just"/>
            <a:endParaRPr lang="es-MX" dirty="0">
              <a:latin typeface="Arial" panose="020B0604020202020204" pitchFamily="34" charset="0"/>
              <a:cs typeface="Arial" panose="020B0604020202020204" pitchFamily="34" charset="0"/>
            </a:endParaRPr>
          </a:p>
          <a:p>
            <a:pPr marL="342900" indent="-342900" algn="just">
              <a:buAutoNum type="alphaLcParenR"/>
            </a:pPr>
            <a:r>
              <a:rPr lang="es-MX" dirty="0">
                <a:latin typeface="Arial" panose="020B0604020202020204" pitchFamily="34" charset="0"/>
                <a:cs typeface="Arial" panose="020B0604020202020204" pitchFamily="34" charset="0"/>
              </a:rPr>
              <a:t>A qué es necesario hacer seguimiento y qué es necesario medir, relacionado con:</a:t>
            </a:r>
          </a:p>
          <a:p>
            <a:pPr marL="342900" indent="-342900" algn="just">
              <a:buAutoNum type="alphaLcParenR"/>
            </a:pPr>
            <a:endParaRPr lang="es-MX" dirty="0">
              <a:latin typeface="Arial" panose="020B0604020202020204" pitchFamily="34" charset="0"/>
              <a:cs typeface="Arial" panose="020B0604020202020204" pitchFamily="34" charset="0"/>
            </a:endParaRPr>
          </a:p>
          <a:p>
            <a:pPr algn="just"/>
            <a:r>
              <a:rPr lang="es-MX" dirty="0">
                <a:highlight>
                  <a:srgbClr val="00FFFF"/>
                </a:highlight>
                <a:latin typeface="Arial" panose="020B0604020202020204" pitchFamily="34" charset="0"/>
                <a:cs typeface="Arial" panose="020B0604020202020204" pitchFamily="34" charset="0"/>
              </a:rPr>
              <a:t>1) La conformidad de los productos y los servicios</a:t>
            </a:r>
          </a:p>
          <a:p>
            <a:pPr algn="just"/>
            <a:r>
              <a:rPr lang="es-MX" dirty="0">
                <a:highlight>
                  <a:srgbClr val="00FFFF"/>
                </a:highlight>
                <a:latin typeface="Arial" panose="020B0604020202020204" pitchFamily="34" charset="0"/>
                <a:cs typeface="Arial" panose="020B0604020202020204" pitchFamily="34" charset="0"/>
              </a:rPr>
              <a:t>2) El nivel de satisfacción de los clientes</a:t>
            </a:r>
          </a:p>
          <a:p>
            <a:pPr algn="just"/>
            <a:r>
              <a:rPr lang="es-MX" dirty="0">
                <a:highlight>
                  <a:srgbClr val="00FFFF"/>
                </a:highlight>
                <a:latin typeface="Arial" panose="020B0604020202020204" pitchFamily="34" charset="0"/>
                <a:cs typeface="Arial" panose="020B0604020202020204" pitchFamily="34" charset="0"/>
              </a:rPr>
              <a:t>3) El desempeño y la eficiencia del SGC</a:t>
            </a:r>
          </a:p>
          <a:p>
            <a:pPr algn="just"/>
            <a:endParaRPr lang="es-MX" dirty="0">
              <a:latin typeface="Arial" panose="020B0604020202020204" pitchFamily="34" charset="0"/>
              <a:cs typeface="Arial" panose="020B0604020202020204" pitchFamily="34" charset="0"/>
            </a:endParaRPr>
          </a:p>
          <a:p>
            <a:pPr algn="just"/>
            <a:r>
              <a:rPr lang="es-MX" dirty="0">
                <a:highlight>
                  <a:srgbClr val="808000"/>
                </a:highlight>
                <a:latin typeface="Arial" panose="020B0604020202020204" pitchFamily="34" charset="0"/>
                <a:cs typeface="Arial" panose="020B0604020202020204" pitchFamily="34" charset="0"/>
              </a:rPr>
              <a:t>1) sus operaciones que puedan tener un impacto ambiental significativo;</a:t>
            </a:r>
          </a:p>
          <a:p>
            <a:pPr algn="just"/>
            <a:r>
              <a:rPr lang="es-MX" dirty="0">
                <a:highlight>
                  <a:srgbClr val="808000"/>
                </a:highlight>
                <a:latin typeface="Arial" panose="020B0604020202020204" pitchFamily="34" charset="0"/>
                <a:cs typeface="Arial" panose="020B0604020202020204" pitchFamily="34" charset="0"/>
              </a:rPr>
              <a:t>2) sus obligaciones de cumplimiento;</a:t>
            </a:r>
          </a:p>
          <a:p>
            <a:pPr algn="just"/>
            <a:r>
              <a:rPr lang="es-MX" dirty="0">
                <a:highlight>
                  <a:srgbClr val="808000"/>
                </a:highlight>
                <a:latin typeface="Arial" panose="020B0604020202020204" pitchFamily="34" charset="0"/>
                <a:cs typeface="Arial" panose="020B0604020202020204" pitchFamily="34" charset="0"/>
              </a:rPr>
              <a:t>3) los controles operacionales;</a:t>
            </a:r>
          </a:p>
          <a:p>
            <a:pPr algn="just"/>
            <a:r>
              <a:rPr lang="es-MX" dirty="0">
                <a:highlight>
                  <a:srgbClr val="808000"/>
                </a:highlight>
                <a:latin typeface="Arial" panose="020B0604020202020204" pitchFamily="34" charset="0"/>
                <a:cs typeface="Arial" panose="020B0604020202020204" pitchFamily="34" charset="0"/>
              </a:rPr>
              <a:t>4) el avance hacia los objetivos ambientales de la organización, a través de indicadores;</a:t>
            </a:r>
          </a:p>
          <a:p>
            <a:pPr algn="just"/>
            <a:endParaRPr lang="es-MX" dirty="0">
              <a:highlight>
                <a:srgbClr val="FF0000"/>
              </a:highlight>
              <a:latin typeface="Arial" panose="020B0604020202020204" pitchFamily="34" charset="0"/>
              <a:cs typeface="Arial" panose="020B0604020202020204" pitchFamily="34" charset="0"/>
            </a:endParaRPr>
          </a:p>
          <a:p>
            <a:pPr algn="just"/>
            <a:r>
              <a:rPr lang="es-MX" dirty="0">
                <a:highlight>
                  <a:srgbClr val="FF00FF"/>
                </a:highlight>
                <a:latin typeface="Arial" panose="020B0604020202020204" pitchFamily="34" charset="0"/>
                <a:cs typeface="Arial" panose="020B0604020202020204" pitchFamily="34" charset="0"/>
              </a:rPr>
              <a:t>Obligación de implementar mecanismos de monitoreo, revisión e inspección, para evaluar el desempeño del sistema, pero también el cumplimiento.</a:t>
            </a:r>
          </a:p>
          <a:p>
            <a:pPr algn="just"/>
            <a:endParaRPr lang="es-MX" dirty="0">
              <a:highlight>
                <a:srgbClr val="008000"/>
              </a:highlight>
              <a:latin typeface="Arial" panose="020B0604020202020204" pitchFamily="34" charset="0"/>
              <a:cs typeface="Arial" panose="020B0604020202020204" pitchFamily="34" charset="0"/>
            </a:endParaRPr>
          </a:p>
          <a:p>
            <a:pPr algn="just"/>
            <a:endParaRPr lang="es-MX" dirty="0">
              <a:highlight>
                <a:srgbClr val="008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555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EF988DE5-5585-4342-9A1B-E8FA119905F3}"/>
              </a:ext>
            </a:extLst>
          </p:cNvPr>
          <p:cNvSpPr txBox="1">
            <a:spLocks/>
          </p:cNvSpPr>
          <p:nvPr/>
        </p:nvSpPr>
        <p:spPr>
          <a:xfrm>
            <a:off x="474133" y="494074"/>
            <a:ext cx="9753600" cy="381515"/>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2400" b="1" kern="0" dirty="0">
                <a:solidFill>
                  <a:schemeClr val="bg1"/>
                </a:solidFill>
              </a:rPr>
              <a:t>9.1 Seguimiento, medición, análisis y evaluación</a:t>
            </a:r>
            <a:endParaRPr lang="es-MX" sz="2400" b="1" kern="0" spc="-5" dirty="0">
              <a:solidFill>
                <a:schemeClr val="bg1"/>
              </a:solidFill>
            </a:endParaRPr>
          </a:p>
        </p:txBody>
      </p:sp>
      <p:sp>
        <p:nvSpPr>
          <p:cNvPr id="7" name="CuadroTexto 6">
            <a:extLst>
              <a:ext uri="{FF2B5EF4-FFF2-40B4-BE49-F238E27FC236}">
                <a16:creationId xmlns:a16="http://schemas.microsoft.com/office/drawing/2014/main" id="{8DA54343-70CF-468D-8B74-6F72A59BD522}"/>
              </a:ext>
            </a:extLst>
          </p:cNvPr>
          <p:cNvSpPr txBox="1"/>
          <p:nvPr/>
        </p:nvSpPr>
        <p:spPr>
          <a:xfrm>
            <a:off x="370398" y="1417049"/>
            <a:ext cx="10754801" cy="4524315"/>
          </a:xfrm>
          <a:prstGeom prst="rect">
            <a:avLst/>
          </a:prstGeom>
          <a:noFill/>
        </p:spPr>
        <p:txBody>
          <a:bodyPr wrap="square">
            <a:spAutoFit/>
          </a:bodyPr>
          <a:lstStyle/>
          <a:p>
            <a:pPr algn="just"/>
            <a:r>
              <a:rPr lang="es-MX" dirty="0">
                <a:solidFill>
                  <a:schemeClr val="bg1"/>
                </a:solidFill>
                <a:latin typeface="Arial" panose="020B0604020202020204" pitchFamily="34" charset="0"/>
                <a:cs typeface="Arial" panose="020B0604020202020204" pitchFamily="34" charset="0"/>
              </a:rPr>
              <a:t>ISO no sugiere ninguna metodología especial para medir un Sistema de Gestión. No obstante, hablando de indicadores, podemos considerar algunas de las siguientes opciones:</a:t>
            </a:r>
          </a:p>
          <a:p>
            <a:pPr algn="just"/>
            <a:endParaRPr lang="es-MX" dirty="0">
              <a:solidFill>
                <a:schemeClr val="bg1"/>
              </a:solidFill>
              <a:latin typeface="Arial" panose="020B0604020202020204" pitchFamily="34" charset="0"/>
              <a:cs typeface="Arial" panose="020B0604020202020204" pitchFamily="34" charset="0"/>
            </a:endParaRPr>
          </a:p>
          <a:p>
            <a:pPr algn="just"/>
            <a:r>
              <a:rPr lang="es-MX" b="1" dirty="0">
                <a:solidFill>
                  <a:schemeClr val="bg1"/>
                </a:solidFill>
                <a:latin typeface="Arial" panose="020B0604020202020204" pitchFamily="34" charset="0"/>
                <a:cs typeface="Arial" panose="020B0604020202020204" pitchFamily="34" charset="0"/>
              </a:rPr>
              <a:t>CALIDAD:</a:t>
            </a:r>
          </a:p>
          <a:p>
            <a:pPr algn="just"/>
            <a:endParaRPr lang="es-MX" dirty="0">
              <a:solidFill>
                <a:schemeClr val="bg1"/>
              </a:solidFill>
              <a:latin typeface="Arial" panose="020B0604020202020204" pitchFamily="34" charset="0"/>
              <a:cs typeface="Arial" panose="020B0604020202020204" pitchFamily="34" charset="0"/>
            </a:endParaRPr>
          </a:p>
          <a:p>
            <a:pPr algn="just"/>
            <a:r>
              <a:rPr lang="es-MX" dirty="0">
                <a:solidFill>
                  <a:schemeClr val="bg1"/>
                </a:solidFill>
                <a:latin typeface="Arial" panose="020B0604020202020204" pitchFamily="34" charset="0"/>
                <a:cs typeface="Arial" panose="020B0604020202020204" pitchFamily="34" charset="0"/>
              </a:rPr>
              <a:t>- </a:t>
            </a:r>
            <a:r>
              <a:rPr lang="es-MX" b="1" dirty="0">
                <a:solidFill>
                  <a:schemeClr val="bg1"/>
                </a:solidFill>
                <a:latin typeface="Arial" panose="020B0604020202020204" pitchFamily="34" charset="0"/>
                <a:cs typeface="Arial" panose="020B0604020202020204" pitchFamily="34" charset="0"/>
              </a:rPr>
              <a:t>La satisfacción del cliente: </a:t>
            </a:r>
            <a:r>
              <a:rPr lang="es-MX" dirty="0">
                <a:solidFill>
                  <a:schemeClr val="bg1"/>
                </a:solidFill>
                <a:latin typeface="Arial" panose="020B0604020202020204" pitchFamily="34" charset="0"/>
                <a:cs typeface="Arial" panose="020B0604020202020204" pitchFamily="34" charset="0"/>
              </a:rPr>
              <a:t>El número de reclamaciones de los clientes puede ser un indicador válido. Las encuestas de satisfacción también pueden emplearse en este sentido.</a:t>
            </a:r>
          </a:p>
          <a:p>
            <a:pPr algn="just"/>
            <a:endParaRPr lang="es-MX" dirty="0">
              <a:solidFill>
                <a:schemeClr val="bg1"/>
              </a:solidFill>
              <a:latin typeface="Arial" panose="020B0604020202020204" pitchFamily="34" charset="0"/>
              <a:cs typeface="Arial" panose="020B0604020202020204" pitchFamily="34" charset="0"/>
            </a:endParaRPr>
          </a:p>
          <a:p>
            <a:pPr algn="just"/>
            <a:r>
              <a:rPr lang="es-MX" b="1" dirty="0">
                <a:solidFill>
                  <a:schemeClr val="bg1"/>
                </a:solidFill>
                <a:latin typeface="Arial" panose="020B0604020202020204" pitchFamily="34" charset="0"/>
                <a:cs typeface="Arial" panose="020B0604020202020204" pitchFamily="34" charset="0"/>
              </a:rPr>
              <a:t>- Medida de calidad “definitoria”: </a:t>
            </a:r>
            <a:r>
              <a:rPr lang="es-MX" dirty="0">
                <a:solidFill>
                  <a:schemeClr val="bg1"/>
                </a:solidFill>
                <a:latin typeface="Arial" panose="020B0604020202020204" pitchFamily="34" charset="0"/>
                <a:cs typeface="Arial" panose="020B0604020202020204" pitchFamily="34" charset="0"/>
              </a:rPr>
              <a:t>Consiste en medir “tasas de aprobación”, o idear una medida DPMO (defectos por millón de oportunidades), donde una parte clave del proceso detecta fallas críticas antes de que alcancen al cliente.</a:t>
            </a:r>
          </a:p>
          <a:p>
            <a:pPr algn="just"/>
            <a:endParaRPr lang="es-MX" dirty="0">
              <a:solidFill>
                <a:schemeClr val="bg1"/>
              </a:solidFill>
              <a:latin typeface="Arial" panose="020B0604020202020204" pitchFamily="34" charset="0"/>
              <a:cs typeface="Arial" panose="020B0604020202020204" pitchFamily="34" charset="0"/>
            </a:endParaRPr>
          </a:p>
          <a:p>
            <a:pPr algn="just"/>
            <a:r>
              <a:rPr lang="es-MX" b="1" dirty="0">
                <a:solidFill>
                  <a:schemeClr val="bg1"/>
                </a:solidFill>
                <a:latin typeface="Arial" panose="020B0604020202020204" pitchFamily="34" charset="0"/>
                <a:cs typeface="Arial" panose="020B0604020202020204" pitchFamily="34" charset="0"/>
              </a:rPr>
              <a:t>- Desempeño financiero: </a:t>
            </a:r>
            <a:r>
              <a:rPr lang="es-MX" dirty="0">
                <a:solidFill>
                  <a:schemeClr val="bg1"/>
                </a:solidFill>
                <a:latin typeface="Arial" panose="020B0604020202020204" pitchFamily="34" charset="0"/>
                <a:cs typeface="Arial" panose="020B0604020202020204" pitchFamily="34" charset="0"/>
              </a:rPr>
              <a:t>para muchos profesionales de la calidad, el buen comportamiento de los indicadores financieros está directamente relacionado con el éxito de la gestión de la calidad. Sin embargo, aunque es un indicador lógico, puede evidenciar errores en la gestión de la calidad demasiado tarde.</a:t>
            </a:r>
            <a:endParaRPr lang="es-MX" dirty="0">
              <a:solidFill>
                <a:schemeClr val="bg1"/>
              </a:solidFill>
              <a:highlight>
                <a:srgbClr val="008000"/>
              </a:highlight>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duotone>
              <a:schemeClr val="accent6">
                <a:shade val="45000"/>
                <a:satMod val="135000"/>
              </a:schemeClr>
              <a:prstClr val="white"/>
            </a:duotone>
          </a:blip>
          <a:srcRect/>
          <a:stretch/>
        </p:blipFill>
        <p:spPr>
          <a:xfrm>
            <a:off x="-1" y="0"/>
            <a:ext cx="12192001"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E5453ADA-4021-46B8-83A0-DA41A81E7435}"/>
              </a:ext>
            </a:extLst>
          </p:cNvPr>
          <p:cNvSpPr txBox="1">
            <a:spLocks/>
          </p:cNvSpPr>
          <p:nvPr/>
        </p:nvSpPr>
        <p:spPr>
          <a:xfrm>
            <a:off x="389467" y="494074"/>
            <a:ext cx="9753600" cy="504625"/>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3200" b="1" kern="0" dirty="0">
                <a:solidFill>
                  <a:schemeClr val="accent5">
                    <a:lumMod val="50000"/>
                  </a:schemeClr>
                </a:solidFill>
              </a:rPr>
              <a:t>9.1 Seguimiento, medición, análisis y evaluación</a:t>
            </a:r>
            <a:endParaRPr lang="es-MX" sz="3200" b="1" kern="0" spc="-5" dirty="0">
              <a:solidFill>
                <a:schemeClr val="accent5">
                  <a:lumMod val="50000"/>
                </a:schemeClr>
              </a:solidFill>
            </a:endParaRPr>
          </a:p>
        </p:txBody>
      </p:sp>
      <p:sp>
        <p:nvSpPr>
          <p:cNvPr id="7" name="CuadroTexto 6">
            <a:extLst>
              <a:ext uri="{FF2B5EF4-FFF2-40B4-BE49-F238E27FC236}">
                <a16:creationId xmlns:a16="http://schemas.microsoft.com/office/drawing/2014/main" id="{BA202A14-5CD6-497D-A267-7DB781B48FDE}"/>
              </a:ext>
            </a:extLst>
          </p:cNvPr>
          <p:cNvSpPr txBox="1"/>
          <p:nvPr/>
        </p:nvSpPr>
        <p:spPr>
          <a:xfrm>
            <a:off x="389467" y="1632598"/>
            <a:ext cx="10642600" cy="4247317"/>
          </a:xfrm>
          <a:prstGeom prst="rect">
            <a:avLst/>
          </a:prstGeom>
          <a:noFill/>
        </p:spPr>
        <p:txBody>
          <a:bodyPr wrap="square">
            <a:spAutoFit/>
          </a:bodyPr>
          <a:lstStyle/>
          <a:p>
            <a:pPr algn="just"/>
            <a:r>
              <a:rPr lang="es-MX" b="1" dirty="0">
                <a:latin typeface="Arial" panose="020B0604020202020204" pitchFamily="34" charset="0"/>
                <a:cs typeface="Arial" panose="020B0604020202020204" pitchFamily="34" charset="0"/>
              </a:rPr>
              <a:t>AMBIENTE:</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 El volumen de los vertidos y la concentración de parámetros significativos.</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 Cantidad y tipo de residuos generados.</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 Cantidad y composición de las emisiones atmosféricas.</a:t>
            </a:r>
          </a:p>
          <a:p>
            <a:pPr algn="just"/>
            <a:endParaRPr lang="es-MX" dirty="0">
              <a:latin typeface="Arial" panose="020B0604020202020204" pitchFamily="34" charset="0"/>
              <a:cs typeface="Arial" panose="020B0604020202020204" pitchFamily="34" charset="0"/>
            </a:endParaRPr>
          </a:p>
          <a:p>
            <a:pPr marL="285750" indent="-285750" algn="just">
              <a:buFontTx/>
              <a:buChar char="-"/>
            </a:pPr>
            <a:r>
              <a:rPr lang="es-MX" dirty="0">
                <a:latin typeface="Arial" panose="020B0604020202020204" pitchFamily="34" charset="0"/>
                <a:cs typeface="Arial" panose="020B0604020202020204" pitchFamily="34" charset="0"/>
              </a:rPr>
              <a:t>Niveles de ruido, tanto en el interior como en el exterior.</a:t>
            </a:r>
          </a:p>
          <a:p>
            <a:pPr marL="285750" indent="-285750" algn="just">
              <a:buFontTx/>
              <a:buChar char="-"/>
            </a:pPr>
            <a:endParaRPr lang="es-MX" dirty="0">
              <a:latin typeface="Arial" panose="020B0604020202020204" pitchFamily="34" charset="0"/>
              <a:cs typeface="Arial" panose="020B0604020202020204" pitchFamily="34" charset="0"/>
            </a:endParaRPr>
          </a:p>
          <a:p>
            <a:pPr marL="285750" indent="-285750" algn="just">
              <a:buFontTx/>
              <a:buChar char="-"/>
            </a:pPr>
            <a:r>
              <a:rPr lang="es-MX" dirty="0">
                <a:latin typeface="Arial" panose="020B0604020202020204" pitchFamily="34" charset="0"/>
                <a:cs typeface="Arial" panose="020B0604020202020204" pitchFamily="34" charset="0"/>
              </a:rPr>
              <a:t>Evaluación del cumplimiento legal</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Para poder realizar el seguimiento y la evaluación de los aspectos determinados se van a utilizar indicadores ambientales</a:t>
            </a:r>
          </a:p>
          <a:p>
            <a:pPr algn="just"/>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8759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7273B5AF-C4D1-4B3B-9117-0407DC1AB248}"/>
              </a:ext>
            </a:extLst>
          </p:cNvPr>
          <p:cNvSpPr txBox="1">
            <a:spLocks/>
          </p:cNvSpPr>
          <p:nvPr/>
        </p:nvSpPr>
        <p:spPr>
          <a:xfrm>
            <a:off x="304079" y="436131"/>
            <a:ext cx="9753600" cy="443070"/>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2800" b="1" kern="0" dirty="0">
                <a:solidFill>
                  <a:schemeClr val="accent5">
                    <a:lumMod val="50000"/>
                  </a:schemeClr>
                </a:solidFill>
              </a:rPr>
              <a:t>9.1 Seguimiento, medición, análisis y evaluación</a:t>
            </a:r>
            <a:endParaRPr lang="es-MX" sz="2800" b="1" kern="0" spc="-5" dirty="0">
              <a:solidFill>
                <a:schemeClr val="accent5">
                  <a:lumMod val="50000"/>
                </a:schemeClr>
              </a:solidFill>
            </a:endParaRPr>
          </a:p>
        </p:txBody>
      </p:sp>
      <p:sp>
        <p:nvSpPr>
          <p:cNvPr id="7" name="CuadroTexto 6">
            <a:extLst>
              <a:ext uri="{FF2B5EF4-FFF2-40B4-BE49-F238E27FC236}">
                <a16:creationId xmlns:a16="http://schemas.microsoft.com/office/drawing/2014/main" id="{14AAC2B1-70AB-4A46-B3F2-F0F2F9E897A3}"/>
              </a:ext>
            </a:extLst>
          </p:cNvPr>
          <p:cNvSpPr txBox="1"/>
          <p:nvPr/>
        </p:nvSpPr>
        <p:spPr>
          <a:xfrm>
            <a:off x="304079" y="1377609"/>
            <a:ext cx="10457054" cy="3693319"/>
          </a:xfrm>
          <a:prstGeom prst="rect">
            <a:avLst/>
          </a:prstGeom>
          <a:noFill/>
        </p:spPr>
        <p:txBody>
          <a:bodyPr wrap="square">
            <a:spAutoFit/>
          </a:bodyPr>
          <a:lstStyle/>
          <a:p>
            <a:pPr algn="just"/>
            <a:r>
              <a:rPr lang="es-MX" b="1" dirty="0">
                <a:latin typeface="Arial" panose="020B0604020202020204" pitchFamily="34" charset="0"/>
                <a:cs typeface="Arial" panose="020B0604020202020204" pitchFamily="34" charset="0"/>
              </a:rPr>
              <a:t>SEGURIDAD:</a:t>
            </a:r>
          </a:p>
          <a:p>
            <a:pPr algn="just"/>
            <a:endParaRPr lang="es-MX" dirty="0">
              <a:latin typeface="Arial" panose="020B0604020202020204" pitchFamily="34" charset="0"/>
              <a:cs typeface="Arial" panose="020B0604020202020204" pitchFamily="34" charset="0"/>
            </a:endParaRPr>
          </a:p>
          <a:p>
            <a:pPr marL="285750" indent="-285750" algn="just">
              <a:buFontTx/>
              <a:buChar char="-"/>
            </a:pPr>
            <a:r>
              <a:rPr lang="es-MX" b="1" dirty="0">
                <a:latin typeface="Arial" panose="020B0604020202020204" pitchFamily="34" charset="0"/>
                <a:cs typeface="Arial" panose="020B0604020202020204" pitchFamily="34" charset="0"/>
              </a:rPr>
              <a:t>Medición de accidentes e incidentes</a:t>
            </a:r>
            <a:r>
              <a:rPr lang="es-MX" dirty="0">
                <a:latin typeface="Arial" panose="020B0604020202020204" pitchFamily="34" charset="0"/>
                <a:cs typeface="Arial" panose="020B0604020202020204" pitchFamily="34" charset="0"/>
              </a:rPr>
              <a:t>: Llevar un recuento del número de eventos de accidentes e incidentes permite llevar un control de la evolución experimentada cada año y conocer así, cómo nuestro SG-SST está mejorando.</a:t>
            </a:r>
          </a:p>
          <a:p>
            <a:pPr algn="just"/>
            <a:endParaRPr lang="es-MX" dirty="0">
              <a:latin typeface="Arial" panose="020B0604020202020204" pitchFamily="34" charset="0"/>
              <a:cs typeface="Arial" panose="020B0604020202020204" pitchFamily="34" charset="0"/>
            </a:endParaRPr>
          </a:p>
          <a:p>
            <a:pPr marL="285750" indent="-285750" algn="just">
              <a:buFontTx/>
              <a:buChar char="-"/>
            </a:pPr>
            <a:r>
              <a:rPr lang="es-MX" b="1" dirty="0">
                <a:latin typeface="Arial" panose="020B0604020202020204" pitchFamily="34" charset="0"/>
                <a:cs typeface="Arial" panose="020B0604020202020204" pitchFamily="34" charset="0"/>
              </a:rPr>
              <a:t>Medición del llamado coste de la enfermedad: </a:t>
            </a:r>
            <a:r>
              <a:rPr lang="es-MX" dirty="0">
                <a:latin typeface="Arial" panose="020B0604020202020204" pitchFamily="34" charset="0"/>
                <a:cs typeface="Arial" panose="020B0604020202020204" pitchFamily="34" charset="0"/>
              </a:rPr>
              <a:t>Esta medición, se puede llevar a cabo    contabilizando el total del tiempo por enfermedades que han tomado nuestros empleados y asignándole el correspondiente coste. Así pues, la tasa de enfermedad calculada, puede compararse con el promedio de nuestro país o área de referencia o con un coste de referencia de nuestra organización, proporcionando esto, un incentivo en base al cual mejorar.</a:t>
            </a:r>
          </a:p>
          <a:p>
            <a:pPr marL="285750" indent="-285750" algn="just">
              <a:buFontTx/>
              <a:buChar char="-"/>
            </a:pPr>
            <a:endParaRPr lang="es-MX" dirty="0">
              <a:latin typeface="Arial" panose="020B0604020202020204" pitchFamily="34" charset="0"/>
              <a:cs typeface="Arial" panose="020B0604020202020204" pitchFamily="34" charset="0"/>
            </a:endParaRPr>
          </a:p>
          <a:p>
            <a:pPr marL="285750" indent="-285750" algn="just">
              <a:buFontTx/>
              <a:buChar char="-"/>
            </a:pPr>
            <a:r>
              <a:rPr lang="es-MX" b="1" dirty="0">
                <a:latin typeface="Arial" panose="020B0604020202020204" pitchFamily="34" charset="0"/>
                <a:cs typeface="Arial" panose="020B0604020202020204" pitchFamily="34" charset="0"/>
              </a:rPr>
              <a:t>Indicadores de seguridad:</a:t>
            </a:r>
          </a:p>
        </p:txBody>
      </p:sp>
    </p:spTree>
    <p:extLst>
      <p:ext uri="{BB962C8B-B14F-4D97-AF65-F5344CB8AC3E}">
        <p14:creationId xmlns:p14="http://schemas.microsoft.com/office/powerpoint/2010/main" val="1450642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oogle Shape;95;p1">
            <a:extLst>
              <a:ext uri="{FF2B5EF4-FFF2-40B4-BE49-F238E27FC236}">
                <a16:creationId xmlns:a16="http://schemas.microsoft.com/office/drawing/2014/main" id="{55BD2C55-39B1-4330-BBF6-0A1691BBD048}"/>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A38F85C1-B1DE-413F-ABD9-09A745D62725}"/>
              </a:ext>
            </a:extLst>
          </p:cNvPr>
          <p:cNvSpPr txBox="1">
            <a:spLocks noGrp="1"/>
          </p:cNvSpPr>
          <p:nvPr>
            <p:ph type="title"/>
          </p:nvPr>
        </p:nvSpPr>
        <p:spPr>
          <a:xfrm>
            <a:off x="228600" y="5186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9.1 Seguimiento, medición, análisis y evaluación</a:t>
            </a:r>
            <a:endParaRPr b="1" spc="-5" dirty="0">
              <a:solidFill>
                <a:schemeClr val="accent5">
                  <a:lumMod val="50000"/>
                </a:schemeClr>
              </a:solidFill>
            </a:endParaRPr>
          </a:p>
        </p:txBody>
      </p:sp>
      <p:sp>
        <p:nvSpPr>
          <p:cNvPr id="5" name="object 20">
            <a:extLst>
              <a:ext uri="{FF2B5EF4-FFF2-40B4-BE49-F238E27FC236}">
                <a16:creationId xmlns:a16="http://schemas.microsoft.com/office/drawing/2014/main" id="{4E329A21-5568-4E7B-BC39-BBD876932459}"/>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7</a:t>
            </a:fld>
            <a:endParaRPr spc="-5" dirty="0"/>
          </a:p>
        </p:txBody>
      </p:sp>
      <p:pic>
        <p:nvPicPr>
          <p:cNvPr id="7" name="Imagen 6">
            <a:extLst>
              <a:ext uri="{FF2B5EF4-FFF2-40B4-BE49-F238E27FC236}">
                <a16:creationId xmlns:a16="http://schemas.microsoft.com/office/drawing/2014/main" id="{084F6FF4-AFDF-41F7-9E41-A37F27EA4CCB}"/>
              </a:ext>
            </a:extLst>
          </p:cNvPr>
          <p:cNvPicPr>
            <a:picLocks noChangeAspect="1"/>
          </p:cNvPicPr>
          <p:nvPr/>
        </p:nvPicPr>
        <p:blipFill>
          <a:blip r:embed="rId3"/>
          <a:stretch>
            <a:fillRect/>
          </a:stretch>
        </p:blipFill>
        <p:spPr>
          <a:xfrm>
            <a:off x="1131265" y="1148257"/>
            <a:ext cx="3559694" cy="2646419"/>
          </a:xfrm>
          <a:prstGeom prst="rect">
            <a:avLst/>
          </a:prstGeom>
        </p:spPr>
      </p:pic>
      <p:pic>
        <p:nvPicPr>
          <p:cNvPr id="8" name="Imagen 7">
            <a:extLst>
              <a:ext uri="{FF2B5EF4-FFF2-40B4-BE49-F238E27FC236}">
                <a16:creationId xmlns:a16="http://schemas.microsoft.com/office/drawing/2014/main" id="{2EAAEA2B-4A2C-42D6-BD29-21ECA7190827}"/>
              </a:ext>
            </a:extLst>
          </p:cNvPr>
          <p:cNvPicPr>
            <a:picLocks noChangeAspect="1"/>
          </p:cNvPicPr>
          <p:nvPr/>
        </p:nvPicPr>
        <p:blipFill>
          <a:blip r:embed="rId4"/>
          <a:stretch>
            <a:fillRect/>
          </a:stretch>
        </p:blipFill>
        <p:spPr>
          <a:xfrm>
            <a:off x="4902528" y="1210444"/>
            <a:ext cx="6044543" cy="2646418"/>
          </a:xfrm>
          <a:prstGeom prst="rect">
            <a:avLst/>
          </a:prstGeom>
        </p:spPr>
      </p:pic>
      <p:pic>
        <p:nvPicPr>
          <p:cNvPr id="9" name="Imagen 8">
            <a:extLst>
              <a:ext uri="{FF2B5EF4-FFF2-40B4-BE49-F238E27FC236}">
                <a16:creationId xmlns:a16="http://schemas.microsoft.com/office/drawing/2014/main" id="{E8167AFC-2C77-47FD-8421-BAE93B6DDC30}"/>
              </a:ext>
            </a:extLst>
          </p:cNvPr>
          <p:cNvPicPr>
            <a:picLocks noChangeAspect="1"/>
          </p:cNvPicPr>
          <p:nvPr/>
        </p:nvPicPr>
        <p:blipFill rotWithShape="1">
          <a:blip r:embed="rId5"/>
          <a:srcRect r="5290"/>
          <a:stretch/>
        </p:blipFill>
        <p:spPr>
          <a:xfrm>
            <a:off x="2362200" y="3745627"/>
            <a:ext cx="6677766" cy="1901929"/>
          </a:xfrm>
          <a:prstGeom prst="rect">
            <a:avLst/>
          </a:prstGeom>
        </p:spPr>
      </p:pic>
      <p:pic>
        <p:nvPicPr>
          <p:cNvPr id="10" name="Imagen 9">
            <a:extLst>
              <a:ext uri="{FF2B5EF4-FFF2-40B4-BE49-F238E27FC236}">
                <a16:creationId xmlns:a16="http://schemas.microsoft.com/office/drawing/2014/main" id="{EF7EC274-3AC5-4EB7-84A8-FB0D4802424C}"/>
              </a:ext>
            </a:extLst>
          </p:cNvPr>
          <p:cNvPicPr>
            <a:picLocks noChangeAspect="1"/>
          </p:cNvPicPr>
          <p:nvPr/>
        </p:nvPicPr>
        <p:blipFill>
          <a:blip r:embed="rId6"/>
          <a:stretch>
            <a:fillRect/>
          </a:stretch>
        </p:blipFill>
        <p:spPr>
          <a:xfrm>
            <a:off x="3003268" y="5407456"/>
            <a:ext cx="4921532" cy="834158"/>
          </a:xfrm>
          <a:prstGeom prst="rect">
            <a:avLst/>
          </a:prstGeom>
        </p:spPr>
      </p:pic>
    </p:spTree>
    <p:extLst>
      <p:ext uri="{BB962C8B-B14F-4D97-AF65-F5344CB8AC3E}">
        <p14:creationId xmlns:p14="http://schemas.microsoft.com/office/powerpoint/2010/main" val="2643762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F4F74AFC-50A9-403B-9D88-02514FCB9B21}"/>
              </a:ext>
            </a:extLst>
          </p:cNvPr>
          <p:cNvSpPr txBox="1">
            <a:spLocks noGrp="1"/>
          </p:cNvSpPr>
          <p:nvPr>
            <p:ph type="title"/>
          </p:nvPr>
        </p:nvSpPr>
        <p:spPr>
          <a:xfrm>
            <a:off x="228600" y="518616"/>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9.2 Auditoría interna</a:t>
            </a:r>
            <a:endParaRPr b="1" spc="-5" dirty="0">
              <a:solidFill>
                <a:schemeClr val="accent5">
                  <a:lumMod val="50000"/>
                </a:schemeClr>
              </a:solidFill>
            </a:endParaRPr>
          </a:p>
        </p:txBody>
      </p:sp>
      <p:sp>
        <p:nvSpPr>
          <p:cNvPr id="7" name="Rectángulo 6">
            <a:extLst>
              <a:ext uri="{FF2B5EF4-FFF2-40B4-BE49-F238E27FC236}">
                <a16:creationId xmlns:a16="http://schemas.microsoft.com/office/drawing/2014/main" id="{D7071D3B-16E9-436D-B0B4-B436846779AF}"/>
              </a:ext>
            </a:extLst>
          </p:cNvPr>
          <p:cNvSpPr/>
          <p:nvPr/>
        </p:nvSpPr>
        <p:spPr>
          <a:xfrm>
            <a:off x="228600" y="1379177"/>
            <a:ext cx="10201275" cy="646331"/>
          </a:xfrm>
          <a:prstGeom prst="rect">
            <a:avLst/>
          </a:prstGeom>
        </p:spPr>
        <p:txBody>
          <a:bodyPr wrap="square">
            <a:spAutoFit/>
          </a:bodyPr>
          <a:lstStyle/>
          <a:p>
            <a:pPr algn="just"/>
            <a:r>
              <a:rPr lang="es-MX" dirty="0">
                <a:latin typeface="Arial" panose="020B0604020202020204" pitchFamily="34" charset="0"/>
                <a:cs typeface="Arial" panose="020B0604020202020204" pitchFamily="34" charset="0"/>
              </a:rPr>
              <a:t>La organización debe llevar a cabo auditorías internas a intervalos planificados para proporcionar información acerca de si el sistema de gestión es conforme a las normas ISO</a:t>
            </a:r>
          </a:p>
        </p:txBody>
      </p:sp>
      <p:sp>
        <p:nvSpPr>
          <p:cNvPr id="8" name="Rectángulo 7">
            <a:extLst>
              <a:ext uri="{FF2B5EF4-FFF2-40B4-BE49-F238E27FC236}">
                <a16:creationId xmlns:a16="http://schemas.microsoft.com/office/drawing/2014/main" id="{1AABF414-50C3-4867-89F8-F95725433B42}"/>
              </a:ext>
            </a:extLst>
          </p:cNvPr>
          <p:cNvSpPr/>
          <p:nvPr/>
        </p:nvSpPr>
        <p:spPr>
          <a:xfrm>
            <a:off x="257174" y="2226002"/>
            <a:ext cx="10791825" cy="923330"/>
          </a:xfrm>
          <a:prstGeom prst="rect">
            <a:avLst/>
          </a:prstGeom>
        </p:spPr>
        <p:txBody>
          <a:bodyPr wrap="square">
            <a:spAutoFit/>
          </a:bodyPr>
          <a:lstStyle/>
          <a:p>
            <a:r>
              <a:rPr lang="es-MX" b="1" dirty="0">
                <a:solidFill>
                  <a:srgbClr val="FF0000"/>
                </a:solidFill>
                <a:latin typeface="Arial" panose="020B0604020202020204" pitchFamily="34" charset="0"/>
              </a:rPr>
              <a:t>La organización debe conservar información documentada como evidencia de la implementación del programa de auditoría y de los resultados de ésta.</a:t>
            </a:r>
            <a:r>
              <a:rPr lang="es-MX" dirty="0"/>
              <a:t> </a:t>
            </a:r>
            <a:br>
              <a:rPr lang="es-MX" dirty="0">
                <a:highlight>
                  <a:srgbClr val="FFFF00"/>
                </a:highlight>
              </a:rPr>
            </a:br>
            <a:endParaRPr lang="es-EC" dirty="0">
              <a:highlight>
                <a:srgbClr val="FFFF00"/>
              </a:highlight>
            </a:endParaRPr>
          </a:p>
        </p:txBody>
      </p:sp>
      <p:pic>
        <p:nvPicPr>
          <p:cNvPr id="9" name="Picture 2" descr="Curso Auditor de sistemas (ISO 19011:2012)">
            <a:extLst>
              <a:ext uri="{FF2B5EF4-FFF2-40B4-BE49-F238E27FC236}">
                <a16:creationId xmlns:a16="http://schemas.microsoft.com/office/drawing/2014/main" id="{D003C6D9-AE15-4DEC-BC9E-62C2909C0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360127"/>
            <a:ext cx="3276600" cy="452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02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0B61839D-4B2C-48CE-920A-DABAC3AFA03D}"/>
              </a:ext>
            </a:extLst>
          </p:cNvPr>
          <p:cNvSpPr txBox="1">
            <a:spLocks noGrp="1"/>
          </p:cNvSpPr>
          <p:nvPr>
            <p:ph type="title"/>
          </p:nvPr>
        </p:nvSpPr>
        <p:spPr>
          <a:xfrm>
            <a:off x="381000" y="505528"/>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9.3 Revisión por la dirección</a:t>
            </a:r>
            <a:endParaRPr b="1" spc="-5" dirty="0">
              <a:solidFill>
                <a:schemeClr val="accent5">
                  <a:lumMod val="50000"/>
                </a:schemeClr>
              </a:solidFill>
            </a:endParaRPr>
          </a:p>
        </p:txBody>
      </p:sp>
      <p:sp>
        <p:nvSpPr>
          <p:cNvPr id="7" name="object 11">
            <a:extLst>
              <a:ext uri="{FF2B5EF4-FFF2-40B4-BE49-F238E27FC236}">
                <a16:creationId xmlns:a16="http://schemas.microsoft.com/office/drawing/2014/main" id="{C76F0904-B751-41F0-87D0-46D251D648BB}"/>
              </a:ext>
            </a:extLst>
          </p:cNvPr>
          <p:cNvSpPr txBox="1"/>
          <p:nvPr/>
        </p:nvSpPr>
        <p:spPr>
          <a:xfrm>
            <a:off x="381000" y="1600200"/>
            <a:ext cx="10189141" cy="566822"/>
          </a:xfrm>
          <a:prstGeom prst="rect">
            <a:avLst/>
          </a:prstGeom>
        </p:spPr>
        <p:txBody>
          <a:bodyPr vert="horz" wrap="square" lIns="0" tIns="12700" rIns="0" bIns="0" rtlCol="0">
            <a:spAutoFit/>
          </a:bodyPr>
          <a:lstStyle/>
          <a:p>
            <a:pPr marL="12700" algn="just">
              <a:spcBef>
                <a:spcPts val="100"/>
              </a:spcBef>
              <a:tabLst>
                <a:tab pos="354965" algn="l"/>
                <a:tab pos="355600" algn="l"/>
              </a:tabLst>
            </a:pPr>
            <a:r>
              <a:rPr lang="es-ES" dirty="0">
                <a:latin typeface="Arial"/>
                <a:cs typeface="Arial"/>
              </a:rPr>
              <a:t>Tomar acciones para mejorar continuamente el desempeño de los procesos. Debe revisar y mejorar continuamente el Sistema de Gestión con el objetivo de mejorar el rendimiento general.</a:t>
            </a:r>
            <a:endParaRPr dirty="0">
              <a:latin typeface="Arial"/>
              <a:cs typeface="Arial"/>
            </a:endParaRPr>
          </a:p>
        </p:txBody>
      </p:sp>
      <p:sp>
        <p:nvSpPr>
          <p:cNvPr id="8" name="object 11">
            <a:extLst>
              <a:ext uri="{FF2B5EF4-FFF2-40B4-BE49-F238E27FC236}">
                <a16:creationId xmlns:a16="http://schemas.microsoft.com/office/drawing/2014/main" id="{0925BB89-9D58-4F0C-8BA4-627B5767EF48}"/>
              </a:ext>
            </a:extLst>
          </p:cNvPr>
          <p:cNvSpPr txBox="1"/>
          <p:nvPr/>
        </p:nvSpPr>
        <p:spPr>
          <a:xfrm>
            <a:off x="381000" y="3733800"/>
            <a:ext cx="10189141" cy="566822"/>
          </a:xfrm>
          <a:prstGeom prst="rect">
            <a:avLst/>
          </a:prstGeom>
        </p:spPr>
        <p:txBody>
          <a:bodyPr vert="horz" wrap="square" lIns="0" tIns="12700" rIns="0" bIns="0" rtlCol="0">
            <a:spAutoFit/>
          </a:bodyPr>
          <a:lstStyle/>
          <a:p>
            <a:pPr marL="12700" algn="just">
              <a:spcBef>
                <a:spcPts val="100"/>
              </a:spcBef>
              <a:tabLst>
                <a:tab pos="354965" algn="l"/>
                <a:tab pos="355600" algn="l"/>
              </a:tabLst>
            </a:pPr>
            <a:r>
              <a:rPr lang="es-MX" dirty="0">
                <a:latin typeface="Arial"/>
                <a:cs typeface="Arial"/>
              </a:rPr>
              <a:t>Se lleva a cabo una reunión que se ha de hacer de forma periódica, al menos una vez al año, para hacer un resumen de todo lo que ha acontecido ese año que se está analizando.</a:t>
            </a:r>
          </a:p>
        </p:txBody>
      </p:sp>
      <p:sp>
        <p:nvSpPr>
          <p:cNvPr id="9" name="Flecha abajo 11">
            <a:extLst>
              <a:ext uri="{FF2B5EF4-FFF2-40B4-BE49-F238E27FC236}">
                <a16:creationId xmlns:a16="http://schemas.microsoft.com/office/drawing/2014/main" id="{2A819677-A6F6-4449-A363-C399DBDA2D8F}"/>
              </a:ext>
            </a:extLst>
          </p:cNvPr>
          <p:cNvSpPr/>
          <p:nvPr/>
        </p:nvSpPr>
        <p:spPr>
          <a:xfrm>
            <a:off x="5105400" y="2561256"/>
            <a:ext cx="657364" cy="77830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958294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0DB3305B-598D-4F01-99BE-3330EBBEC15F}"/>
              </a:ext>
            </a:extLst>
          </p:cNvPr>
          <p:cNvSpPr txBox="1">
            <a:spLocks noGrp="1"/>
          </p:cNvSpPr>
          <p:nvPr>
            <p:ph type="title"/>
          </p:nvPr>
        </p:nvSpPr>
        <p:spPr>
          <a:xfrm>
            <a:off x="296333" y="363842"/>
            <a:ext cx="10151534" cy="482055"/>
          </a:xfrm>
          <a:prstGeom prst="rect">
            <a:avLst/>
          </a:prstGeom>
        </p:spPr>
        <p:txBody>
          <a:bodyPr vert="horz" wrap="square" lIns="0" tIns="12065" rIns="0" bIns="0" rtlCol="0">
            <a:spAutoFit/>
          </a:bodyPr>
          <a:lstStyle/>
          <a:p>
            <a:pPr marL="12700">
              <a:spcBef>
                <a:spcPts val="95"/>
              </a:spcBef>
            </a:pPr>
            <a:r>
              <a:rPr lang="es-EC" sz="3200" b="1" dirty="0">
                <a:solidFill>
                  <a:schemeClr val="accent5">
                    <a:lumMod val="50000"/>
                  </a:schemeClr>
                </a:solidFill>
              </a:rPr>
              <a:t>9.3 Revisión por la dirección</a:t>
            </a:r>
            <a:endParaRPr sz="3200" b="1" spc="-5" dirty="0">
              <a:solidFill>
                <a:schemeClr val="accent5">
                  <a:lumMod val="50000"/>
                </a:schemeClr>
              </a:solidFill>
            </a:endParaRPr>
          </a:p>
        </p:txBody>
      </p:sp>
      <p:sp>
        <p:nvSpPr>
          <p:cNvPr id="7" name="object 11">
            <a:extLst>
              <a:ext uri="{FF2B5EF4-FFF2-40B4-BE49-F238E27FC236}">
                <a16:creationId xmlns:a16="http://schemas.microsoft.com/office/drawing/2014/main" id="{FBBF983A-27C1-461E-809D-D067862BAF4E}"/>
              </a:ext>
            </a:extLst>
          </p:cNvPr>
          <p:cNvSpPr txBox="1"/>
          <p:nvPr/>
        </p:nvSpPr>
        <p:spPr>
          <a:xfrm>
            <a:off x="371874" y="931385"/>
            <a:ext cx="7086600" cy="289823"/>
          </a:xfrm>
          <a:prstGeom prst="rect">
            <a:avLst/>
          </a:prstGeom>
        </p:spPr>
        <p:txBody>
          <a:bodyPr vert="horz" wrap="square" lIns="0" tIns="12700" rIns="0" bIns="0" rtlCol="0">
            <a:spAutoFit/>
          </a:bodyPr>
          <a:lstStyle/>
          <a:p>
            <a:pPr marL="12700" algn="just">
              <a:spcBef>
                <a:spcPts val="100"/>
              </a:spcBef>
              <a:tabLst>
                <a:tab pos="354965" algn="l"/>
                <a:tab pos="355600" algn="l"/>
              </a:tabLst>
            </a:pPr>
            <a:r>
              <a:rPr lang="es-MX" dirty="0">
                <a:solidFill>
                  <a:srgbClr val="FF0000"/>
                </a:solidFill>
                <a:latin typeface="Arial"/>
                <a:cs typeface="Arial"/>
              </a:rPr>
              <a:t>¿Qué asuntos tratar en la reunión? </a:t>
            </a:r>
          </a:p>
        </p:txBody>
      </p:sp>
      <p:graphicFrame>
        <p:nvGraphicFramePr>
          <p:cNvPr id="8" name="Diagrama 7">
            <a:extLst>
              <a:ext uri="{FF2B5EF4-FFF2-40B4-BE49-F238E27FC236}">
                <a16:creationId xmlns:a16="http://schemas.microsoft.com/office/drawing/2014/main" id="{709F3FB7-B228-4908-B8EE-85A184D7F42F}"/>
              </a:ext>
            </a:extLst>
          </p:cNvPr>
          <p:cNvGraphicFramePr/>
          <p:nvPr>
            <p:extLst>
              <p:ext uri="{D42A27DB-BD31-4B8C-83A1-F6EECF244321}">
                <p14:modId xmlns:p14="http://schemas.microsoft.com/office/powerpoint/2010/main" val="420786105"/>
              </p:ext>
            </p:extLst>
          </p:nvPr>
        </p:nvGraphicFramePr>
        <p:xfrm>
          <a:off x="2150533" y="1306696"/>
          <a:ext cx="7448550" cy="4586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0255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object 3"/>
          <p:cNvSpPr txBox="1"/>
          <p:nvPr/>
        </p:nvSpPr>
        <p:spPr>
          <a:xfrm>
            <a:off x="2260645" y="2286000"/>
            <a:ext cx="8077708" cy="1757597"/>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EC" sz="4000" b="1" spc="-5" dirty="0">
                <a:latin typeface="Arial"/>
                <a:cs typeface="Arial"/>
              </a:rPr>
              <a:t>Capítulo 10</a:t>
            </a:r>
          </a:p>
          <a:p>
            <a:pPr marL="12065" marR="361315" algn="ctr">
              <a:lnSpc>
                <a:spcPct val="150000"/>
              </a:lnSpc>
              <a:spcBef>
                <a:spcPts val="95"/>
              </a:spcBef>
              <a:buSzPct val="50000"/>
              <a:tabLst>
                <a:tab pos="385445" algn="l"/>
                <a:tab pos="386080" algn="l"/>
              </a:tabLst>
              <a:defRPr/>
            </a:pPr>
            <a:r>
              <a:rPr lang="es-EC" sz="4000" b="1" spc="-5" dirty="0">
                <a:latin typeface="Arial"/>
                <a:cs typeface="Arial"/>
              </a:rPr>
              <a:t>Mejora</a:t>
            </a:r>
          </a:p>
        </p:txBody>
      </p:sp>
    </p:spTree>
    <p:extLst>
      <p:ext uri="{BB962C8B-B14F-4D97-AF65-F5344CB8AC3E}">
        <p14:creationId xmlns:p14="http://schemas.microsoft.com/office/powerpoint/2010/main" val="3751002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534162" y="630065"/>
            <a:ext cx="10057637" cy="523605"/>
          </a:xfrm>
          <a:prstGeom prst="rect">
            <a:avLst/>
          </a:prstGeom>
        </p:spPr>
        <p:txBody>
          <a:bodyPr vert="horz" wrap="square" lIns="0" tIns="12065" rIns="0" bIns="0" rtlCol="0" anchor="ctr">
            <a:spAutoFit/>
          </a:bodyPr>
          <a:lstStyle/>
          <a:p>
            <a:pPr marL="12700">
              <a:spcBef>
                <a:spcPts val="95"/>
              </a:spcBef>
            </a:pPr>
            <a:r>
              <a:rPr lang="es-MX" sz="3600" b="1" dirty="0">
                <a:solidFill>
                  <a:schemeClr val="tx1"/>
                </a:solidFill>
              </a:rPr>
              <a:t>10.2. No conformidad y acción correctiva</a:t>
            </a:r>
            <a:endParaRPr sz="3600" b="1" dirty="0">
              <a:solidFill>
                <a:schemeClr val="tx1"/>
              </a:solidFill>
            </a:endParaRPr>
          </a:p>
        </p:txBody>
      </p:sp>
      <p:sp>
        <p:nvSpPr>
          <p:cNvPr id="16" name="object 16"/>
          <p:cNvSpPr txBox="1">
            <a:spLocks noGrp="1"/>
          </p:cNvSpPr>
          <p:nvPr>
            <p:ph type="sldNum" sz="quarter" idx="12"/>
          </p:nvPr>
        </p:nvSpPr>
        <p:spPr>
          <a:xfrm>
            <a:off x="10134600" y="6449146"/>
            <a:ext cx="2743200" cy="179536"/>
          </a:xfrm>
          <a:prstGeom prst="rect">
            <a:avLst/>
          </a:prstGeom>
        </p:spPr>
        <p:txBody>
          <a:bodyPr vert="horz" wrap="square" lIns="0" tIns="0" rIns="0" bIns="0" rtlCol="0" anchor="ctr">
            <a:spAutoFit/>
          </a:bodyPr>
          <a:lstStyle/>
          <a:p>
            <a:pPr marL="38100">
              <a:lnSpc>
                <a:spcPts val="1425"/>
              </a:lnSpc>
            </a:pPr>
            <a:fld id="{81D60167-4931-47E6-BA6A-407CBD079E47}" type="slidenum">
              <a:rPr spc="-5" dirty="0"/>
              <a:pPr marL="38100">
                <a:lnSpc>
                  <a:spcPts val="1425"/>
                </a:lnSpc>
              </a:pPr>
              <a:t>12</a:t>
            </a:fld>
            <a:endParaRPr spc="-5" dirty="0"/>
          </a:p>
        </p:txBody>
      </p:sp>
      <p:sp>
        <p:nvSpPr>
          <p:cNvPr id="7" name="object 11">
            <a:extLst>
              <a:ext uri="{FF2B5EF4-FFF2-40B4-BE49-F238E27FC236}">
                <a16:creationId xmlns:a16="http://schemas.microsoft.com/office/drawing/2014/main" id="{5355DEF0-8680-4169-8D42-BA681D0356A2}"/>
              </a:ext>
            </a:extLst>
          </p:cNvPr>
          <p:cNvSpPr txBox="1"/>
          <p:nvPr/>
        </p:nvSpPr>
        <p:spPr>
          <a:xfrm>
            <a:off x="8420100" y="2717339"/>
            <a:ext cx="3429000" cy="3511218"/>
          </a:xfrm>
          <a:prstGeom prst="rect">
            <a:avLst/>
          </a:prstGeom>
        </p:spPr>
        <p:txBody>
          <a:bodyPr vert="horz" wrap="square" lIns="0" tIns="12700" rIns="0" bIns="0" rtlCol="0">
            <a:spAutoFit/>
          </a:bodyPr>
          <a:lstStyle/>
          <a:p>
            <a:pPr marL="12700">
              <a:spcBef>
                <a:spcPts val="100"/>
              </a:spcBef>
              <a:tabLst>
                <a:tab pos="354965" algn="l"/>
                <a:tab pos="355600" algn="l"/>
              </a:tabLst>
            </a:pPr>
            <a:r>
              <a:rPr lang="es-MX" sz="1600" dirty="0">
                <a:latin typeface="Arial"/>
                <a:cs typeface="Arial"/>
              </a:rPr>
              <a:t>Las acciones correctivas deben ser apropiadas a la importancia de los efectos de las no conformidades encontradas especialmente durante la auditoria interna.</a:t>
            </a:r>
          </a:p>
          <a:p>
            <a:pPr marL="12700">
              <a:spcBef>
                <a:spcPts val="100"/>
              </a:spcBef>
              <a:tabLst>
                <a:tab pos="354965" algn="l"/>
                <a:tab pos="355600" algn="l"/>
              </a:tabLst>
            </a:pPr>
            <a:endParaRPr lang="es-MX" sz="1600" dirty="0">
              <a:latin typeface="Arial"/>
              <a:cs typeface="Arial"/>
            </a:endParaRPr>
          </a:p>
          <a:p>
            <a:pPr marL="12700">
              <a:spcBef>
                <a:spcPts val="100"/>
              </a:spcBef>
              <a:tabLst>
                <a:tab pos="354965" algn="l"/>
                <a:tab pos="355600" algn="l"/>
              </a:tabLst>
            </a:pPr>
            <a:r>
              <a:rPr lang="es-MX" sz="1600" dirty="0">
                <a:latin typeface="Arial"/>
                <a:cs typeface="Arial"/>
              </a:rPr>
              <a:t>La organización debe conservar </a:t>
            </a:r>
            <a:r>
              <a:rPr lang="es-MX" sz="1600" b="1" u="sng" dirty="0">
                <a:latin typeface="Arial"/>
                <a:cs typeface="Arial"/>
              </a:rPr>
              <a:t>información documentada </a:t>
            </a:r>
            <a:r>
              <a:rPr lang="es-MX" sz="1600" dirty="0">
                <a:latin typeface="Arial"/>
                <a:cs typeface="Arial"/>
              </a:rPr>
              <a:t>como evidencia de:</a:t>
            </a:r>
          </a:p>
          <a:p>
            <a:pPr marL="12700">
              <a:spcBef>
                <a:spcPts val="100"/>
              </a:spcBef>
              <a:tabLst>
                <a:tab pos="354965" algn="l"/>
                <a:tab pos="355600" algn="l"/>
              </a:tabLst>
            </a:pPr>
            <a:r>
              <a:rPr lang="es-MX" sz="1600" dirty="0">
                <a:latin typeface="Arial"/>
                <a:cs typeface="Arial"/>
              </a:rPr>
              <a:t>- La naturaleza de las no conformidades y cualquier acción tomada posteriormente.</a:t>
            </a:r>
          </a:p>
          <a:p>
            <a:pPr marL="12700">
              <a:spcBef>
                <a:spcPts val="100"/>
              </a:spcBef>
              <a:tabLst>
                <a:tab pos="354965" algn="l"/>
                <a:tab pos="355600" algn="l"/>
              </a:tabLst>
            </a:pPr>
            <a:r>
              <a:rPr lang="es-MX" sz="1600" dirty="0">
                <a:latin typeface="Arial"/>
                <a:cs typeface="Arial"/>
              </a:rPr>
              <a:t>- Los resultados de cualquier acción correctiva.</a:t>
            </a:r>
          </a:p>
        </p:txBody>
      </p:sp>
      <p:pic>
        <p:nvPicPr>
          <p:cNvPr id="4" name="Imagen 3">
            <a:extLst>
              <a:ext uri="{FF2B5EF4-FFF2-40B4-BE49-F238E27FC236}">
                <a16:creationId xmlns:a16="http://schemas.microsoft.com/office/drawing/2014/main" id="{DC67C65E-65D1-4006-B3B1-CB3AB5B85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62" y="1657350"/>
            <a:ext cx="7605625" cy="3950074"/>
          </a:xfrm>
          <a:prstGeom prst="rect">
            <a:avLst/>
          </a:prstGeom>
        </p:spPr>
      </p:pic>
    </p:spTree>
    <p:extLst>
      <p:ext uri="{BB962C8B-B14F-4D97-AF65-F5344CB8AC3E}">
        <p14:creationId xmlns:p14="http://schemas.microsoft.com/office/powerpoint/2010/main" val="76008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534162" y="630065"/>
            <a:ext cx="10057637" cy="523605"/>
          </a:xfrm>
          <a:prstGeom prst="rect">
            <a:avLst/>
          </a:prstGeom>
        </p:spPr>
        <p:txBody>
          <a:bodyPr vert="horz" wrap="square" lIns="0" tIns="12065" rIns="0" bIns="0" rtlCol="0" anchor="ctr">
            <a:spAutoFit/>
          </a:bodyPr>
          <a:lstStyle/>
          <a:p>
            <a:pPr marL="12700">
              <a:spcBef>
                <a:spcPts val="95"/>
              </a:spcBef>
            </a:pPr>
            <a:r>
              <a:rPr lang="es-MX" sz="3600" b="1" dirty="0">
                <a:solidFill>
                  <a:schemeClr val="tx1"/>
                </a:solidFill>
              </a:rPr>
              <a:t>10.2. No conformidad y acción correctiva</a:t>
            </a:r>
            <a:endParaRPr sz="3600" b="1" dirty="0">
              <a:solidFill>
                <a:schemeClr val="tx1"/>
              </a:solidFill>
            </a:endParaRPr>
          </a:p>
        </p:txBody>
      </p:sp>
      <p:sp>
        <p:nvSpPr>
          <p:cNvPr id="16" name="object 16"/>
          <p:cNvSpPr txBox="1">
            <a:spLocks noGrp="1"/>
          </p:cNvSpPr>
          <p:nvPr>
            <p:ph type="sldNum" sz="quarter" idx="12"/>
          </p:nvPr>
        </p:nvSpPr>
        <p:spPr>
          <a:xfrm>
            <a:off x="10134600" y="6449146"/>
            <a:ext cx="2743200" cy="179536"/>
          </a:xfrm>
          <a:prstGeom prst="rect">
            <a:avLst/>
          </a:prstGeom>
        </p:spPr>
        <p:txBody>
          <a:bodyPr vert="horz" wrap="square" lIns="0" tIns="0" rIns="0" bIns="0" rtlCol="0" anchor="ctr">
            <a:spAutoFit/>
          </a:bodyPr>
          <a:lstStyle/>
          <a:p>
            <a:pPr marL="38100">
              <a:lnSpc>
                <a:spcPts val="1425"/>
              </a:lnSpc>
            </a:pPr>
            <a:fld id="{81D60167-4931-47E6-BA6A-407CBD079E47}" type="slidenum">
              <a:rPr spc="-5" dirty="0"/>
              <a:pPr marL="38100">
                <a:lnSpc>
                  <a:spcPts val="1425"/>
                </a:lnSpc>
              </a:pPr>
              <a:t>13</a:t>
            </a:fld>
            <a:endParaRPr spc="-5" dirty="0"/>
          </a:p>
        </p:txBody>
      </p:sp>
      <p:pic>
        <p:nvPicPr>
          <p:cNvPr id="6" name="Imagen 5">
            <a:extLst>
              <a:ext uri="{FF2B5EF4-FFF2-40B4-BE49-F238E27FC236}">
                <a16:creationId xmlns:a16="http://schemas.microsoft.com/office/drawing/2014/main" id="{FCA21675-FCDB-4060-8FB8-BFD814169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530" y="1153670"/>
            <a:ext cx="6086139" cy="4860574"/>
          </a:xfrm>
          <a:prstGeom prst="rect">
            <a:avLst/>
          </a:prstGeom>
        </p:spPr>
      </p:pic>
      <p:sp>
        <p:nvSpPr>
          <p:cNvPr id="10" name="Elipse 9">
            <a:extLst>
              <a:ext uri="{FF2B5EF4-FFF2-40B4-BE49-F238E27FC236}">
                <a16:creationId xmlns:a16="http://schemas.microsoft.com/office/drawing/2014/main" id="{D3DABD8F-F95E-4170-B4B1-8FAF1B79BB5B}"/>
              </a:ext>
            </a:extLst>
          </p:cNvPr>
          <p:cNvSpPr/>
          <p:nvPr/>
        </p:nvSpPr>
        <p:spPr>
          <a:xfrm>
            <a:off x="4235824" y="1515911"/>
            <a:ext cx="1008529" cy="2823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cxnSp>
        <p:nvCxnSpPr>
          <p:cNvPr id="12" name="Conector: angular 11">
            <a:extLst>
              <a:ext uri="{FF2B5EF4-FFF2-40B4-BE49-F238E27FC236}">
                <a16:creationId xmlns:a16="http://schemas.microsoft.com/office/drawing/2014/main" id="{4F84B283-CFC1-402D-8FAC-90FEDC9C0883}"/>
              </a:ext>
            </a:extLst>
          </p:cNvPr>
          <p:cNvCxnSpPr/>
          <p:nvPr/>
        </p:nvCxnSpPr>
        <p:spPr>
          <a:xfrm rot="5400000">
            <a:off x="1850530" y="1877423"/>
            <a:ext cx="2605613" cy="2164977"/>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2514F6DE-B863-4505-A236-96CFA36D02E9}"/>
              </a:ext>
            </a:extLst>
          </p:cNvPr>
          <p:cNvSpPr txBox="1"/>
          <p:nvPr/>
        </p:nvSpPr>
        <p:spPr>
          <a:xfrm>
            <a:off x="1297642" y="4353651"/>
            <a:ext cx="1855694" cy="523220"/>
          </a:xfrm>
          <a:prstGeom prst="rect">
            <a:avLst/>
          </a:prstGeom>
          <a:noFill/>
        </p:spPr>
        <p:txBody>
          <a:bodyPr wrap="square" rtlCol="0">
            <a:spAutoFit/>
          </a:bodyPr>
          <a:lstStyle/>
          <a:p>
            <a:r>
              <a:rPr lang="es-MX" sz="1400" dirty="0">
                <a:solidFill>
                  <a:srgbClr val="FF0000"/>
                </a:solidFill>
              </a:rPr>
              <a:t>Incidente: término propio de ISO 45001</a:t>
            </a:r>
            <a:endParaRPr lang="es-EC" sz="1400" dirty="0">
              <a:solidFill>
                <a:srgbClr val="FF0000"/>
              </a:solidFill>
            </a:endParaRPr>
          </a:p>
        </p:txBody>
      </p:sp>
    </p:spTree>
    <p:extLst>
      <p:ext uri="{BB962C8B-B14F-4D97-AF65-F5344CB8AC3E}">
        <p14:creationId xmlns:p14="http://schemas.microsoft.com/office/powerpoint/2010/main" val="423119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534162" y="630065"/>
            <a:ext cx="10057637" cy="523605"/>
          </a:xfrm>
          <a:prstGeom prst="rect">
            <a:avLst/>
          </a:prstGeom>
        </p:spPr>
        <p:txBody>
          <a:bodyPr vert="horz" wrap="square" lIns="0" tIns="12065" rIns="0" bIns="0" rtlCol="0" anchor="ctr">
            <a:spAutoFit/>
          </a:bodyPr>
          <a:lstStyle/>
          <a:p>
            <a:pPr marL="12700">
              <a:spcBef>
                <a:spcPts val="95"/>
              </a:spcBef>
            </a:pPr>
            <a:r>
              <a:rPr lang="es-MX" sz="3600" b="1" dirty="0">
                <a:solidFill>
                  <a:schemeClr val="tx1"/>
                </a:solidFill>
              </a:rPr>
              <a:t>10.3. Mejora continua</a:t>
            </a:r>
            <a:endParaRPr sz="3600" b="1" dirty="0">
              <a:solidFill>
                <a:schemeClr val="tx1"/>
              </a:solidFill>
            </a:endParaRPr>
          </a:p>
        </p:txBody>
      </p:sp>
      <p:sp>
        <p:nvSpPr>
          <p:cNvPr id="16" name="object 16"/>
          <p:cNvSpPr txBox="1">
            <a:spLocks noGrp="1"/>
          </p:cNvSpPr>
          <p:nvPr>
            <p:ph type="sldNum" sz="quarter" idx="12"/>
          </p:nvPr>
        </p:nvSpPr>
        <p:spPr>
          <a:xfrm>
            <a:off x="10134600" y="6449146"/>
            <a:ext cx="2743200" cy="179536"/>
          </a:xfrm>
          <a:prstGeom prst="rect">
            <a:avLst/>
          </a:prstGeom>
        </p:spPr>
        <p:txBody>
          <a:bodyPr vert="horz" wrap="square" lIns="0" tIns="0" rIns="0" bIns="0" rtlCol="0" anchor="ctr">
            <a:spAutoFit/>
          </a:bodyPr>
          <a:lstStyle/>
          <a:p>
            <a:pPr marL="38100">
              <a:lnSpc>
                <a:spcPts val="1425"/>
              </a:lnSpc>
            </a:pPr>
            <a:fld id="{81D60167-4931-47E6-BA6A-407CBD079E47}" type="slidenum">
              <a:rPr spc="-5" dirty="0"/>
              <a:pPr marL="38100">
                <a:lnSpc>
                  <a:spcPts val="1425"/>
                </a:lnSpc>
              </a:pPr>
              <a:t>14</a:t>
            </a:fld>
            <a:endParaRPr spc="-5" dirty="0"/>
          </a:p>
        </p:txBody>
      </p:sp>
      <p:sp>
        <p:nvSpPr>
          <p:cNvPr id="9" name="object 11">
            <a:extLst>
              <a:ext uri="{FF2B5EF4-FFF2-40B4-BE49-F238E27FC236}">
                <a16:creationId xmlns:a16="http://schemas.microsoft.com/office/drawing/2014/main" id="{5B758E63-3B53-4801-AF07-32F33031C07B}"/>
              </a:ext>
            </a:extLst>
          </p:cNvPr>
          <p:cNvSpPr txBox="1"/>
          <p:nvPr/>
        </p:nvSpPr>
        <p:spPr>
          <a:xfrm>
            <a:off x="513060" y="1600200"/>
            <a:ext cx="9088140" cy="3136756"/>
          </a:xfrm>
          <a:prstGeom prst="rect">
            <a:avLst/>
          </a:prstGeom>
        </p:spPr>
        <p:txBody>
          <a:bodyPr vert="horz" wrap="square" lIns="0" tIns="12700" rIns="0" bIns="0" rtlCol="0">
            <a:spAutoFit/>
          </a:bodyPr>
          <a:lstStyle/>
          <a:p>
            <a:pPr marL="12700" algn="just">
              <a:spcBef>
                <a:spcPts val="100"/>
              </a:spcBef>
              <a:tabLst>
                <a:tab pos="354965" algn="l"/>
                <a:tab pos="355600" algn="l"/>
              </a:tabLst>
            </a:pPr>
            <a:r>
              <a:rPr lang="es-MX" dirty="0">
                <a:latin typeface="Arial"/>
                <a:cs typeface="Arial"/>
              </a:rPr>
              <a:t>La organización debe mejorar continuamente la conveniencia, adecuación y eficacia del sistema de gestión para mejorar el desempeño en la calidad, gestión ambiental o gestión de la seguridad y salud</a:t>
            </a:r>
          </a:p>
          <a:p>
            <a:pPr marL="12700" algn="just">
              <a:spcBef>
                <a:spcPts val="100"/>
              </a:spcBef>
              <a:tabLst>
                <a:tab pos="354965" algn="l"/>
                <a:tab pos="355600" algn="l"/>
              </a:tabLst>
            </a:pPr>
            <a:endParaRPr lang="es-MX" dirty="0">
              <a:latin typeface="Arial"/>
              <a:cs typeface="Arial"/>
            </a:endParaRPr>
          </a:p>
          <a:p>
            <a:pPr marL="12700" algn="just">
              <a:spcBef>
                <a:spcPts val="100"/>
              </a:spcBef>
              <a:tabLst>
                <a:tab pos="354965" algn="l"/>
                <a:tab pos="355600" algn="l"/>
              </a:tabLst>
            </a:pPr>
            <a:endParaRPr lang="es-MX" dirty="0">
              <a:latin typeface="Arial"/>
              <a:cs typeface="Arial"/>
            </a:endParaRPr>
          </a:p>
          <a:p>
            <a:pPr marL="12700" algn="just">
              <a:spcBef>
                <a:spcPts val="100"/>
              </a:spcBef>
              <a:tabLst>
                <a:tab pos="354965" algn="l"/>
                <a:tab pos="355600" algn="l"/>
              </a:tabLst>
            </a:pPr>
            <a:r>
              <a:rPr lang="es-MX" dirty="0">
                <a:latin typeface="Arial"/>
                <a:cs typeface="Arial"/>
              </a:rPr>
              <a:t>La organización determina el ritmo, el alcance y los tiempos de las acciones que apoyan la mejora continua.</a:t>
            </a:r>
          </a:p>
          <a:p>
            <a:pPr marL="12700" algn="just">
              <a:spcBef>
                <a:spcPts val="100"/>
              </a:spcBef>
              <a:tabLst>
                <a:tab pos="354965" algn="l"/>
                <a:tab pos="355600" algn="l"/>
              </a:tabLst>
            </a:pPr>
            <a:endParaRPr lang="es-MX" dirty="0">
              <a:latin typeface="Arial"/>
              <a:cs typeface="Arial"/>
            </a:endParaRPr>
          </a:p>
          <a:p>
            <a:pPr marL="12700" algn="just">
              <a:spcBef>
                <a:spcPts val="100"/>
              </a:spcBef>
              <a:tabLst>
                <a:tab pos="354965" algn="l"/>
                <a:tab pos="355600" algn="l"/>
              </a:tabLst>
            </a:pPr>
            <a:r>
              <a:rPr lang="es-MX" dirty="0">
                <a:latin typeface="Arial"/>
                <a:cs typeface="Arial"/>
              </a:rPr>
              <a:t>Esto quiere decir, que no nos lancemos a «mejorar» como locos, sino que tengamos en cuenta las opciones de mejora provenientes de las auditorías</a:t>
            </a:r>
          </a:p>
          <a:p>
            <a:pPr marL="12700" algn="just">
              <a:spcBef>
                <a:spcPts val="100"/>
              </a:spcBef>
              <a:tabLst>
                <a:tab pos="354965" algn="l"/>
                <a:tab pos="355600" algn="l"/>
              </a:tabLst>
            </a:pPr>
            <a:endParaRPr lang="es-MX" dirty="0">
              <a:latin typeface="Arial"/>
              <a:cs typeface="Arial"/>
            </a:endParaRPr>
          </a:p>
        </p:txBody>
      </p:sp>
      <p:cxnSp>
        <p:nvCxnSpPr>
          <p:cNvPr id="4" name="Conector recto de flecha 3">
            <a:extLst>
              <a:ext uri="{FF2B5EF4-FFF2-40B4-BE49-F238E27FC236}">
                <a16:creationId xmlns:a16="http://schemas.microsoft.com/office/drawing/2014/main" id="{DCD679D7-3DDB-4EDD-B1D9-38A47661A971}"/>
              </a:ext>
            </a:extLst>
          </p:cNvPr>
          <p:cNvCxnSpPr>
            <a:cxnSpLocks/>
          </p:cNvCxnSpPr>
          <p:nvPr/>
        </p:nvCxnSpPr>
        <p:spPr>
          <a:xfrm>
            <a:off x="7534422" y="2251541"/>
            <a:ext cx="2523978" cy="1056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D577E397-742B-46B6-982D-397B39548A41}"/>
              </a:ext>
            </a:extLst>
          </p:cNvPr>
          <p:cNvSpPr txBox="1"/>
          <p:nvPr/>
        </p:nvSpPr>
        <p:spPr>
          <a:xfrm>
            <a:off x="10058400" y="1981200"/>
            <a:ext cx="1885071" cy="646331"/>
          </a:xfrm>
          <a:prstGeom prst="rect">
            <a:avLst/>
          </a:prstGeom>
          <a:noFill/>
        </p:spPr>
        <p:txBody>
          <a:bodyPr wrap="square" rtlCol="0">
            <a:spAutoFit/>
          </a:bodyPr>
          <a:lstStyle/>
          <a:p>
            <a:r>
              <a:rPr lang="es-MX" dirty="0"/>
              <a:t>Lo que dice la norma</a:t>
            </a:r>
            <a:endParaRPr lang="es-EC" dirty="0"/>
          </a:p>
        </p:txBody>
      </p:sp>
    </p:spTree>
    <p:extLst>
      <p:ext uri="{BB962C8B-B14F-4D97-AF65-F5344CB8AC3E}">
        <p14:creationId xmlns:p14="http://schemas.microsoft.com/office/powerpoint/2010/main" val="4193290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wipe(down)">
                                      <p:cBhvr>
                                        <p:cTn id="15" dur="500"/>
                                        <p:tgtEl>
                                          <p:spTgt spid="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
                                            <p:txEl>
                                              <p:pRg st="5" end="5"/>
                                            </p:txEl>
                                          </p:spTgt>
                                        </p:tgtEl>
                                        <p:attrNameLst>
                                          <p:attrName>style.visibility</p:attrName>
                                        </p:attrNameLst>
                                      </p:cBhvr>
                                      <p:to>
                                        <p:strVal val="visible"/>
                                      </p:to>
                                    </p:set>
                                    <p:animEffect transition="in" filter="wipe(down)">
                                      <p:cBhvr>
                                        <p:cTn id="20"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534162" y="630065"/>
            <a:ext cx="10057637" cy="523605"/>
          </a:xfrm>
          <a:prstGeom prst="rect">
            <a:avLst/>
          </a:prstGeom>
        </p:spPr>
        <p:txBody>
          <a:bodyPr vert="horz" wrap="square" lIns="0" tIns="12065" rIns="0" bIns="0" rtlCol="0" anchor="ctr">
            <a:spAutoFit/>
          </a:bodyPr>
          <a:lstStyle/>
          <a:p>
            <a:pPr marL="12700">
              <a:spcBef>
                <a:spcPts val="95"/>
              </a:spcBef>
            </a:pPr>
            <a:r>
              <a:rPr lang="es-MX" sz="3600" b="1" dirty="0">
                <a:solidFill>
                  <a:schemeClr val="tx1"/>
                </a:solidFill>
              </a:rPr>
              <a:t>10.3. Mejora continua</a:t>
            </a:r>
            <a:endParaRPr sz="3600" b="1" dirty="0">
              <a:solidFill>
                <a:schemeClr val="tx1"/>
              </a:solidFill>
            </a:endParaRPr>
          </a:p>
        </p:txBody>
      </p:sp>
      <p:sp>
        <p:nvSpPr>
          <p:cNvPr id="16" name="object 16"/>
          <p:cNvSpPr txBox="1">
            <a:spLocks noGrp="1"/>
          </p:cNvSpPr>
          <p:nvPr>
            <p:ph type="sldNum" sz="quarter" idx="12"/>
          </p:nvPr>
        </p:nvSpPr>
        <p:spPr>
          <a:xfrm>
            <a:off x="10134600" y="6449146"/>
            <a:ext cx="2743200" cy="179536"/>
          </a:xfrm>
          <a:prstGeom prst="rect">
            <a:avLst/>
          </a:prstGeom>
        </p:spPr>
        <p:txBody>
          <a:bodyPr vert="horz" wrap="square" lIns="0" tIns="0" rIns="0" bIns="0" rtlCol="0" anchor="ctr">
            <a:spAutoFit/>
          </a:bodyPr>
          <a:lstStyle/>
          <a:p>
            <a:pPr marL="38100">
              <a:lnSpc>
                <a:spcPts val="1425"/>
              </a:lnSpc>
            </a:pPr>
            <a:fld id="{81D60167-4931-47E6-BA6A-407CBD079E47}" type="slidenum">
              <a:rPr spc="-5" dirty="0"/>
              <a:pPr marL="38100">
                <a:lnSpc>
                  <a:spcPts val="1425"/>
                </a:lnSpc>
              </a:pPr>
              <a:t>15</a:t>
            </a:fld>
            <a:endParaRPr spc="-5" dirty="0"/>
          </a:p>
        </p:txBody>
      </p:sp>
      <p:graphicFrame>
        <p:nvGraphicFramePr>
          <p:cNvPr id="2" name="Diagrama 1">
            <a:extLst>
              <a:ext uri="{FF2B5EF4-FFF2-40B4-BE49-F238E27FC236}">
                <a16:creationId xmlns:a16="http://schemas.microsoft.com/office/drawing/2014/main" id="{80546EEC-EC1A-40EE-BD7F-D02A7527CD2C}"/>
              </a:ext>
            </a:extLst>
          </p:cNvPr>
          <p:cNvGraphicFramePr/>
          <p:nvPr/>
        </p:nvGraphicFramePr>
        <p:xfrm>
          <a:off x="2031999" y="636477"/>
          <a:ext cx="8407401" cy="5812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echa: doblada 4">
            <a:extLst>
              <a:ext uri="{FF2B5EF4-FFF2-40B4-BE49-F238E27FC236}">
                <a16:creationId xmlns:a16="http://schemas.microsoft.com/office/drawing/2014/main" id="{0F83A84C-7D5C-4324-BB70-E96039E4380E}"/>
              </a:ext>
            </a:extLst>
          </p:cNvPr>
          <p:cNvSpPr/>
          <p:nvPr/>
        </p:nvSpPr>
        <p:spPr>
          <a:xfrm>
            <a:off x="4114800" y="1295400"/>
            <a:ext cx="1219200" cy="1295400"/>
          </a:xfrm>
          <a:prstGeom prst="bent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sp>
        <p:nvSpPr>
          <p:cNvPr id="12" name="Flecha: doblada 11">
            <a:extLst>
              <a:ext uri="{FF2B5EF4-FFF2-40B4-BE49-F238E27FC236}">
                <a16:creationId xmlns:a16="http://schemas.microsoft.com/office/drawing/2014/main" id="{DDF29CF9-3B1B-42E7-B140-7C5D89CE6AE2}"/>
              </a:ext>
            </a:extLst>
          </p:cNvPr>
          <p:cNvSpPr/>
          <p:nvPr/>
        </p:nvSpPr>
        <p:spPr>
          <a:xfrm rot="10800000">
            <a:off x="7391400" y="4595814"/>
            <a:ext cx="1219200" cy="1295400"/>
          </a:xfrm>
          <a:prstGeom prst="bent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sp>
        <p:nvSpPr>
          <p:cNvPr id="6" name="Flecha: doblada hacia arriba 5">
            <a:extLst>
              <a:ext uri="{FF2B5EF4-FFF2-40B4-BE49-F238E27FC236}">
                <a16:creationId xmlns:a16="http://schemas.microsoft.com/office/drawing/2014/main" id="{75DF7788-1B38-4070-A06C-55F04769DE94}"/>
              </a:ext>
            </a:extLst>
          </p:cNvPr>
          <p:cNvSpPr/>
          <p:nvPr/>
        </p:nvSpPr>
        <p:spPr>
          <a:xfrm rot="16200000">
            <a:off x="7277100" y="1333500"/>
            <a:ext cx="1219200" cy="1295400"/>
          </a:xfrm>
          <a:prstGeom prst="bentUp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CuadroTexto 2">
            <a:extLst>
              <a:ext uri="{FF2B5EF4-FFF2-40B4-BE49-F238E27FC236}">
                <a16:creationId xmlns:a16="http://schemas.microsoft.com/office/drawing/2014/main" id="{3F24E701-5224-4D77-BA03-1D05C42311B9}"/>
              </a:ext>
            </a:extLst>
          </p:cNvPr>
          <p:cNvSpPr txBox="1"/>
          <p:nvPr/>
        </p:nvSpPr>
        <p:spPr>
          <a:xfrm>
            <a:off x="3792072" y="4356847"/>
            <a:ext cx="1008529" cy="400110"/>
          </a:xfrm>
          <a:prstGeom prst="rect">
            <a:avLst/>
          </a:prstGeom>
          <a:noFill/>
        </p:spPr>
        <p:txBody>
          <a:bodyPr wrap="square" rtlCol="0">
            <a:spAutoFit/>
          </a:bodyPr>
          <a:lstStyle/>
          <a:p>
            <a:r>
              <a:rPr lang="es-MX" sz="2000" b="1" dirty="0">
                <a:solidFill>
                  <a:srgbClr val="FF0000"/>
                </a:solidFill>
              </a:rPr>
              <a:t>9.1</a:t>
            </a:r>
          </a:p>
        </p:txBody>
      </p:sp>
      <p:sp>
        <p:nvSpPr>
          <p:cNvPr id="9" name="CuadroTexto 8">
            <a:extLst>
              <a:ext uri="{FF2B5EF4-FFF2-40B4-BE49-F238E27FC236}">
                <a16:creationId xmlns:a16="http://schemas.microsoft.com/office/drawing/2014/main" id="{03076A15-602A-4761-A2FD-B4C478EFB188}"/>
              </a:ext>
            </a:extLst>
          </p:cNvPr>
          <p:cNvSpPr txBox="1"/>
          <p:nvPr/>
        </p:nvSpPr>
        <p:spPr>
          <a:xfrm>
            <a:off x="8879542" y="4156792"/>
            <a:ext cx="1008529" cy="400110"/>
          </a:xfrm>
          <a:prstGeom prst="rect">
            <a:avLst/>
          </a:prstGeom>
          <a:noFill/>
        </p:spPr>
        <p:txBody>
          <a:bodyPr wrap="square" rtlCol="0">
            <a:spAutoFit/>
          </a:bodyPr>
          <a:lstStyle/>
          <a:p>
            <a:r>
              <a:rPr lang="es-MX" sz="2000" b="1" dirty="0">
                <a:solidFill>
                  <a:srgbClr val="FF0000"/>
                </a:solidFill>
              </a:rPr>
              <a:t>9.2</a:t>
            </a:r>
          </a:p>
        </p:txBody>
      </p:sp>
      <p:sp>
        <p:nvSpPr>
          <p:cNvPr id="10" name="CuadroTexto 9">
            <a:extLst>
              <a:ext uri="{FF2B5EF4-FFF2-40B4-BE49-F238E27FC236}">
                <a16:creationId xmlns:a16="http://schemas.microsoft.com/office/drawing/2014/main" id="{97F1A7C0-C0A1-4817-BF53-719DD7A27F52}"/>
              </a:ext>
            </a:extLst>
          </p:cNvPr>
          <p:cNvSpPr txBox="1"/>
          <p:nvPr/>
        </p:nvSpPr>
        <p:spPr>
          <a:xfrm>
            <a:off x="6992471" y="862525"/>
            <a:ext cx="1008529" cy="400110"/>
          </a:xfrm>
          <a:prstGeom prst="rect">
            <a:avLst/>
          </a:prstGeom>
          <a:noFill/>
        </p:spPr>
        <p:txBody>
          <a:bodyPr wrap="square" rtlCol="0">
            <a:spAutoFit/>
          </a:bodyPr>
          <a:lstStyle/>
          <a:p>
            <a:r>
              <a:rPr lang="es-MX" sz="2000" b="1" dirty="0">
                <a:solidFill>
                  <a:srgbClr val="FF0000"/>
                </a:solidFill>
              </a:rPr>
              <a:t>9.3</a:t>
            </a:r>
          </a:p>
        </p:txBody>
      </p:sp>
      <p:sp>
        <p:nvSpPr>
          <p:cNvPr id="11" name="CuadroTexto 10">
            <a:extLst>
              <a:ext uri="{FF2B5EF4-FFF2-40B4-BE49-F238E27FC236}">
                <a16:creationId xmlns:a16="http://schemas.microsoft.com/office/drawing/2014/main" id="{51A694AF-0184-4AD6-9265-170155F36052}"/>
              </a:ext>
            </a:extLst>
          </p:cNvPr>
          <p:cNvSpPr txBox="1"/>
          <p:nvPr/>
        </p:nvSpPr>
        <p:spPr>
          <a:xfrm>
            <a:off x="6887135" y="6083430"/>
            <a:ext cx="1008529" cy="400110"/>
          </a:xfrm>
          <a:prstGeom prst="rect">
            <a:avLst/>
          </a:prstGeom>
          <a:noFill/>
        </p:spPr>
        <p:txBody>
          <a:bodyPr wrap="square" rtlCol="0">
            <a:spAutoFit/>
          </a:bodyPr>
          <a:lstStyle/>
          <a:p>
            <a:r>
              <a:rPr lang="es-MX" sz="2000" b="1" dirty="0">
                <a:solidFill>
                  <a:srgbClr val="FF0000"/>
                </a:solidFill>
              </a:rPr>
              <a:t>10.2</a:t>
            </a:r>
          </a:p>
        </p:txBody>
      </p:sp>
    </p:spTree>
    <p:extLst>
      <p:ext uri="{BB962C8B-B14F-4D97-AF65-F5344CB8AC3E}">
        <p14:creationId xmlns:p14="http://schemas.microsoft.com/office/powerpoint/2010/main" val="156354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023F815D-952A-4545-8730-0653B17D6ED9}"/>
              </a:ext>
            </a:extLst>
          </p:cNvPr>
          <p:cNvSpPr txBox="1">
            <a:spLocks noGrp="1"/>
          </p:cNvSpPr>
          <p:nvPr>
            <p:ph type="title"/>
          </p:nvPr>
        </p:nvSpPr>
        <p:spPr>
          <a:xfrm>
            <a:off x="3657600" y="3124200"/>
            <a:ext cx="5105400" cy="704680"/>
          </a:xfrm>
          <a:prstGeom prst="rect">
            <a:avLst/>
          </a:prstGeom>
        </p:spPr>
        <p:txBody>
          <a:bodyPr vert="horz" wrap="square" lIns="0" tIns="12065" rIns="0" bIns="0" rtlCol="0">
            <a:spAutoFit/>
          </a:bodyPr>
          <a:lstStyle/>
          <a:p>
            <a:pPr marL="12700">
              <a:spcBef>
                <a:spcPts val="95"/>
              </a:spcBef>
            </a:pPr>
            <a:r>
              <a:rPr lang="es-EC" sz="4500" b="1" dirty="0">
                <a:solidFill>
                  <a:schemeClr val="tx1"/>
                </a:solidFill>
              </a:rPr>
              <a:t>¿PREGUNTAS?….</a:t>
            </a:r>
            <a:endParaRPr sz="4500" b="1" dirty="0">
              <a:solidFill>
                <a:schemeClr val="tx1"/>
              </a:solidFill>
            </a:endParaRPr>
          </a:p>
        </p:txBody>
      </p:sp>
    </p:spTree>
    <p:extLst>
      <p:ext uri="{BB962C8B-B14F-4D97-AF65-F5344CB8AC3E}">
        <p14:creationId xmlns:p14="http://schemas.microsoft.com/office/powerpoint/2010/main" val="3854469482"/>
      </p:ext>
    </p:extLst>
  </p:cSld>
  <p:clrMapOvr>
    <a:masterClrMapping/>
  </p:clrMapOvr>
</p:sld>
</file>

<file path=ppt/theme/theme1.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926</Words>
  <Application>Microsoft Office PowerPoint</Application>
  <PresentationFormat>Panorámica</PresentationFormat>
  <Paragraphs>105</Paragraphs>
  <Slides>16</Slides>
  <Notes>3</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16</vt:i4>
      </vt:variant>
    </vt:vector>
  </HeadingPairs>
  <TitlesOfParts>
    <vt:vector size="19" baseType="lpstr">
      <vt:lpstr>Arial</vt:lpstr>
      <vt:lpstr>Calibri</vt:lpstr>
      <vt:lpstr>1_Tema de Office</vt:lpstr>
      <vt:lpstr>Presentación de PowerPoint</vt:lpstr>
      <vt:lpstr>Presentación de PowerPoint</vt:lpstr>
      <vt:lpstr>9.1 Seguimiento, medición, análisis y evaluación</vt:lpstr>
      <vt:lpstr>Presentación de PowerPoint</vt:lpstr>
      <vt:lpstr>Presentación de PowerPoint</vt:lpstr>
      <vt:lpstr>Presentación de PowerPoint</vt:lpstr>
      <vt:lpstr>9.1 Seguimiento, medición, análisis y evaluación</vt:lpstr>
      <vt:lpstr>9.2 Auditoría interna</vt:lpstr>
      <vt:lpstr>9.3 Revisión por la dirección</vt:lpstr>
      <vt:lpstr>9.3 Revisión por la dirección</vt:lpstr>
      <vt:lpstr>Presentación de PowerPoint</vt:lpstr>
      <vt:lpstr>10.2. No conformidad y acción correctiva</vt:lpstr>
      <vt:lpstr>10.2. No conformidad y acción correctiva</vt:lpstr>
      <vt:lpstr>10.3. Mejora continua</vt:lpstr>
      <vt:lpstr>10.3. Mejora continua</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Véliz Narváez</dc:creator>
  <cp:lastModifiedBy>Luis Clavijo Ayala</cp:lastModifiedBy>
  <cp:revision>5</cp:revision>
  <dcterms:created xsi:type="dcterms:W3CDTF">2022-12-07T18:23:16Z</dcterms:created>
  <dcterms:modified xsi:type="dcterms:W3CDTF">2023-02-22T18:51:52Z</dcterms:modified>
</cp:coreProperties>
</file>