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media/image8.jpg" ContentType="image/jpg"/>
  <Override PartName="/ppt/media/image10.jpg" ContentType="image/jpg"/>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9"/>
  </p:notesMasterIdLst>
  <p:sldIdLst>
    <p:sldId id="273" r:id="rId3"/>
    <p:sldId id="274" r:id="rId4"/>
    <p:sldId id="275" r:id="rId5"/>
    <p:sldId id="258" r:id="rId6"/>
    <p:sldId id="276" r:id="rId7"/>
    <p:sldId id="277" r:id="rId8"/>
    <p:sldId id="278" r:id="rId9"/>
    <p:sldId id="279" r:id="rId10"/>
    <p:sldId id="280" r:id="rId11"/>
    <p:sldId id="281" r:id="rId12"/>
    <p:sldId id="282" r:id="rId13"/>
    <p:sldId id="283" r:id="rId14"/>
    <p:sldId id="284" r:id="rId15"/>
    <p:sldId id="286" r:id="rId16"/>
    <p:sldId id="285" r:id="rId17"/>
    <p:sldId id="287" r:id="rId18"/>
    <p:sldId id="256" r:id="rId19"/>
    <p:sldId id="288" r:id="rId20"/>
    <p:sldId id="289" r:id="rId21"/>
    <p:sldId id="259" r:id="rId22"/>
    <p:sldId id="290" r:id="rId23"/>
    <p:sldId id="291" r:id="rId24"/>
    <p:sldId id="292" r:id="rId25"/>
    <p:sldId id="293" r:id="rId26"/>
    <p:sldId id="294"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2" r:id="rId42"/>
    <p:sldId id="313" r:id="rId43"/>
    <p:sldId id="314" r:id="rId44"/>
    <p:sldId id="315" r:id="rId45"/>
    <p:sldId id="316" r:id="rId46"/>
    <p:sldId id="317" r:id="rId47"/>
    <p:sldId id="318" r:id="rId48"/>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1" d="100"/>
          <a:sy n="71"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EDED50-EA52-4D72-9564-8524C8A7996B}" type="doc">
      <dgm:prSet loTypeId="urn:microsoft.com/office/officeart/2005/8/layout/vList6" loCatId="process" qsTypeId="urn:microsoft.com/office/officeart/2005/8/quickstyle/simple1" qsCatId="simple" csTypeId="urn:microsoft.com/office/officeart/2005/8/colors/accent6_2" csCatId="accent6" phldr="1"/>
      <dgm:spPr/>
    </dgm:pt>
    <dgm:pt modelId="{053374A1-58EE-4B4D-A13D-575D6551C8CE}">
      <dgm:prSet phldrT="[Texto]" custT="1"/>
      <dgm:spPr/>
      <dgm:t>
        <a:bodyPr/>
        <a:lstStyle/>
        <a:p>
          <a:r>
            <a:rPr lang="es-EC" sz="2000" dirty="0"/>
            <a:t>¿Cómo </a:t>
          </a:r>
          <a:r>
            <a:rPr lang="es-EC" sz="1800" dirty="0"/>
            <a:t>interactúan</a:t>
          </a:r>
          <a:r>
            <a:rPr lang="es-EC" sz="2000" dirty="0"/>
            <a:t> las actividades con el medio ambiente?</a:t>
          </a:r>
          <a:endParaRPr lang="es-ES" sz="2500" dirty="0"/>
        </a:p>
      </dgm:t>
    </dgm:pt>
    <dgm:pt modelId="{4379E42F-CB7E-4E8C-9F5B-CFB11B946C38}" type="parTrans" cxnId="{5D87A26A-8388-474A-AF0A-2554419588B9}">
      <dgm:prSet/>
      <dgm:spPr/>
      <dgm:t>
        <a:bodyPr/>
        <a:lstStyle/>
        <a:p>
          <a:endParaRPr lang="es-ES"/>
        </a:p>
      </dgm:t>
    </dgm:pt>
    <dgm:pt modelId="{8C28AF0D-175B-4AFF-AD93-4F0E66B462B8}" type="sibTrans" cxnId="{5D87A26A-8388-474A-AF0A-2554419588B9}">
      <dgm:prSet/>
      <dgm:spPr/>
      <dgm:t>
        <a:bodyPr/>
        <a:lstStyle/>
        <a:p>
          <a:endParaRPr lang="es-ES"/>
        </a:p>
      </dgm:t>
    </dgm:pt>
    <dgm:pt modelId="{6139E7E6-0A87-419B-AF16-B109CC71BFC1}">
      <dgm:prSet phldrT="[Texto]" custT="1"/>
      <dgm:spPr/>
      <dgm:t>
        <a:bodyPr/>
        <a:lstStyle/>
        <a:p>
          <a:r>
            <a:rPr lang="es-EC" sz="2000" dirty="0"/>
            <a:t>¿Esas interacciones pueden afectar a la salud de las personas?</a:t>
          </a:r>
          <a:endParaRPr lang="es-ES" sz="2000" dirty="0"/>
        </a:p>
      </dgm:t>
    </dgm:pt>
    <dgm:pt modelId="{72C0542D-7DC6-4E51-9312-9EDE311B1E18}" type="parTrans" cxnId="{6E6632BB-D5AF-42EA-B9D8-61718E2A9CAE}">
      <dgm:prSet/>
      <dgm:spPr/>
      <dgm:t>
        <a:bodyPr/>
        <a:lstStyle/>
        <a:p>
          <a:endParaRPr lang="es-ES"/>
        </a:p>
      </dgm:t>
    </dgm:pt>
    <dgm:pt modelId="{6D5408F0-C770-40F8-88E5-E9F425CDE953}" type="sibTrans" cxnId="{6E6632BB-D5AF-42EA-B9D8-61718E2A9CAE}">
      <dgm:prSet/>
      <dgm:spPr/>
      <dgm:t>
        <a:bodyPr/>
        <a:lstStyle/>
        <a:p>
          <a:endParaRPr lang="es-ES"/>
        </a:p>
      </dgm:t>
    </dgm:pt>
    <dgm:pt modelId="{562FCCD2-A0D7-4C60-815A-B7DBE533489F}">
      <dgm:prSet phldrT="[Texto]" custT="1"/>
      <dgm:spPr/>
      <dgm:t>
        <a:bodyPr/>
        <a:lstStyle/>
        <a:p>
          <a:r>
            <a:rPr lang="es-EC" sz="2000" dirty="0"/>
            <a:t>¿Existen partes interesadas preocupadas? </a:t>
          </a:r>
          <a:endParaRPr lang="es-ES" sz="2000" dirty="0"/>
        </a:p>
      </dgm:t>
    </dgm:pt>
    <dgm:pt modelId="{6E8320F8-632D-4941-8191-A6701713A2B6}" type="parTrans" cxnId="{EA10C629-01BD-4470-A112-15E396FA9BC9}">
      <dgm:prSet/>
      <dgm:spPr/>
      <dgm:t>
        <a:bodyPr/>
        <a:lstStyle/>
        <a:p>
          <a:endParaRPr lang="es-ES"/>
        </a:p>
      </dgm:t>
    </dgm:pt>
    <dgm:pt modelId="{FA156D15-DC76-4D2F-8D13-31CA34B27A24}" type="sibTrans" cxnId="{EA10C629-01BD-4470-A112-15E396FA9BC9}">
      <dgm:prSet/>
      <dgm:spPr/>
      <dgm:t>
        <a:bodyPr/>
        <a:lstStyle/>
        <a:p>
          <a:endParaRPr lang="es-ES"/>
        </a:p>
      </dgm:t>
    </dgm:pt>
    <dgm:pt modelId="{0B169718-29E9-4326-A873-3DC7BF570477}">
      <dgm:prSet/>
      <dgm:spPr/>
      <dgm:t>
        <a:bodyPr/>
        <a:lstStyle/>
        <a:p>
          <a:r>
            <a:rPr lang="es-EC" i="1" dirty="0"/>
            <a:t>Se refiere a la necesidad de identificar la manera en que cada actividad se relaciona con el ambiente ya sea físico, biótico o antrópico. Las interacciones se pueden presentar en forma de emisiones, desechos, etc.</a:t>
          </a:r>
          <a:endParaRPr lang="es-ES" dirty="0"/>
        </a:p>
      </dgm:t>
    </dgm:pt>
    <dgm:pt modelId="{DDCB4ADA-9F47-4E1F-9E36-2AFFED567CC6}" type="parTrans" cxnId="{BCC078E5-19D4-4EC3-B4C0-FDDA491EFF73}">
      <dgm:prSet/>
      <dgm:spPr/>
      <dgm:t>
        <a:bodyPr/>
        <a:lstStyle/>
        <a:p>
          <a:endParaRPr lang="es-ES"/>
        </a:p>
      </dgm:t>
    </dgm:pt>
    <dgm:pt modelId="{1AA86974-74C2-49C1-B8C7-57C53853E712}" type="sibTrans" cxnId="{BCC078E5-19D4-4EC3-B4C0-FDDA491EFF73}">
      <dgm:prSet/>
      <dgm:spPr/>
      <dgm:t>
        <a:bodyPr/>
        <a:lstStyle/>
        <a:p>
          <a:endParaRPr lang="es-ES"/>
        </a:p>
      </dgm:t>
    </dgm:pt>
    <dgm:pt modelId="{9D31BEB9-9567-44C9-9DCF-41BF41EE4BAB}">
      <dgm:prSet/>
      <dgm:spPr/>
      <dgm:t>
        <a:bodyPr/>
        <a:lstStyle/>
        <a:p>
          <a:r>
            <a:rPr lang="es-EC" i="1" dirty="0"/>
            <a:t>Se requiere analizar si la existencia de esos aspectos puede afectar a la salud de las personas mediante la valoración de sus impactos ambientales asociados. </a:t>
          </a:r>
          <a:endParaRPr lang="es-ES" dirty="0"/>
        </a:p>
      </dgm:t>
    </dgm:pt>
    <dgm:pt modelId="{70021BE1-8875-4560-8BC8-EE01EB44AECE}" type="parTrans" cxnId="{0ADE2BAC-B94A-4E34-AF01-D9AC8DFCE5FE}">
      <dgm:prSet/>
      <dgm:spPr/>
      <dgm:t>
        <a:bodyPr/>
        <a:lstStyle/>
        <a:p>
          <a:endParaRPr lang="es-ES"/>
        </a:p>
      </dgm:t>
    </dgm:pt>
    <dgm:pt modelId="{58D644BC-1BB4-47F2-A827-6260A49F87D5}" type="sibTrans" cxnId="{0ADE2BAC-B94A-4E34-AF01-D9AC8DFCE5FE}">
      <dgm:prSet/>
      <dgm:spPr/>
      <dgm:t>
        <a:bodyPr/>
        <a:lstStyle/>
        <a:p>
          <a:endParaRPr lang="es-ES"/>
        </a:p>
      </dgm:t>
    </dgm:pt>
    <dgm:pt modelId="{D4B33067-F205-43CF-AD4F-0B35CAACD647}">
      <dgm:prSet/>
      <dgm:spPr/>
      <dgm:t>
        <a:bodyPr/>
        <a:lstStyle/>
        <a:p>
          <a:r>
            <a:rPr lang="es-EC" i="1"/>
            <a:t>Ciertas interacciones entre las actividades y el ambiente tomarán relevancia cuando las partes interesadas empiecen a sentirse afectadas y preocupadas. De esa manera se identifica a un aspecto ambiental con potenciales impactos negativos. </a:t>
          </a:r>
          <a:endParaRPr lang="es-ES"/>
        </a:p>
      </dgm:t>
    </dgm:pt>
    <dgm:pt modelId="{4C4251CE-EF9E-46EF-91F2-226C70C4BA7C}" type="parTrans" cxnId="{8671B5F7-DE42-4E65-902A-D8E62A344954}">
      <dgm:prSet/>
      <dgm:spPr/>
      <dgm:t>
        <a:bodyPr/>
        <a:lstStyle/>
        <a:p>
          <a:endParaRPr lang="es-ES"/>
        </a:p>
      </dgm:t>
    </dgm:pt>
    <dgm:pt modelId="{2769D9CC-7BEA-4B0C-9F59-FECF9C611F89}" type="sibTrans" cxnId="{8671B5F7-DE42-4E65-902A-D8E62A344954}">
      <dgm:prSet/>
      <dgm:spPr/>
      <dgm:t>
        <a:bodyPr/>
        <a:lstStyle/>
        <a:p>
          <a:endParaRPr lang="es-ES"/>
        </a:p>
      </dgm:t>
    </dgm:pt>
    <dgm:pt modelId="{43025B82-C010-4BE9-AD9F-ED1926313A36}" type="pres">
      <dgm:prSet presAssocID="{04EDED50-EA52-4D72-9564-8524C8A7996B}" presName="Name0" presStyleCnt="0">
        <dgm:presLayoutVars>
          <dgm:dir/>
          <dgm:animLvl val="lvl"/>
          <dgm:resizeHandles/>
        </dgm:presLayoutVars>
      </dgm:prSet>
      <dgm:spPr/>
    </dgm:pt>
    <dgm:pt modelId="{C1879479-AC75-4C35-AF8A-B7EEB69A37EC}" type="pres">
      <dgm:prSet presAssocID="{053374A1-58EE-4B4D-A13D-575D6551C8CE}" presName="linNode" presStyleCnt="0"/>
      <dgm:spPr/>
    </dgm:pt>
    <dgm:pt modelId="{67922377-1E93-4A1F-8345-1890E422E85D}" type="pres">
      <dgm:prSet presAssocID="{053374A1-58EE-4B4D-A13D-575D6551C8CE}" presName="parentShp" presStyleLbl="node1" presStyleIdx="0" presStyleCnt="3">
        <dgm:presLayoutVars>
          <dgm:bulletEnabled val="1"/>
        </dgm:presLayoutVars>
      </dgm:prSet>
      <dgm:spPr/>
    </dgm:pt>
    <dgm:pt modelId="{296FA47D-7DD8-4FA7-BB94-157A30E2547B}" type="pres">
      <dgm:prSet presAssocID="{053374A1-58EE-4B4D-A13D-575D6551C8CE}" presName="childShp" presStyleLbl="bgAccFollowNode1" presStyleIdx="0" presStyleCnt="3">
        <dgm:presLayoutVars>
          <dgm:bulletEnabled val="1"/>
        </dgm:presLayoutVars>
      </dgm:prSet>
      <dgm:spPr/>
    </dgm:pt>
    <dgm:pt modelId="{BA6408EA-0468-48CA-87C7-E0BB86777220}" type="pres">
      <dgm:prSet presAssocID="{8C28AF0D-175B-4AFF-AD93-4F0E66B462B8}" presName="spacing" presStyleCnt="0"/>
      <dgm:spPr/>
    </dgm:pt>
    <dgm:pt modelId="{FA6F814B-CDCF-4D05-907C-F9AB026388F1}" type="pres">
      <dgm:prSet presAssocID="{6139E7E6-0A87-419B-AF16-B109CC71BFC1}" presName="linNode" presStyleCnt="0"/>
      <dgm:spPr/>
    </dgm:pt>
    <dgm:pt modelId="{828557F5-62FF-4F11-A3EC-F1348CE33A94}" type="pres">
      <dgm:prSet presAssocID="{6139E7E6-0A87-419B-AF16-B109CC71BFC1}" presName="parentShp" presStyleLbl="node1" presStyleIdx="1" presStyleCnt="3">
        <dgm:presLayoutVars>
          <dgm:bulletEnabled val="1"/>
        </dgm:presLayoutVars>
      </dgm:prSet>
      <dgm:spPr/>
    </dgm:pt>
    <dgm:pt modelId="{234007A7-6EF4-4327-949C-D816824C98D0}" type="pres">
      <dgm:prSet presAssocID="{6139E7E6-0A87-419B-AF16-B109CC71BFC1}" presName="childShp" presStyleLbl="bgAccFollowNode1" presStyleIdx="1" presStyleCnt="3">
        <dgm:presLayoutVars>
          <dgm:bulletEnabled val="1"/>
        </dgm:presLayoutVars>
      </dgm:prSet>
      <dgm:spPr/>
    </dgm:pt>
    <dgm:pt modelId="{9623D49D-E65E-40D8-A935-4E92452F571B}" type="pres">
      <dgm:prSet presAssocID="{6D5408F0-C770-40F8-88E5-E9F425CDE953}" presName="spacing" presStyleCnt="0"/>
      <dgm:spPr/>
    </dgm:pt>
    <dgm:pt modelId="{6E372AB6-647B-4892-B729-EBA3CA34710F}" type="pres">
      <dgm:prSet presAssocID="{562FCCD2-A0D7-4C60-815A-B7DBE533489F}" presName="linNode" presStyleCnt="0"/>
      <dgm:spPr/>
    </dgm:pt>
    <dgm:pt modelId="{08340A65-96FA-4FEC-99E6-2B42FF32C8B9}" type="pres">
      <dgm:prSet presAssocID="{562FCCD2-A0D7-4C60-815A-B7DBE533489F}" presName="parentShp" presStyleLbl="node1" presStyleIdx="2" presStyleCnt="3">
        <dgm:presLayoutVars>
          <dgm:bulletEnabled val="1"/>
        </dgm:presLayoutVars>
      </dgm:prSet>
      <dgm:spPr/>
    </dgm:pt>
    <dgm:pt modelId="{19EE7025-20AC-43CD-9FED-B5D764F5A636}" type="pres">
      <dgm:prSet presAssocID="{562FCCD2-A0D7-4C60-815A-B7DBE533489F}" presName="childShp" presStyleLbl="bgAccFollowNode1" presStyleIdx="2" presStyleCnt="3">
        <dgm:presLayoutVars>
          <dgm:bulletEnabled val="1"/>
        </dgm:presLayoutVars>
      </dgm:prSet>
      <dgm:spPr/>
    </dgm:pt>
  </dgm:ptLst>
  <dgm:cxnLst>
    <dgm:cxn modelId="{07A4BE16-85F6-43DD-8509-8213AB63BA5C}" type="presOf" srcId="{6139E7E6-0A87-419B-AF16-B109CC71BFC1}" destId="{828557F5-62FF-4F11-A3EC-F1348CE33A94}" srcOrd="0" destOrd="0" presId="urn:microsoft.com/office/officeart/2005/8/layout/vList6"/>
    <dgm:cxn modelId="{EA10C629-01BD-4470-A112-15E396FA9BC9}" srcId="{04EDED50-EA52-4D72-9564-8524C8A7996B}" destId="{562FCCD2-A0D7-4C60-815A-B7DBE533489F}" srcOrd="2" destOrd="0" parTransId="{6E8320F8-632D-4941-8191-A6701713A2B6}" sibTransId="{FA156D15-DC76-4D2F-8D13-31CA34B27A24}"/>
    <dgm:cxn modelId="{7B7E1C42-E2D8-4402-8797-30D3ED770BA6}" type="presOf" srcId="{053374A1-58EE-4B4D-A13D-575D6551C8CE}" destId="{67922377-1E93-4A1F-8345-1890E422E85D}" srcOrd="0" destOrd="0" presId="urn:microsoft.com/office/officeart/2005/8/layout/vList6"/>
    <dgm:cxn modelId="{345CA269-FBDB-4128-986F-34A411743AFB}" type="presOf" srcId="{D4B33067-F205-43CF-AD4F-0B35CAACD647}" destId="{19EE7025-20AC-43CD-9FED-B5D764F5A636}" srcOrd="0" destOrd="0" presId="urn:microsoft.com/office/officeart/2005/8/layout/vList6"/>
    <dgm:cxn modelId="{5D87A26A-8388-474A-AF0A-2554419588B9}" srcId="{04EDED50-EA52-4D72-9564-8524C8A7996B}" destId="{053374A1-58EE-4B4D-A13D-575D6551C8CE}" srcOrd="0" destOrd="0" parTransId="{4379E42F-CB7E-4E8C-9F5B-CFB11B946C38}" sibTransId="{8C28AF0D-175B-4AFF-AD93-4F0E66B462B8}"/>
    <dgm:cxn modelId="{AA34AE54-AF13-4FE3-AB01-95D3B8283882}" type="presOf" srcId="{04EDED50-EA52-4D72-9564-8524C8A7996B}" destId="{43025B82-C010-4BE9-AD9F-ED1926313A36}" srcOrd="0" destOrd="0" presId="urn:microsoft.com/office/officeart/2005/8/layout/vList6"/>
    <dgm:cxn modelId="{9F9F2189-5D87-49A5-B4FC-0C5A2EF40024}" type="presOf" srcId="{9D31BEB9-9567-44C9-9DCF-41BF41EE4BAB}" destId="{234007A7-6EF4-4327-949C-D816824C98D0}" srcOrd="0" destOrd="0" presId="urn:microsoft.com/office/officeart/2005/8/layout/vList6"/>
    <dgm:cxn modelId="{204B91A8-1357-480D-B26D-CF03CCCE89A8}" type="presOf" srcId="{562FCCD2-A0D7-4C60-815A-B7DBE533489F}" destId="{08340A65-96FA-4FEC-99E6-2B42FF32C8B9}" srcOrd="0" destOrd="0" presId="urn:microsoft.com/office/officeart/2005/8/layout/vList6"/>
    <dgm:cxn modelId="{3004E9A8-3939-46E5-8F6A-FF5A59A95A4E}" type="presOf" srcId="{0B169718-29E9-4326-A873-3DC7BF570477}" destId="{296FA47D-7DD8-4FA7-BB94-157A30E2547B}" srcOrd="0" destOrd="0" presId="urn:microsoft.com/office/officeart/2005/8/layout/vList6"/>
    <dgm:cxn modelId="{0ADE2BAC-B94A-4E34-AF01-D9AC8DFCE5FE}" srcId="{6139E7E6-0A87-419B-AF16-B109CC71BFC1}" destId="{9D31BEB9-9567-44C9-9DCF-41BF41EE4BAB}" srcOrd="0" destOrd="0" parTransId="{70021BE1-8875-4560-8BC8-EE01EB44AECE}" sibTransId="{58D644BC-1BB4-47F2-A827-6260A49F87D5}"/>
    <dgm:cxn modelId="{6E6632BB-D5AF-42EA-B9D8-61718E2A9CAE}" srcId="{04EDED50-EA52-4D72-9564-8524C8A7996B}" destId="{6139E7E6-0A87-419B-AF16-B109CC71BFC1}" srcOrd="1" destOrd="0" parTransId="{72C0542D-7DC6-4E51-9312-9EDE311B1E18}" sibTransId="{6D5408F0-C770-40F8-88E5-E9F425CDE953}"/>
    <dgm:cxn modelId="{BCC078E5-19D4-4EC3-B4C0-FDDA491EFF73}" srcId="{053374A1-58EE-4B4D-A13D-575D6551C8CE}" destId="{0B169718-29E9-4326-A873-3DC7BF570477}" srcOrd="0" destOrd="0" parTransId="{DDCB4ADA-9F47-4E1F-9E36-2AFFED567CC6}" sibTransId="{1AA86974-74C2-49C1-B8C7-57C53853E712}"/>
    <dgm:cxn modelId="{8671B5F7-DE42-4E65-902A-D8E62A344954}" srcId="{562FCCD2-A0D7-4C60-815A-B7DBE533489F}" destId="{D4B33067-F205-43CF-AD4F-0B35CAACD647}" srcOrd="0" destOrd="0" parTransId="{4C4251CE-EF9E-46EF-91F2-226C70C4BA7C}" sibTransId="{2769D9CC-7BEA-4B0C-9F59-FECF9C611F89}"/>
    <dgm:cxn modelId="{1FE95CFB-2F2B-40F6-997B-288A39080EEA}" type="presParOf" srcId="{43025B82-C010-4BE9-AD9F-ED1926313A36}" destId="{C1879479-AC75-4C35-AF8A-B7EEB69A37EC}" srcOrd="0" destOrd="0" presId="urn:microsoft.com/office/officeart/2005/8/layout/vList6"/>
    <dgm:cxn modelId="{C09A4B9C-A01A-47C2-AC2E-A4D0067A61AD}" type="presParOf" srcId="{C1879479-AC75-4C35-AF8A-B7EEB69A37EC}" destId="{67922377-1E93-4A1F-8345-1890E422E85D}" srcOrd="0" destOrd="0" presId="urn:microsoft.com/office/officeart/2005/8/layout/vList6"/>
    <dgm:cxn modelId="{EFFC82E0-5207-4D43-9364-577CE462F686}" type="presParOf" srcId="{C1879479-AC75-4C35-AF8A-B7EEB69A37EC}" destId="{296FA47D-7DD8-4FA7-BB94-157A30E2547B}" srcOrd="1" destOrd="0" presId="urn:microsoft.com/office/officeart/2005/8/layout/vList6"/>
    <dgm:cxn modelId="{333A0A3F-F308-4D14-9A6B-8BFFD310484F}" type="presParOf" srcId="{43025B82-C010-4BE9-AD9F-ED1926313A36}" destId="{BA6408EA-0468-48CA-87C7-E0BB86777220}" srcOrd="1" destOrd="0" presId="urn:microsoft.com/office/officeart/2005/8/layout/vList6"/>
    <dgm:cxn modelId="{8F026228-ECFF-4C23-BEB5-FC81BC96D227}" type="presParOf" srcId="{43025B82-C010-4BE9-AD9F-ED1926313A36}" destId="{FA6F814B-CDCF-4D05-907C-F9AB026388F1}" srcOrd="2" destOrd="0" presId="urn:microsoft.com/office/officeart/2005/8/layout/vList6"/>
    <dgm:cxn modelId="{53687199-6E10-441B-AF20-C6AF61641E4B}" type="presParOf" srcId="{FA6F814B-CDCF-4D05-907C-F9AB026388F1}" destId="{828557F5-62FF-4F11-A3EC-F1348CE33A94}" srcOrd="0" destOrd="0" presId="urn:microsoft.com/office/officeart/2005/8/layout/vList6"/>
    <dgm:cxn modelId="{4C3347F2-2C87-4ECA-931F-D3B1BAA1E04A}" type="presParOf" srcId="{FA6F814B-CDCF-4D05-907C-F9AB026388F1}" destId="{234007A7-6EF4-4327-949C-D816824C98D0}" srcOrd="1" destOrd="0" presId="urn:microsoft.com/office/officeart/2005/8/layout/vList6"/>
    <dgm:cxn modelId="{99AB6FD0-1948-4CF4-8479-D8B65ACC69F9}" type="presParOf" srcId="{43025B82-C010-4BE9-AD9F-ED1926313A36}" destId="{9623D49D-E65E-40D8-A935-4E92452F571B}" srcOrd="3" destOrd="0" presId="urn:microsoft.com/office/officeart/2005/8/layout/vList6"/>
    <dgm:cxn modelId="{F22F12FC-FB16-4EF3-BDD8-621BBA4DCA62}" type="presParOf" srcId="{43025B82-C010-4BE9-AD9F-ED1926313A36}" destId="{6E372AB6-647B-4892-B729-EBA3CA34710F}" srcOrd="4" destOrd="0" presId="urn:microsoft.com/office/officeart/2005/8/layout/vList6"/>
    <dgm:cxn modelId="{06FBE24D-44D2-4225-9443-581D10BBCE82}" type="presParOf" srcId="{6E372AB6-647B-4892-B729-EBA3CA34710F}" destId="{08340A65-96FA-4FEC-99E6-2B42FF32C8B9}" srcOrd="0" destOrd="0" presId="urn:microsoft.com/office/officeart/2005/8/layout/vList6"/>
    <dgm:cxn modelId="{96FBC077-9985-426D-826D-99276960625A}" type="presParOf" srcId="{6E372AB6-647B-4892-B729-EBA3CA34710F}" destId="{19EE7025-20AC-43CD-9FED-B5D764F5A63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6BD351-B26C-42E7-A477-F943AB21E1F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DF42E6E2-1EEA-45C6-94B0-FD1D52D7411D}">
      <dgm:prSet phldrT="[Texto]"/>
      <dgm:spPr/>
      <dgm:t>
        <a:bodyPr/>
        <a:lstStyle/>
        <a:p>
          <a:r>
            <a:rPr lang="es-EC" dirty="0"/>
            <a:t>Magnitud (cantidad) * Peligrosidad. </a:t>
          </a:r>
        </a:p>
        <a:p>
          <a:r>
            <a:rPr lang="es-EC" dirty="0"/>
            <a:t>Para generación de residuos, vertidos y consumos.</a:t>
          </a:r>
          <a:endParaRPr lang="es-ES" dirty="0"/>
        </a:p>
      </dgm:t>
    </dgm:pt>
    <dgm:pt modelId="{1F543EA6-9689-4BF1-9415-5DAC95DBD935}" type="parTrans" cxnId="{7958FDEE-26B0-4C90-843B-1C780A6A971C}">
      <dgm:prSet/>
      <dgm:spPr/>
      <dgm:t>
        <a:bodyPr/>
        <a:lstStyle/>
        <a:p>
          <a:endParaRPr lang="es-ES"/>
        </a:p>
      </dgm:t>
    </dgm:pt>
    <dgm:pt modelId="{CF751922-1CA9-4514-A409-774F5366BDBB}" type="sibTrans" cxnId="{7958FDEE-26B0-4C90-843B-1C780A6A971C}">
      <dgm:prSet/>
      <dgm:spPr/>
      <dgm:t>
        <a:bodyPr/>
        <a:lstStyle/>
        <a:p>
          <a:endParaRPr lang="es-ES"/>
        </a:p>
      </dgm:t>
    </dgm:pt>
    <dgm:pt modelId="{CD41510B-EBA0-42E1-A614-CBA04166BDED}">
      <dgm:prSet phldrT="[Texto]"/>
      <dgm:spPr/>
      <dgm:t>
        <a:bodyPr/>
        <a:lstStyle/>
        <a:p>
          <a:r>
            <a:rPr lang="es-EC" dirty="0"/>
            <a:t>Magnitud (frecuencia) * Sensibilidad del medio. Para ruido, emisiones atmosféricas y olores.</a:t>
          </a:r>
          <a:endParaRPr lang="es-ES" dirty="0"/>
        </a:p>
      </dgm:t>
    </dgm:pt>
    <dgm:pt modelId="{CE16694D-620C-491D-AD51-20268049BCE7}" type="parTrans" cxnId="{640DD18C-70C9-4CDE-A41A-071B8D7779A3}">
      <dgm:prSet/>
      <dgm:spPr/>
      <dgm:t>
        <a:bodyPr/>
        <a:lstStyle/>
        <a:p>
          <a:endParaRPr lang="es-ES"/>
        </a:p>
      </dgm:t>
    </dgm:pt>
    <dgm:pt modelId="{2FE7700F-FD55-4B1D-8B0A-0C47590DA773}" type="sibTrans" cxnId="{640DD18C-70C9-4CDE-A41A-071B8D7779A3}">
      <dgm:prSet/>
      <dgm:spPr/>
      <dgm:t>
        <a:bodyPr/>
        <a:lstStyle/>
        <a:p>
          <a:endParaRPr lang="es-ES"/>
        </a:p>
      </dgm:t>
    </dgm:pt>
    <dgm:pt modelId="{050092B8-FAF6-4751-9EFA-854DBCE2F66F}">
      <dgm:prSet phldrT="[Texto]"/>
      <dgm:spPr/>
      <dgm:t>
        <a:bodyPr/>
        <a:lstStyle/>
        <a:p>
          <a:r>
            <a:rPr lang="es-EC" dirty="0"/>
            <a:t>Magnitud (extensión) * Peligrosidad. </a:t>
          </a:r>
        </a:p>
        <a:p>
          <a:r>
            <a:rPr lang="es-EC" dirty="0"/>
            <a:t>Para incendios y derrames accidentales.</a:t>
          </a:r>
          <a:endParaRPr lang="es-ES" dirty="0"/>
        </a:p>
      </dgm:t>
    </dgm:pt>
    <dgm:pt modelId="{5834A943-9BFE-403E-9467-DEB3ADBA5A60}" type="parTrans" cxnId="{020C6A7C-0CA9-42E9-AEA0-0D8EC6D64B42}">
      <dgm:prSet/>
      <dgm:spPr/>
      <dgm:t>
        <a:bodyPr/>
        <a:lstStyle/>
        <a:p>
          <a:endParaRPr lang="es-ES"/>
        </a:p>
      </dgm:t>
    </dgm:pt>
    <dgm:pt modelId="{2797D97B-AEE9-4F5F-95A1-C09C913A4D35}" type="sibTrans" cxnId="{020C6A7C-0CA9-42E9-AEA0-0D8EC6D64B42}">
      <dgm:prSet/>
      <dgm:spPr/>
      <dgm:t>
        <a:bodyPr/>
        <a:lstStyle/>
        <a:p>
          <a:endParaRPr lang="es-ES"/>
        </a:p>
      </dgm:t>
    </dgm:pt>
    <dgm:pt modelId="{1A6D7D2B-22AE-4C3A-B500-5802734BDFAC}" type="pres">
      <dgm:prSet presAssocID="{826BD351-B26C-42E7-A477-F943AB21E1F6}" presName="diagram" presStyleCnt="0">
        <dgm:presLayoutVars>
          <dgm:dir/>
          <dgm:resizeHandles val="exact"/>
        </dgm:presLayoutVars>
      </dgm:prSet>
      <dgm:spPr/>
    </dgm:pt>
    <dgm:pt modelId="{3EB3D9D6-9F8C-420D-838D-36194A8F7AC1}" type="pres">
      <dgm:prSet presAssocID="{DF42E6E2-1EEA-45C6-94B0-FD1D52D7411D}" presName="node" presStyleLbl="node1" presStyleIdx="0" presStyleCnt="3">
        <dgm:presLayoutVars>
          <dgm:bulletEnabled val="1"/>
        </dgm:presLayoutVars>
      </dgm:prSet>
      <dgm:spPr/>
    </dgm:pt>
    <dgm:pt modelId="{8EE72408-8F84-40D4-8643-3FEFC830DE19}" type="pres">
      <dgm:prSet presAssocID="{CF751922-1CA9-4514-A409-774F5366BDBB}" presName="sibTrans" presStyleCnt="0"/>
      <dgm:spPr/>
    </dgm:pt>
    <dgm:pt modelId="{4B753C05-A237-45BB-946D-A66418FCF9E9}" type="pres">
      <dgm:prSet presAssocID="{CD41510B-EBA0-42E1-A614-CBA04166BDED}" presName="node" presStyleLbl="node1" presStyleIdx="1" presStyleCnt="3">
        <dgm:presLayoutVars>
          <dgm:bulletEnabled val="1"/>
        </dgm:presLayoutVars>
      </dgm:prSet>
      <dgm:spPr/>
    </dgm:pt>
    <dgm:pt modelId="{4AC7C622-E4E7-4511-BFE2-3AE691BEABBF}" type="pres">
      <dgm:prSet presAssocID="{2FE7700F-FD55-4B1D-8B0A-0C47590DA773}" presName="sibTrans" presStyleCnt="0"/>
      <dgm:spPr/>
    </dgm:pt>
    <dgm:pt modelId="{7609CE0C-7752-4623-805A-639F0E4D6B52}" type="pres">
      <dgm:prSet presAssocID="{050092B8-FAF6-4751-9EFA-854DBCE2F66F}" presName="node" presStyleLbl="node1" presStyleIdx="2" presStyleCnt="3">
        <dgm:presLayoutVars>
          <dgm:bulletEnabled val="1"/>
        </dgm:presLayoutVars>
      </dgm:prSet>
      <dgm:spPr/>
    </dgm:pt>
  </dgm:ptLst>
  <dgm:cxnLst>
    <dgm:cxn modelId="{1A9C9819-5F0B-4BB0-9DA1-8290558B2840}" type="presOf" srcId="{050092B8-FAF6-4751-9EFA-854DBCE2F66F}" destId="{7609CE0C-7752-4623-805A-639F0E4D6B52}" srcOrd="0" destOrd="0" presId="urn:microsoft.com/office/officeart/2005/8/layout/default"/>
    <dgm:cxn modelId="{020C6A7C-0CA9-42E9-AEA0-0D8EC6D64B42}" srcId="{826BD351-B26C-42E7-A477-F943AB21E1F6}" destId="{050092B8-FAF6-4751-9EFA-854DBCE2F66F}" srcOrd="2" destOrd="0" parTransId="{5834A943-9BFE-403E-9467-DEB3ADBA5A60}" sibTransId="{2797D97B-AEE9-4F5F-95A1-C09C913A4D35}"/>
    <dgm:cxn modelId="{C75B567E-FC96-435A-9374-6017DA8AEFFB}" type="presOf" srcId="{CD41510B-EBA0-42E1-A614-CBA04166BDED}" destId="{4B753C05-A237-45BB-946D-A66418FCF9E9}" srcOrd="0" destOrd="0" presId="urn:microsoft.com/office/officeart/2005/8/layout/default"/>
    <dgm:cxn modelId="{640DD18C-70C9-4CDE-A41A-071B8D7779A3}" srcId="{826BD351-B26C-42E7-A477-F943AB21E1F6}" destId="{CD41510B-EBA0-42E1-A614-CBA04166BDED}" srcOrd="1" destOrd="0" parTransId="{CE16694D-620C-491D-AD51-20268049BCE7}" sibTransId="{2FE7700F-FD55-4B1D-8B0A-0C47590DA773}"/>
    <dgm:cxn modelId="{01594292-F2B3-42FC-8287-13451662CDD5}" type="presOf" srcId="{DF42E6E2-1EEA-45C6-94B0-FD1D52D7411D}" destId="{3EB3D9D6-9F8C-420D-838D-36194A8F7AC1}" srcOrd="0" destOrd="0" presId="urn:microsoft.com/office/officeart/2005/8/layout/default"/>
    <dgm:cxn modelId="{7958FDEE-26B0-4C90-843B-1C780A6A971C}" srcId="{826BD351-B26C-42E7-A477-F943AB21E1F6}" destId="{DF42E6E2-1EEA-45C6-94B0-FD1D52D7411D}" srcOrd="0" destOrd="0" parTransId="{1F543EA6-9689-4BF1-9415-5DAC95DBD935}" sibTransId="{CF751922-1CA9-4514-A409-774F5366BDBB}"/>
    <dgm:cxn modelId="{FC0EDFF4-F179-46BE-B57E-F84F1B2844F5}" type="presOf" srcId="{826BD351-B26C-42E7-A477-F943AB21E1F6}" destId="{1A6D7D2B-22AE-4C3A-B500-5802734BDFAC}" srcOrd="0" destOrd="0" presId="urn:microsoft.com/office/officeart/2005/8/layout/default"/>
    <dgm:cxn modelId="{53707031-2BB1-4C66-93E5-54F43D9638C6}" type="presParOf" srcId="{1A6D7D2B-22AE-4C3A-B500-5802734BDFAC}" destId="{3EB3D9D6-9F8C-420D-838D-36194A8F7AC1}" srcOrd="0" destOrd="0" presId="urn:microsoft.com/office/officeart/2005/8/layout/default"/>
    <dgm:cxn modelId="{309C777E-770A-478A-9E3C-EE2F732D6A4A}" type="presParOf" srcId="{1A6D7D2B-22AE-4C3A-B500-5802734BDFAC}" destId="{8EE72408-8F84-40D4-8643-3FEFC830DE19}" srcOrd="1" destOrd="0" presId="urn:microsoft.com/office/officeart/2005/8/layout/default"/>
    <dgm:cxn modelId="{F5EA2834-23A4-4D9C-A162-9A118226D785}" type="presParOf" srcId="{1A6D7D2B-22AE-4C3A-B500-5802734BDFAC}" destId="{4B753C05-A237-45BB-946D-A66418FCF9E9}" srcOrd="2" destOrd="0" presId="urn:microsoft.com/office/officeart/2005/8/layout/default"/>
    <dgm:cxn modelId="{7419CBA8-A096-4536-B8B1-6484E4F8B686}" type="presParOf" srcId="{1A6D7D2B-22AE-4C3A-B500-5802734BDFAC}" destId="{4AC7C622-E4E7-4511-BFE2-3AE691BEABBF}" srcOrd="3" destOrd="0" presId="urn:microsoft.com/office/officeart/2005/8/layout/default"/>
    <dgm:cxn modelId="{B38BE830-856E-4AE8-B3A6-177D7CE418B2}" type="presParOf" srcId="{1A6D7D2B-22AE-4C3A-B500-5802734BDFAC}" destId="{7609CE0C-7752-4623-805A-639F0E4D6B5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3D3588-AF87-4D44-8352-54FA1D58BE09}" type="doc">
      <dgm:prSet loTypeId="urn:microsoft.com/office/officeart/2005/8/layout/pyramid2" loCatId="pyramid" qsTypeId="urn:microsoft.com/office/officeart/2005/8/quickstyle/simple1" qsCatId="simple" csTypeId="urn:microsoft.com/office/officeart/2005/8/colors/accent2_3" csCatId="accent2" phldr="1"/>
      <dgm:spPr/>
    </dgm:pt>
    <dgm:pt modelId="{BE694CBA-6D17-4377-AAED-2D8746E738C2}">
      <dgm:prSet phldrT="[Texto]" custT="1"/>
      <dgm:spPr/>
      <dgm:t>
        <a:bodyPr/>
        <a:lstStyle/>
        <a:p>
          <a:r>
            <a:rPr lang="es-ES" sz="1600" dirty="0"/>
            <a:t>Constitución de la República</a:t>
          </a:r>
        </a:p>
      </dgm:t>
    </dgm:pt>
    <dgm:pt modelId="{31F46483-7445-4C40-9863-EEF68865A86D}" type="parTrans" cxnId="{9BA39E11-D33D-4719-A3D8-8AD7276D2897}">
      <dgm:prSet/>
      <dgm:spPr/>
      <dgm:t>
        <a:bodyPr/>
        <a:lstStyle/>
        <a:p>
          <a:endParaRPr lang="es-ES" sz="2400"/>
        </a:p>
      </dgm:t>
    </dgm:pt>
    <dgm:pt modelId="{70FE5691-2E32-4CBB-AD3A-C19396CC273A}" type="sibTrans" cxnId="{9BA39E11-D33D-4719-A3D8-8AD7276D2897}">
      <dgm:prSet/>
      <dgm:spPr/>
      <dgm:t>
        <a:bodyPr/>
        <a:lstStyle/>
        <a:p>
          <a:endParaRPr lang="es-ES" sz="2400"/>
        </a:p>
      </dgm:t>
    </dgm:pt>
    <dgm:pt modelId="{93CC6CF9-ABCE-4FB3-8FE2-1A84F10352D4}">
      <dgm:prSet phldrT="[Texto]" custT="1"/>
      <dgm:spPr/>
      <dgm:t>
        <a:bodyPr/>
        <a:lstStyle/>
        <a:p>
          <a:r>
            <a:rPr lang="es-ES" sz="1600" dirty="0"/>
            <a:t>Tratados y convenios internacionales</a:t>
          </a:r>
        </a:p>
      </dgm:t>
    </dgm:pt>
    <dgm:pt modelId="{6ABFD63D-D16C-4EB0-978F-03025AFFFC7B}" type="parTrans" cxnId="{3E31E66F-8507-4F02-8380-CD7EBE08FDDD}">
      <dgm:prSet/>
      <dgm:spPr/>
      <dgm:t>
        <a:bodyPr/>
        <a:lstStyle/>
        <a:p>
          <a:endParaRPr lang="es-ES" sz="2400"/>
        </a:p>
      </dgm:t>
    </dgm:pt>
    <dgm:pt modelId="{991076FC-3020-4098-B193-6A3B2B7CBF37}" type="sibTrans" cxnId="{3E31E66F-8507-4F02-8380-CD7EBE08FDDD}">
      <dgm:prSet/>
      <dgm:spPr/>
      <dgm:t>
        <a:bodyPr/>
        <a:lstStyle/>
        <a:p>
          <a:endParaRPr lang="es-ES" sz="2400"/>
        </a:p>
      </dgm:t>
    </dgm:pt>
    <dgm:pt modelId="{252797BC-4374-4B45-9F34-DC9F0A325AA9}">
      <dgm:prSet phldrT="[Texto]" custT="1"/>
      <dgm:spPr/>
      <dgm:t>
        <a:bodyPr/>
        <a:lstStyle/>
        <a:p>
          <a:r>
            <a:rPr lang="es-ES" sz="1600" dirty="0"/>
            <a:t>Leyes orgánicas</a:t>
          </a:r>
        </a:p>
      </dgm:t>
    </dgm:pt>
    <dgm:pt modelId="{B764B1C3-4C37-4D0A-BBDD-9EAC112C6317}" type="parTrans" cxnId="{A99F7EFF-13D9-4F90-95A3-B2682E0FD282}">
      <dgm:prSet/>
      <dgm:spPr/>
      <dgm:t>
        <a:bodyPr/>
        <a:lstStyle/>
        <a:p>
          <a:endParaRPr lang="es-ES" sz="2400"/>
        </a:p>
      </dgm:t>
    </dgm:pt>
    <dgm:pt modelId="{4D5E561B-7EE9-444D-89B1-A7452DBBBA97}" type="sibTrans" cxnId="{A99F7EFF-13D9-4F90-95A3-B2682E0FD282}">
      <dgm:prSet/>
      <dgm:spPr/>
      <dgm:t>
        <a:bodyPr/>
        <a:lstStyle/>
        <a:p>
          <a:endParaRPr lang="es-ES" sz="2400"/>
        </a:p>
      </dgm:t>
    </dgm:pt>
    <dgm:pt modelId="{473C0D8E-16C6-4DE8-8241-0CBAC9E1569E}">
      <dgm:prSet custT="1"/>
      <dgm:spPr/>
      <dgm:t>
        <a:bodyPr/>
        <a:lstStyle/>
        <a:p>
          <a:r>
            <a:rPr lang="es-ES" sz="1600" dirty="0"/>
            <a:t>Leyes ordinarias</a:t>
          </a:r>
        </a:p>
      </dgm:t>
    </dgm:pt>
    <dgm:pt modelId="{40B00062-340E-4127-8CC0-E9843B432492}" type="parTrans" cxnId="{A416D837-A08E-45C1-A667-CBE18B859551}">
      <dgm:prSet/>
      <dgm:spPr/>
      <dgm:t>
        <a:bodyPr/>
        <a:lstStyle/>
        <a:p>
          <a:endParaRPr lang="es-ES" sz="2400"/>
        </a:p>
      </dgm:t>
    </dgm:pt>
    <dgm:pt modelId="{39D40E5C-36B4-4DA8-A12B-BE2952823E7B}" type="sibTrans" cxnId="{A416D837-A08E-45C1-A667-CBE18B859551}">
      <dgm:prSet/>
      <dgm:spPr/>
      <dgm:t>
        <a:bodyPr/>
        <a:lstStyle/>
        <a:p>
          <a:endParaRPr lang="es-ES" sz="2400"/>
        </a:p>
      </dgm:t>
    </dgm:pt>
    <dgm:pt modelId="{0342FB02-A472-4886-ABB9-247A30B47898}">
      <dgm:prSet custT="1"/>
      <dgm:spPr/>
      <dgm:t>
        <a:bodyPr/>
        <a:lstStyle/>
        <a:p>
          <a:r>
            <a:rPr lang="es-ES" sz="1600" dirty="0"/>
            <a:t>Decretos y reglamentos</a:t>
          </a:r>
        </a:p>
      </dgm:t>
    </dgm:pt>
    <dgm:pt modelId="{B044189F-2D88-4D27-9E60-F2D40A613FF8}" type="parTrans" cxnId="{9ACF112A-B6B3-46B0-BD45-C0B302198B7E}">
      <dgm:prSet/>
      <dgm:spPr/>
      <dgm:t>
        <a:bodyPr/>
        <a:lstStyle/>
        <a:p>
          <a:endParaRPr lang="es-ES" sz="2400"/>
        </a:p>
      </dgm:t>
    </dgm:pt>
    <dgm:pt modelId="{F476E6D6-E9A4-4E59-9F25-C0088A9D5BB6}" type="sibTrans" cxnId="{9ACF112A-B6B3-46B0-BD45-C0B302198B7E}">
      <dgm:prSet/>
      <dgm:spPr/>
      <dgm:t>
        <a:bodyPr/>
        <a:lstStyle/>
        <a:p>
          <a:endParaRPr lang="es-ES" sz="2400"/>
        </a:p>
      </dgm:t>
    </dgm:pt>
    <dgm:pt modelId="{F11A78A8-BD68-4CF8-A345-C97AE5DA7955}">
      <dgm:prSet custT="1"/>
      <dgm:spPr/>
      <dgm:t>
        <a:bodyPr/>
        <a:lstStyle/>
        <a:p>
          <a:r>
            <a:rPr lang="es-ES" sz="1600" dirty="0"/>
            <a:t>Acuerdos Ministeriales</a:t>
          </a:r>
        </a:p>
      </dgm:t>
    </dgm:pt>
    <dgm:pt modelId="{EB145EE6-42E3-4976-B3BF-9B5E6718EC22}" type="parTrans" cxnId="{D9AB4F12-A230-4424-A488-4466E1885A3F}">
      <dgm:prSet/>
      <dgm:spPr/>
      <dgm:t>
        <a:bodyPr/>
        <a:lstStyle/>
        <a:p>
          <a:endParaRPr lang="es-ES" sz="2400"/>
        </a:p>
      </dgm:t>
    </dgm:pt>
    <dgm:pt modelId="{5ECE7B0E-E27B-40B1-91CD-E26512FB4F11}" type="sibTrans" cxnId="{D9AB4F12-A230-4424-A488-4466E1885A3F}">
      <dgm:prSet/>
      <dgm:spPr/>
      <dgm:t>
        <a:bodyPr/>
        <a:lstStyle/>
        <a:p>
          <a:endParaRPr lang="es-ES" sz="2400"/>
        </a:p>
      </dgm:t>
    </dgm:pt>
    <dgm:pt modelId="{72F7D42B-B7E7-446D-830C-D7A5C6D7FAA3}">
      <dgm:prSet custT="1"/>
      <dgm:spPr/>
      <dgm:t>
        <a:bodyPr/>
        <a:lstStyle/>
        <a:p>
          <a:r>
            <a:rPr lang="es-ES" sz="1600" dirty="0"/>
            <a:t>Resoluciones y normas técnicas</a:t>
          </a:r>
        </a:p>
      </dgm:t>
    </dgm:pt>
    <dgm:pt modelId="{6683D950-9C63-4241-A34C-280F7C8B6567}" type="parTrans" cxnId="{BCEC6089-DDFF-44FC-8C71-795F553C09D8}">
      <dgm:prSet/>
      <dgm:spPr/>
      <dgm:t>
        <a:bodyPr/>
        <a:lstStyle/>
        <a:p>
          <a:endParaRPr lang="es-ES" sz="2400"/>
        </a:p>
      </dgm:t>
    </dgm:pt>
    <dgm:pt modelId="{309424E1-6EED-4611-9255-DB12F1BEC931}" type="sibTrans" cxnId="{BCEC6089-DDFF-44FC-8C71-795F553C09D8}">
      <dgm:prSet/>
      <dgm:spPr/>
      <dgm:t>
        <a:bodyPr/>
        <a:lstStyle/>
        <a:p>
          <a:endParaRPr lang="es-ES" sz="2400"/>
        </a:p>
      </dgm:t>
    </dgm:pt>
    <dgm:pt modelId="{39453D1D-DB11-4F7B-921C-1C7E092D2228}">
      <dgm:prSet custT="1"/>
      <dgm:spPr/>
      <dgm:t>
        <a:bodyPr/>
        <a:lstStyle/>
        <a:p>
          <a:r>
            <a:rPr lang="es-ES" sz="1600" dirty="0"/>
            <a:t>Demás actos y decisiones de poderes públicos</a:t>
          </a:r>
        </a:p>
      </dgm:t>
    </dgm:pt>
    <dgm:pt modelId="{2EAC43D7-9CA3-4430-B638-74AB4D88A885}" type="parTrans" cxnId="{6955F7E5-981F-45FC-8AFA-C7245193FC80}">
      <dgm:prSet/>
      <dgm:spPr/>
      <dgm:t>
        <a:bodyPr/>
        <a:lstStyle/>
        <a:p>
          <a:endParaRPr lang="es-ES" sz="2400"/>
        </a:p>
      </dgm:t>
    </dgm:pt>
    <dgm:pt modelId="{51DEA1F5-143A-4C89-B8B2-82B19A01A4F4}" type="sibTrans" cxnId="{6955F7E5-981F-45FC-8AFA-C7245193FC80}">
      <dgm:prSet/>
      <dgm:spPr/>
      <dgm:t>
        <a:bodyPr/>
        <a:lstStyle/>
        <a:p>
          <a:endParaRPr lang="es-ES" sz="2400"/>
        </a:p>
      </dgm:t>
    </dgm:pt>
    <dgm:pt modelId="{F65E6EA7-876B-4DD6-AA63-E6D281DCE375}" type="pres">
      <dgm:prSet presAssocID="{BD3D3588-AF87-4D44-8352-54FA1D58BE09}" presName="compositeShape" presStyleCnt="0">
        <dgm:presLayoutVars>
          <dgm:dir/>
          <dgm:resizeHandles/>
        </dgm:presLayoutVars>
      </dgm:prSet>
      <dgm:spPr/>
    </dgm:pt>
    <dgm:pt modelId="{C86F5BA1-EE43-4F32-A438-683B30C95F5A}" type="pres">
      <dgm:prSet presAssocID="{BD3D3588-AF87-4D44-8352-54FA1D58BE09}" presName="pyramid" presStyleLbl="node1" presStyleIdx="0" presStyleCnt="1"/>
      <dgm:spPr/>
    </dgm:pt>
    <dgm:pt modelId="{0EBED2EC-F12A-46E4-8541-A224EB494880}" type="pres">
      <dgm:prSet presAssocID="{BD3D3588-AF87-4D44-8352-54FA1D58BE09}" presName="theList" presStyleCnt="0"/>
      <dgm:spPr/>
    </dgm:pt>
    <dgm:pt modelId="{17919B24-CDA4-4E52-B48A-9ECB95D0174C}" type="pres">
      <dgm:prSet presAssocID="{BE694CBA-6D17-4377-AAED-2D8746E738C2}" presName="aNode" presStyleLbl="fgAcc1" presStyleIdx="0" presStyleCnt="8">
        <dgm:presLayoutVars>
          <dgm:bulletEnabled val="1"/>
        </dgm:presLayoutVars>
      </dgm:prSet>
      <dgm:spPr/>
    </dgm:pt>
    <dgm:pt modelId="{D68D5762-F31A-4FD6-A9B4-277DE61A1341}" type="pres">
      <dgm:prSet presAssocID="{BE694CBA-6D17-4377-AAED-2D8746E738C2}" presName="aSpace" presStyleCnt="0"/>
      <dgm:spPr/>
    </dgm:pt>
    <dgm:pt modelId="{E17F3398-1E6E-4443-9502-4D809BBD7BE2}" type="pres">
      <dgm:prSet presAssocID="{93CC6CF9-ABCE-4FB3-8FE2-1A84F10352D4}" presName="aNode" presStyleLbl="fgAcc1" presStyleIdx="1" presStyleCnt="8">
        <dgm:presLayoutVars>
          <dgm:bulletEnabled val="1"/>
        </dgm:presLayoutVars>
      </dgm:prSet>
      <dgm:spPr/>
    </dgm:pt>
    <dgm:pt modelId="{C26D3FA3-F118-4C9A-8A0B-8455EE9F29CD}" type="pres">
      <dgm:prSet presAssocID="{93CC6CF9-ABCE-4FB3-8FE2-1A84F10352D4}" presName="aSpace" presStyleCnt="0"/>
      <dgm:spPr/>
    </dgm:pt>
    <dgm:pt modelId="{AD7D38AC-E8CC-4E64-BB9C-7D824947AF65}" type="pres">
      <dgm:prSet presAssocID="{252797BC-4374-4B45-9F34-DC9F0A325AA9}" presName="aNode" presStyleLbl="fgAcc1" presStyleIdx="2" presStyleCnt="8">
        <dgm:presLayoutVars>
          <dgm:bulletEnabled val="1"/>
        </dgm:presLayoutVars>
      </dgm:prSet>
      <dgm:spPr/>
    </dgm:pt>
    <dgm:pt modelId="{AC2F9252-555C-412C-9075-94E3C39294C3}" type="pres">
      <dgm:prSet presAssocID="{252797BC-4374-4B45-9F34-DC9F0A325AA9}" presName="aSpace" presStyleCnt="0"/>
      <dgm:spPr/>
    </dgm:pt>
    <dgm:pt modelId="{F6F2489B-3324-4E1E-B84D-305B7D692213}" type="pres">
      <dgm:prSet presAssocID="{473C0D8E-16C6-4DE8-8241-0CBAC9E1569E}" presName="aNode" presStyleLbl="fgAcc1" presStyleIdx="3" presStyleCnt="8">
        <dgm:presLayoutVars>
          <dgm:bulletEnabled val="1"/>
        </dgm:presLayoutVars>
      </dgm:prSet>
      <dgm:spPr/>
    </dgm:pt>
    <dgm:pt modelId="{3F7DFC77-69CE-43EA-B9A4-DC370BE1D96F}" type="pres">
      <dgm:prSet presAssocID="{473C0D8E-16C6-4DE8-8241-0CBAC9E1569E}" presName="aSpace" presStyleCnt="0"/>
      <dgm:spPr/>
    </dgm:pt>
    <dgm:pt modelId="{205618B4-9038-4763-93BD-8F69B5816B38}" type="pres">
      <dgm:prSet presAssocID="{0342FB02-A472-4886-ABB9-247A30B47898}" presName="aNode" presStyleLbl="fgAcc1" presStyleIdx="4" presStyleCnt="8">
        <dgm:presLayoutVars>
          <dgm:bulletEnabled val="1"/>
        </dgm:presLayoutVars>
      </dgm:prSet>
      <dgm:spPr/>
    </dgm:pt>
    <dgm:pt modelId="{46EBD8E9-D3CF-4280-BD84-3D13BEA4125B}" type="pres">
      <dgm:prSet presAssocID="{0342FB02-A472-4886-ABB9-247A30B47898}" presName="aSpace" presStyleCnt="0"/>
      <dgm:spPr/>
    </dgm:pt>
    <dgm:pt modelId="{0D90C9F2-638A-40DC-940E-0A49DD380E93}" type="pres">
      <dgm:prSet presAssocID="{F11A78A8-BD68-4CF8-A345-C97AE5DA7955}" presName="aNode" presStyleLbl="fgAcc1" presStyleIdx="5" presStyleCnt="8">
        <dgm:presLayoutVars>
          <dgm:bulletEnabled val="1"/>
        </dgm:presLayoutVars>
      </dgm:prSet>
      <dgm:spPr/>
    </dgm:pt>
    <dgm:pt modelId="{439A39CF-4502-4A84-917A-2EA3068B40AA}" type="pres">
      <dgm:prSet presAssocID="{F11A78A8-BD68-4CF8-A345-C97AE5DA7955}" presName="aSpace" presStyleCnt="0"/>
      <dgm:spPr/>
    </dgm:pt>
    <dgm:pt modelId="{201D5700-7566-4EE2-A6B1-9FA645DE0ED4}" type="pres">
      <dgm:prSet presAssocID="{72F7D42B-B7E7-446D-830C-D7A5C6D7FAA3}" presName="aNode" presStyleLbl="fgAcc1" presStyleIdx="6" presStyleCnt="8">
        <dgm:presLayoutVars>
          <dgm:bulletEnabled val="1"/>
        </dgm:presLayoutVars>
      </dgm:prSet>
      <dgm:spPr/>
    </dgm:pt>
    <dgm:pt modelId="{2155314F-5C78-4EB2-9B46-47FFFFCFBBDF}" type="pres">
      <dgm:prSet presAssocID="{72F7D42B-B7E7-446D-830C-D7A5C6D7FAA3}" presName="aSpace" presStyleCnt="0"/>
      <dgm:spPr/>
    </dgm:pt>
    <dgm:pt modelId="{7DACF77C-0A8E-426E-9E54-51DB6AB30D61}" type="pres">
      <dgm:prSet presAssocID="{39453D1D-DB11-4F7B-921C-1C7E092D2228}" presName="aNode" presStyleLbl="fgAcc1" presStyleIdx="7" presStyleCnt="8">
        <dgm:presLayoutVars>
          <dgm:bulletEnabled val="1"/>
        </dgm:presLayoutVars>
      </dgm:prSet>
      <dgm:spPr/>
    </dgm:pt>
    <dgm:pt modelId="{3158E705-8485-46E5-BAE8-24336446F6DA}" type="pres">
      <dgm:prSet presAssocID="{39453D1D-DB11-4F7B-921C-1C7E092D2228}" presName="aSpace" presStyleCnt="0"/>
      <dgm:spPr/>
    </dgm:pt>
  </dgm:ptLst>
  <dgm:cxnLst>
    <dgm:cxn modelId="{9BA39E11-D33D-4719-A3D8-8AD7276D2897}" srcId="{BD3D3588-AF87-4D44-8352-54FA1D58BE09}" destId="{BE694CBA-6D17-4377-AAED-2D8746E738C2}" srcOrd="0" destOrd="0" parTransId="{31F46483-7445-4C40-9863-EEF68865A86D}" sibTransId="{70FE5691-2E32-4CBB-AD3A-C19396CC273A}"/>
    <dgm:cxn modelId="{D9AB4F12-A230-4424-A488-4466E1885A3F}" srcId="{BD3D3588-AF87-4D44-8352-54FA1D58BE09}" destId="{F11A78A8-BD68-4CF8-A345-C97AE5DA7955}" srcOrd="5" destOrd="0" parTransId="{EB145EE6-42E3-4976-B3BF-9B5E6718EC22}" sibTransId="{5ECE7B0E-E27B-40B1-91CD-E26512FB4F11}"/>
    <dgm:cxn modelId="{BE599012-5BAF-4A59-A1B9-0DCD894493EF}" type="presOf" srcId="{39453D1D-DB11-4F7B-921C-1C7E092D2228}" destId="{7DACF77C-0A8E-426E-9E54-51DB6AB30D61}" srcOrd="0" destOrd="0" presId="urn:microsoft.com/office/officeart/2005/8/layout/pyramid2"/>
    <dgm:cxn modelId="{9ACF112A-B6B3-46B0-BD45-C0B302198B7E}" srcId="{BD3D3588-AF87-4D44-8352-54FA1D58BE09}" destId="{0342FB02-A472-4886-ABB9-247A30B47898}" srcOrd="4" destOrd="0" parTransId="{B044189F-2D88-4D27-9E60-F2D40A613FF8}" sibTransId="{F476E6D6-E9A4-4E59-9F25-C0088A9D5BB6}"/>
    <dgm:cxn modelId="{A416D837-A08E-45C1-A667-CBE18B859551}" srcId="{BD3D3588-AF87-4D44-8352-54FA1D58BE09}" destId="{473C0D8E-16C6-4DE8-8241-0CBAC9E1569E}" srcOrd="3" destOrd="0" parTransId="{40B00062-340E-4127-8CC0-E9843B432492}" sibTransId="{39D40E5C-36B4-4DA8-A12B-BE2952823E7B}"/>
    <dgm:cxn modelId="{C5943B3A-845D-4F7B-BB7F-D33C93710E7A}" type="presOf" srcId="{BD3D3588-AF87-4D44-8352-54FA1D58BE09}" destId="{F65E6EA7-876B-4DD6-AA63-E6D281DCE375}" srcOrd="0" destOrd="0" presId="urn:microsoft.com/office/officeart/2005/8/layout/pyramid2"/>
    <dgm:cxn modelId="{CCC7A541-A1EF-4BEE-8953-04FAEBFDAD36}" type="presOf" srcId="{252797BC-4374-4B45-9F34-DC9F0A325AA9}" destId="{AD7D38AC-E8CC-4E64-BB9C-7D824947AF65}" srcOrd="0" destOrd="0" presId="urn:microsoft.com/office/officeart/2005/8/layout/pyramid2"/>
    <dgm:cxn modelId="{A8115A42-7F28-4B2C-84A9-18CAC3F96E87}" type="presOf" srcId="{93CC6CF9-ABCE-4FB3-8FE2-1A84F10352D4}" destId="{E17F3398-1E6E-4443-9502-4D809BBD7BE2}" srcOrd="0" destOrd="0" presId="urn:microsoft.com/office/officeart/2005/8/layout/pyramid2"/>
    <dgm:cxn modelId="{3E31E66F-8507-4F02-8380-CD7EBE08FDDD}" srcId="{BD3D3588-AF87-4D44-8352-54FA1D58BE09}" destId="{93CC6CF9-ABCE-4FB3-8FE2-1A84F10352D4}" srcOrd="1" destOrd="0" parTransId="{6ABFD63D-D16C-4EB0-978F-03025AFFFC7B}" sibTransId="{991076FC-3020-4098-B193-6A3B2B7CBF37}"/>
    <dgm:cxn modelId="{BCEC6089-DDFF-44FC-8C71-795F553C09D8}" srcId="{BD3D3588-AF87-4D44-8352-54FA1D58BE09}" destId="{72F7D42B-B7E7-446D-830C-D7A5C6D7FAA3}" srcOrd="6" destOrd="0" parTransId="{6683D950-9C63-4241-A34C-280F7C8B6567}" sibTransId="{309424E1-6EED-4611-9255-DB12F1BEC931}"/>
    <dgm:cxn modelId="{DADE9A9A-BA64-40C6-B9D6-666DE97A007E}" type="presOf" srcId="{473C0D8E-16C6-4DE8-8241-0CBAC9E1569E}" destId="{F6F2489B-3324-4E1E-B84D-305B7D692213}" srcOrd="0" destOrd="0" presId="urn:microsoft.com/office/officeart/2005/8/layout/pyramid2"/>
    <dgm:cxn modelId="{3BCD929F-8AAA-475B-A876-043DF15CBB60}" type="presOf" srcId="{BE694CBA-6D17-4377-AAED-2D8746E738C2}" destId="{17919B24-CDA4-4E52-B48A-9ECB95D0174C}" srcOrd="0" destOrd="0" presId="urn:microsoft.com/office/officeart/2005/8/layout/pyramid2"/>
    <dgm:cxn modelId="{20011AA7-1358-46A2-83AC-59D9C778E0D2}" type="presOf" srcId="{0342FB02-A472-4886-ABB9-247A30B47898}" destId="{205618B4-9038-4763-93BD-8F69B5816B38}" srcOrd="0" destOrd="0" presId="urn:microsoft.com/office/officeart/2005/8/layout/pyramid2"/>
    <dgm:cxn modelId="{F9B12ABA-B8BB-48A3-975D-5FEDAA7C0B96}" type="presOf" srcId="{72F7D42B-B7E7-446D-830C-D7A5C6D7FAA3}" destId="{201D5700-7566-4EE2-A6B1-9FA645DE0ED4}" srcOrd="0" destOrd="0" presId="urn:microsoft.com/office/officeart/2005/8/layout/pyramid2"/>
    <dgm:cxn modelId="{F2B1C5D7-54D1-4B82-9F8B-8CFBCE8D4970}" type="presOf" srcId="{F11A78A8-BD68-4CF8-A345-C97AE5DA7955}" destId="{0D90C9F2-638A-40DC-940E-0A49DD380E93}" srcOrd="0" destOrd="0" presId="urn:microsoft.com/office/officeart/2005/8/layout/pyramid2"/>
    <dgm:cxn modelId="{6955F7E5-981F-45FC-8AFA-C7245193FC80}" srcId="{BD3D3588-AF87-4D44-8352-54FA1D58BE09}" destId="{39453D1D-DB11-4F7B-921C-1C7E092D2228}" srcOrd="7" destOrd="0" parTransId="{2EAC43D7-9CA3-4430-B638-74AB4D88A885}" sibTransId="{51DEA1F5-143A-4C89-B8B2-82B19A01A4F4}"/>
    <dgm:cxn modelId="{A99F7EFF-13D9-4F90-95A3-B2682E0FD282}" srcId="{BD3D3588-AF87-4D44-8352-54FA1D58BE09}" destId="{252797BC-4374-4B45-9F34-DC9F0A325AA9}" srcOrd="2" destOrd="0" parTransId="{B764B1C3-4C37-4D0A-BBDD-9EAC112C6317}" sibTransId="{4D5E561B-7EE9-444D-89B1-A7452DBBBA97}"/>
    <dgm:cxn modelId="{48570416-721A-4114-8644-7EF25445DFE9}" type="presParOf" srcId="{F65E6EA7-876B-4DD6-AA63-E6D281DCE375}" destId="{C86F5BA1-EE43-4F32-A438-683B30C95F5A}" srcOrd="0" destOrd="0" presId="urn:microsoft.com/office/officeart/2005/8/layout/pyramid2"/>
    <dgm:cxn modelId="{4B23FBDD-32F7-4384-BA86-B54C039DC09C}" type="presParOf" srcId="{F65E6EA7-876B-4DD6-AA63-E6D281DCE375}" destId="{0EBED2EC-F12A-46E4-8541-A224EB494880}" srcOrd="1" destOrd="0" presId="urn:microsoft.com/office/officeart/2005/8/layout/pyramid2"/>
    <dgm:cxn modelId="{F79BE3AA-BA5B-41D7-A726-8A5A9C9AD481}" type="presParOf" srcId="{0EBED2EC-F12A-46E4-8541-A224EB494880}" destId="{17919B24-CDA4-4E52-B48A-9ECB95D0174C}" srcOrd="0" destOrd="0" presId="urn:microsoft.com/office/officeart/2005/8/layout/pyramid2"/>
    <dgm:cxn modelId="{B40F5B82-6B73-473A-90BD-C91AFFE36442}" type="presParOf" srcId="{0EBED2EC-F12A-46E4-8541-A224EB494880}" destId="{D68D5762-F31A-4FD6-A9B4-277DE61A1341}" srcOrd="1" destOrd="0" presId="urn:microsoft.com/office/officeart/2005/8/layout/pyramid2"/>
    <dgm:cxn modelId="{5FDA7FC6-5DFC-4628-925B-12C395CE46CB}" type="presParOf" srcId="{0EBED2EC-F12A-46E4-8541-A224EB494880}" destId="{E17F3398-1E6E-4443-9502-4D809BBD7BE2}" srcOrd="2" destOrd="0" presId="urn:microsoft.com/office/officeart/2005/8/layout/pyramid2"/>
    <dgm:cxn modelId="{A5AD3ED2-444A-4A85-8727-6A1424D6F83E}" type="presParOf" srcId="{0EBED2EC-F12A-46E4-8541-A224EB494880}" destId="{C26D3FA3-F118-4C9A-8A0B-8455EE9F29CD}" srcOrd="3" destOrd="0" presId="urn:microsoft.com/office/officeart/2005/8/layout/pyramid2"/>
    <dgm:cxn modelId="{DDA0C710-D701-48D5-AD2E-E890A586AA34}" type="presParOf" srcId="{0EBED2EC-F12A-46E4-8541-A224EB494880}" destId="{AD7D38AC-E8CC-4E64-BB9C-7D824947AF65}" srcOrd="4" destOrd="0" presId="urn:microsoft.com/office/officeart/2005/8/layout/pyramid2"/>
    <dgm:cxn modelId="{BEBB5450-9713-4A06-82D0-CED79BCB5D4B}" type="presParOf" srcId="{0EBED2EC-F12A-46E4-8541-A224EB494880}" destId="{AC2F9252-555C-412C-9075-94E3C39294C3}" srcOrd="5" destOrd="0" presId="urn:microsoft.com/office/officeart/2005/8/layout/pyramid2"/>
    <dgm:cxn modelId="{E06B72D9-48D6-46F1-8B86-E415C4D296A1}" type="presParOf" srcId="{0EBED2EC-F12A-46E4-8541-A224EB494880}" destId="{F6F2489B-3324-4E1E-B84D-305B7D692213}" srcOrd="6" destOrd="0" presId="urn:microsoft.com/office/officeart/2005/8/layout/pyramid2"/>
    <dgm:cxn modelId="{BFC4342C-CA2C-452A-BAD5-8923597197B7}" type="presParOf" srcId="{0EBED2EC-F12A-46E4-8541-A224EB494880}" destId="{3F7DFC77-69CE-43EA-B9A4-DC370BE1D96F}" srcOrd="7" destOrd="0" presId="urn:microsoft.com/office/officeart/2005/8/layout/pyramid2"/>
    <dgm:cxn modelId="{071D35F2-3D52-4EE0-AE5F-A67AEB5B2BCE}" type="presParOf" srcId="{0EBED2EC-F12A-46E4-8541-A224EB494880}" destId="{205618B4-9038-4763-93BD-8F69B5816B38}" srcOrd="8" destOrd="0" presId="urn:microsoft.com/office/officeart/2005/8/layout/pyramid2"/>
    <dgm:cxn modelId="{27D8DE1D-FA82-4870-9D22-97461904E334}" type="presParOf" srcId="{0EBED2EC-F12A-46E4-8541-A224EB494880}" destId="{46EBD8E9-D3CF-4280-BD84-3D13BEA4125B}" srcOrd="9" destOrd="0" presId="urn:microsoft.com/office/officeart/2005/8/layout/pyramid2"/>
    <dgm:cxn modelId="{E43BF1DC-2FC5-41E4-AD02-FD55B8A0CDB8}" type="presParOf" srcId="{0EBED2EC-F12A-46E4-8541-A224EB494880}" destId="{0D90C9F2-638A-40DC-940E-0A49DD380E93}" srcOrd="10" destOrd="0" presId="urn:microsoft.com/office/officeart/2005/8/layout/pyramid2"/>
    <dgm:cxn modelId="{A5D36071-213C-4351-9802-7CC54F1FC647}" type="presParOf" srcId="{0EBED2EC-F12A-46E4-8541-A224EB494880}" destId="{439A39CF-4502-4A84-917A-2EA3068B40AA}" srcOrd="11" destOrd="0" presId="urn:microsoft.com/office/officeart/2005/8/layout/pyramid2"/>
    <dgm:cxn modelId="{658DB7F1-F917-4C7E-9330-F8CADB38A919}" type="presParOf" srcId="{0EBED2EC-F12A-46E4-8541-A224EB494880}" destId="{201D5700-7566-4EE2-A6B1-9FA645DE0ED4}" srcOrd="12" destOrd="0" presId="urn:microsoft.com/office/officeart/2005/8/layout/pyramid2"/>
    <dgm:cxn modelId="{CBEB969E-3B62-4CA6-A448-0650680C3D6B}" type="presParOf" srcId="{0EBED2EC-F12A-46E4-8541-A224EB494880}" destId="{2155314F-5C78-4EB2-9B46-47FFFFCFBBDF}" srcOrd="13" destOrd="0" presId="urn:microsoft.com/office/officeart/2005/8/layout/pyramid2"/>
    <dgm:cxn modelId="{AFFD9094-BC1A-490D-80F7-23038633A66C}" type="presParOf" srcId="{0EBED2EC-F12A-46E4-8541-A224EB494880}" destId="{7DACF77C-0A8E-426E-9E54-51DB6AB30D61}" srcOrd="14" destOrd="0" presId="urn:microsoft.com/office/officeart/2005/8/layout/pyramid2"/>
    <dgm:cxn modelId="{72175B6B-8FC0-449B-8DC5-465DEAC564D4}" type="presParOf" srcId="{0EBED2EC-F12A-46E4-8541-A224EB494880}" destId="{3158E705-8485-46E5-BAE8-24336446F6DA}" srcOrd="1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3FE506-3602-46A5-B91E-FE037A73F56B}" type="doc">
      <dgm:prSet loTypeId="urn:microsoft.com/office/officeart/2005/8/layout/process4" loCatId="list" qsTypeId="urn:microsoft.com/office/officeart/2005/8/quickstyle/simple1" qsCatId="simple" csTypeId="urn:microsoft.com/office/officeart/2005/8/colors/accent2_2" csCatId="accent2" phldr="1"/>
      <dgm:spPr/>
      <dgm:t>
        <a:bodyPr/>
        <a:lstStyle/>
        <a:p>
          <a:endParaRPr lang="es-ES"/>
        </a:p>
      </dgm:t>
    </dgm:pt>
    <dgm:pt modelId="{F58B096C-3EB6-4E86-AC1A-CB24EEAB7F98}">
      <dgm:prSet phldrT="[Texto]"/>
      <dgm:spPr/>
      <dgm:t>
        <a:bodyPr/>
        <a:lstStyle/>
        <a:p>
          <a:r>
            <a:rPr lang="es-ES" dirty="0"/>
            <a:t>Tratados y convenios internacionales</a:t>
          </a:r>
        </a:p>
      </dgm:t>
    </dgm:pt>
    <dgm:pt modelId="{7BAC716A-9565-4549-97FC-C6E112EA0100}" type="parTrans" cxnId="{3ABC5801-212F-4382-B302-9C33E67326C5}">
      <dgm:prSet/>
      <dgm:spPr/>
      <dgm:t>
        <a:bodyPr/>
        <a:lstStyle/>
        <a:p>
          <a:endParaRPr lang="es-ES"/>
        </a:p>
      </dgm:t>
    </dgm:pt>
    <dgm:pt modelId="{72C8EF4E-1F8E-4843-AECB-70688886456A}" type="sibTrans" cxnId="{3ABC5801-212F-4382-B302-9C33E67326C5}">
      <dgm:prSet/>
      <dgm:spPr/>
      <dgm:t>
        <a:bodyPr/>
        <a:lstStyle/>
        <a:p>
          <a:endParaRPr lang="es-ES"/>
        </a:p>
      </dgm:t>
    </dgm:pt>
    <dgm:pt modelId="{E5B88907-A8EF-4E7F-9DAB-D29FEB249AD9}">
      <dgm:prSet phldrT="[Texto]"/>
      <dgm:spPr/>
      <dgm:t>
        <a:bodyPr/>
        <a:lstStyle/>
        <a:p>
          <a:r>
            <a:rPr lang="es-ES" dirty="0"/>
            <a:t>Protocolo de </a:t>
          </a:r>
          <a:r>
            <a:rPr lang="es-ES" dirty="0" err="1"/>
            <a:t>Kyoto</a:t>
          </a:r>
          <a:r>
            <a:rPr lang="es-ES" dirty="0"/>
            <a:t> </a:t>
          </a:r>
        </a:p>
      </dgm:t>
    </dgm:pt>
    <dgm:pt modelId="{AD363EA3-C6A5-46C4-B35A-BCC19553C4C4}" type="parTrans" cxnId="{5BFE7FC2-EE2E-4E85-9E96-9D12897ED78C}">
      <dgm:prSet/>
      <dgm:spPr/>
      <dgm:t>
        <a:bodyPr/>
        <a:lstStyle/>
        <a:p>
          <a:endParaRPr lang="es-ES"/>
        </a:p>
      </dgm:t>
    </dgm:pt>
    <dgm:pt modelId="{D701B64D-6C17-42F5-BA14-14A74B485745}" type="sibTrans" cxnId="{5BFE7FC2-EE2E-4E85-9E96-9D12897ED78C}">
      <dgm:prSet/>
      <dgm:spPr/>
      <dgm:t>
        <a:bodyPr/>
        <a:lstStyle/>
        <a:p>
          <a:endParaRPr lang="es-ES"/>
        </a:p>
      </dgm:t>
    </dgm:pt>
    <dgm:pt modelId="{012A6EC1-B194-4DBC-9A64-AEEFF6A83D69}">
      <dgm:prSet phldrT="[Texto]"/>
      <dgm:spPr/>
      <dgm:t>
        <a:bodyPr/>
        <a:lstStyle/>
        <a:p>
          <a:r>
            <a:rPr lang="es-ES" dirty="0"/>
            <a:t>Convenio de seguridad biológica</a:t>
          </a:r>
        </a:p>
      </dgm:t>
    </dgm:pt>
    <dgm:pt modelId="{D2D53026-0D38-444E-A007-9331BD823EDC}" type="parTrans" cxnId="{95B87723-3536-414C-B65F-F837640908E2}">
      <dgm:prSet/>
      <dgm:spPr/>
      <dgm:t>
        <a:bodyPr/>
        <a:lstStyle/>
        <a:p>
          <a:endParaRPr lang="es-ES"/>
        </a:p>
      </dgm:t>
    </dgm:pt>
    <dgm:pt modelId="{16F05A42-6808-4448-A62E-6EE17A8965B0}" type="sibTrans" cxnId="{95B87723-3536-414C-B65F-F837640908E2}">
      <dgm:prSet/>
      <dgm:spPr/>
      <dgm:t>
        <a:bodyPr/>
        <a:lstStyle/>
        <a:p>
          <a:endParaRPr lang="es-ES"/>
        </a:p>
      </dgm:t>
    </dgm:pt>
    <dgm:pt modelId="{8CDC14C7-2758-4AEA-95FE-8E4145E6960A}">
      <dgm:prSet phldrT="[Texto]"/>
      <dgm:spPr/>
      <dgm:t>
        <a:bodyPr/>
        <a:lstStyle/>
        <a:p>
          <a:r>
            <a:rPr lang="es-ES" dirty="0"/>
            <a:t>Leyes y Códigos orgánicos</a:t>
          </a:r>
        </a:p>
      </dgm:t>
    </dgm:pt>
    <dgm:pt modelId="{42DDE304-54DF-4897-9448-D869CC310F75}" type="parTrans" cxnId="{4F05D067-666B-4270-AA7C-5335E095C97A}">
      <dgm:prSet/>
      <dgm:spPr/>
      <dgm:t>
        <a:bodyPr/>
        <a:lstStyle/>
        <a:p>
          <a:endParaRPr lang="es-ES"/>
        </a:p>
      </dgm:t>
    </dgm:pt>
    <dgm:pt modelId="{1DE9872D-BB91-43D6-8842-866654386E08}" type="sibTrans" cxnId="{4F05D067-666B-4270-AA7C-5335E095C97A}">
      <dgm:prSet/>
      <dgm:spPr/>
      <dgm:t>
        <a:bodyPr/>
        <a:lstStyle/>
        <a:p>
          <a:endParaRPr lang="es-ES"/>
        </a:p>
      </dgm:t>
    </dgm:pt>
    <dgm:pt modelId="{AC97A27B-20F2-4A2D-B978-D8FE84C148F6}">
      <dgm:prSet phldrT="[Texto]"/>
      <dgm:spPr/>
      <dgm:t>
        <a:bodyPr/>
        <a:lstStyle/>
        <a:p>
          <a:r>
            <a:rPr lang="es-ES" dirty="0"/>
            <a:t>Código Orgánico del Ambiente</a:t>
          </a:r>
        </a:p>
      </dgm:t>
    </dgm:pt>
    <dgm:pt modelId="{DB575430-99CE-4569-9F0B-893BDB0F8796}" type="parTrans" cxnId="{4FD450D4-F2E5-4D03-B76D-D73D057FEEF2}">
      <dgm:prSet/>
      <dgm:spPr/>
      <dgm:t>
        <a:bodyPr/>
        <a:lstStyle/>
        <a:p>
          <a:endParaRPr lang="es-ES"/>
        </a:p>
      </dgm:t>
    </dgm:pt>
    <dgm:pt modelId="{9E922968-4A2C-439F-8F3B-81630569E80B}" type="sibTrans" cxnId="{4FD450D4-F2E5-4D03-B76D-D73D057FEEF2}">
      <dgm:prSet/>
      <dgm:spPr/>
      <dgm:t>
        <a:bodyPr/>
        <a:lstStyle/>
        <a:p>
          <a:endParaRPr lang="es-ES"/>
        </a:p>
      </dgm:t>
    </dgm:pt>
    <dgm:pt modelId="{EA11ADE7-D8E2-4F52-9E87-CDA91614A270}">
      <dgm:prSet phldrT="[Texto]"/>
      <dgm:spPr/>
      <dgm:t>
        <a:bodyPr/>
        <a:lstStyle/>
        <a:p>
          <a:r>
            <a:rPr lang="es-ES" dirty="0"/>
            <a:t>Código Orgánico Integral Penal</a:t>
          </a:r>
        </a:p>
      </dgm:t>
    </dgm:pt>
    <dgm:pt modelId="{D9C30CDE-1599-4D97-86B0-24412D25090F}" type="parTrans" cxnId="{C13D30D8-0873-4AD9-A290-588CD0777946}">
      <dgm:prSet/>
      <dgm:spPr/>
      <dgm:t>
        <a:bodyPr/>
        <a:lstStyle/>
        <a:p>
          <a:endParaRPr lang="es-ES"/>
        </a:p>
      </dgm:t>
    </dgm:pt>
    <dgm:pt modelId="{20CAA8F9-F4F8-461B-A1FD-61EEA2D2727F}" type="sibTrans" cxnId="{C13D30D8-0873-4AD9-A290-588CD0777946}">
      <dgm:prSet/>
      <dgm:spPr/>
      <dgm:t>
        <a:bodyPr/>
        <a:lstStyle/>
        <a:p>
          <a:endParaRPr lang="es-ES"/>
        </a:p>
      </dgm:t>
    </dgm:pt>
    <dgm:pt modelId="{03FA11D3-F6DE-4567-8C7A-6DA509D795B4}">
      <dgm:prSet phldrT="[Texto]"/>
      <dgm:spPr/>
      <dgm:t>
        <a:bodyPr/>
        <a:lstStyle/>
        <a:p>
          <a:r>
            <a:rPr lang="es-ES" dirty="0"/>
            <a:t>Decretos y reglamentos</a:t>
          </a:r>
        </a:p>
      </dgm:t>
    </dgm:pt>
    <dgm:pt modelId="{002AF585-6B02-468D-B050-B13EC545AADF}" type="parTrans" cxnId="{DF77B1C0-B0C9-4227-BFD9-D7BD08EBA3A9}">
      <dgm:prSet/>
      <dgm:spPr/>
      <dgm:t>
        <a:bodyPr/>
        <a:lstStyle/>
        <a:p>
          <a:endParaRPr lang="es-ES"/>
        </a:p>
      </dgm:t>
    </dgm:pt>
    <dgm:pt modelId="{726D9B33-2E11-448F-BC30-B5F6244F60DB}" type="sibTrans" cxnId="{DF77B1C0-B0C9-4227-BFD9-D7BD08EBA3A9}">
      <dgm:prSet/>
      <dgm:spPr/>
      <dgm:t>
        <a:bodyPr/>
        <a:lstStyle/>
        <a:p>
          <a:endParaRPr lang="es-ES"/>
        </a:p>
      </dgm:t>
    </dgm:pt>
    <dgm:pt modelId="{31705BEF-6202-4963-99C6-1A94D5A39061}">
      <dgm:prSet phldrT="[Texto]"/>
      <dgm:spPr/>
      <dgm:t>
        <a:bodyPr/>
        <a:lstStyle/>
        <a:p>
          <a:r>
            <a:rPr lang="es-ES" dirty="0"/>
            <a:t>Reglamento al COA</a:t>
          </a:r>
        </a:p>
      </dgm:t>
    </dgm:pt>
    <dgm:pt modelId="{16279C48-5BAF-4830-8486-ABD7D2C6D2D5}" type="parTrans" cxnId="{EBCFFF52-1D87-4D20-8A9D-6483660DDFC5}">
      <dgm:prSet/>
      <dgm:spPr/>
      <dgm:t>
        <a:bodyPr/>
        <a:lstStyle/>
        <a:p>
          <a:endParaRPr lang="es-ES"/>
        </a:p>
      </dgm:t>
    </dgm:pt>
    <dgm:pt modelId="{043DED9C-4E4B-4FB5-BB4C-6C3F48DAB48F}" type="sibTrans" cxnId="{EBCFFF52-1D87-4D20-8A9D-6483660DDFC5}">
      <dgm:prSet/>
      <dgm:spPr/>
      <dgm:t>
        <a:bodyPr/>
        <a:lstStyle/>
        <a:p>
          <a:endParaRPr lang="es-ES"/>
        </a:p>
      </dgm:t>
    </dgm:pt>
    <dgm:pt modelId="{D689525C-4A02-456A-A341-5DE131106A89}">
      <dgm:prSet phldrT="[Texto]"/>
      <dgm:spPr/>
      <dgm:t>
        <a:bodyPr/>
        <a:lstStyle/>
        <a:p>
          <a:r>
            <a:rPr lang="es-ES" dirty="0"/>
            <a:t>Reglamento ambiental para operaciones eléctricas / mineras</a:t>
          </a:r>
        </a:p>
      </dgm:t>
    </dgm:pt>
    <dgm:pt modelId="{79ECDE06-9888-439F-A1E2-A118BEF6F310}" type="parTrans" cxnId="{ACB708A4-6EE7-4796-A8E0-2FCE7A3F41EA}">
      <dgm:prSet/>
      <dgm:spPr/>
      <dgm:t>
        <a:bodyPr/>
        <a:lstStyle/>
        <a:p>
          <a:endParaRPr lang="es-ES"/>
        </a:p>
      </dgm:t>
    </dgm:pt>
    <dgm:pt modelId="{65586012-765C-4919-8E9B-E16C8B83189F}" type="sibTrans" cxnId="{ACB708A4-6EE7-4796-A8E0-2FCE7A3F41EA}">
      <dgm:prSet/>
      <dgm:spPr/>
      <dgm:t>
        <a:bodyPr/>
        <a:lstStyle/>
        <a:p>
          <a:endParaRPr lang="es-ES"/>
        </a:p>
      </dgm:t>
    </dgm:pt>
    <dgm:pt modelId="{D799E514-53F7-4F40-9F91-4B7CED96683A}">
      <dgm:prSet/>
      <dgm:spPr/>
      <dgm:t>
        <a:bodyPr/>
        <a:lstStyle/>
        <a:p>
          <a:r>
            <a:rPr lang="es-ES" dirty="0"/>
            <a:t>Convenio de Basilea</a:t>
          </a:r>
        </a:p>
      </dgm:t>
    </dgm:pt>
    <dgm:pt modelId="{6A432FBD-6CC6-4B67-9159-EBFB5352B96C}" type="parTrans" cxnId="{2DEDD376-2C2C-4185-A9D0-27A9F127F404}">
      <dgm:prSet/>
      <dgm:spPr/>
      <dgm:t>
        <a:bodyPr/>
        <a:lstStyle/>
        <a:p>
          <a:endParaRPr lang="es-ES"/>
        </a:p>
      </dgm:t>
    </dgm:pt>
    <dgm:pt modelId="{401062C0-998A-4F31-A5B7-BCA79B641445}" type="sibTrans" cxnId="{2DEDD376-2C2C-4185-A9D0-27A9F127F404}">
      <dgm:prSet/>
      <dgm:spPr/>
      <dgm:t>
        <a:bodyPr/>
        <a:lstStyle/>
        <a:p>
          <a:endParaRPr lang="es-ES"/>
        </a:p>
      </dgm:t>
    </dgm:pt>
    <dgm:pt modelId="{E081F475-C867-4928-B59C-B1B5B4FEE9FA}">
      <dgm:prSet/>
      <dgm:spPr/>
      <dgm:t>
        <a:bodyPr/>
        <a:lstStyle/>
        <a:p>
          <a:r>
            <a:rPr lang="es-ES" dirty="0" err="1"/>
            <a:t>COOTAD</a:t>
          </a:r>
          <a:endParaRPr lang="es-ES" dirty="0"/>
        </a:p>
      </dgm:t>
    </dgm:pt>
    <dgm:pt modelId="{5905EFF4-CB54-4DBE-A1FC-0AD9AC3EA150}" type="parTrans" cxnId="{21D25653-E0FB-4415-A57F-6EE20A6F0342}">
      <dgm:prSet/>
      <dgm:spPr/>
      <dgm:t>
        <a:bodyPr/>
        <a:lstStyle/>
        <a:p>
          <a:endParaRPr lang="es-ES"/>
        </a:p>
      </dgm:t>
    </dgm:pt>
    <dgm:pt modelId="{A29432DA-DD9D-442A-B13A-73877CA29B4C}" type="sibTrans" cxnId="{21D25653-E0FB-4415-A57F-6EE20A6F0342}">
      <dgm:prSet/>
      <dgm:spPr/>
      <dgm:t>
        <a:bodyPr/>
        <a:lstStyle/>
        <a:p>
          <a:endParaRPr lang="es-ES"/>
        </a:p>
      </dgm:t>
    </dgm:pt>
    <dgm:pt modelId="{E86A3D93-E55F-4B30-B6C0-D67789A5DC31}">
      <dgm:prSet/>
      <dgm:spPr/>
      <dgm:t>
        <a:bodyPr/>
        <a:lstStyle/>
        <a:p>
          <a:r>
            <a:rPr lang="es-ES" dirty="0"/>
            <a:t>Reglamento de mecanismo de aplicación de participación social</a:t>
          </a:r>
        </a:p>
      </dgm:t>
    </dgm:pt>
    <dgm:pt modelId="{2185C5CC-7DAF-4421-B61B-7C8C50D42E2B}" type="parTrans" cxnId="{6DFB07FC-ED97-4226-A4BA-021A77FB343A}">
      <dgm:prSet/>
      <dgm:spPr/>
      <dgm:t>
        <a:bodyPr/>
        <a:lstStyle/>
        <a:p>
          <a:endParaRPr lang="es-ES"/>
        </a:p>
      </dgm:t>
    </dgm:pt>
    <dgm:pt modelId="{51ADB65B-793C-4B7E-AEE9-95F998C38A62}" type="sibTrans" cxnId="{6DFB07FC-ED97-4226-A4BA-021A77FB343A}">
      <dgm:prSet/>
      <dgm:spPr/>
      <dgm:t>
        <a:bodyPr/>
        <a:lstStyle/>
        <a:p>
          <a:endParaRPr lang="es-ES"/>
        </a:p>
      </dgm:t>
    </dgm:pt>
    <dgm:pt modelId="{4EE40F2F-6210-4A95-BE17-AE176087ED3A}" type="pres">
      <dgm:prSet presAssocID="{5A3FE506-3602-46A5-B91E-FE037A73F56B}" presName="Name0" presStyleCnt="0">
        <dgm:presLayoutVars>
          <dgm:dir/>
          <dgm:animLvl val="lvl"/>
          <dgm:resizeHandles val="exact"/>
        </dgm:presLayoutVars>
      </dgm:prSet>
      <dgm:spPr/>
    </dgm:pt>
    <dgm:pt modelId="{A2F97E30-5000-483A-A91E-235A2AD02E68}" type="pres">
      <dgm:prSet presAssocID="{03FA11D3-F6DE-4567-8C7A-6DA509D795B4}" presName="boxAndChildren" presStyleCnt="0"/>
      <dgm:spPr/>
    </dgm:pt>
    <dgm:pt modelId="{DF6845F2-C9AE-4C18-A220-AFE2141B68C3}" type="pres">
      <dgm:prSet presAssocID="{03FA11D3-F6DE-4567-8C7A-6DA509D795B4}" presName="parentTextBox" presStyleLbl="node1" presStyleIdx="0" presStyleCnt="3"/>
      <dgm:spPr/>
    </dgm:pt>
    <dgm:pt modelId="{98934F32-C848-4B08-BB8F-92871FE1F368}" type="pres">
      <dgm:prSet presAssocID="{03FA11D3-F6DE-4567-8C7A-6DA509D795B4}" presName="entireBox" presStyleLbl="node1" presStyleIdx="0" presStyleCnt="3"/>
      <dgm:spPr/>
    </dgm:pt>
    <dgm:pt modelId="{A7831FC7-5A37-4FCC-A9B1-4C5D709D456D}" type="pres">
      <dgm:prSet presAssocID="{03FA11D3-F6DE-4567-8C7A-6DA509D795B4}" presName="descendantBox" presStyleCnt="0"/>
      <dgm:spPr/>
    </dgm:pt>
    <dgm:pt modelId="{460248A1-DF7B-44E8-AF89-AE0B088C0C91}" type="pres">
      <dgm:prSet presAssocID="{31705BEF-6202-4963-99C6-1A94D5A39061}" presName="childTextBox" presStyleLbl="fgAccFollowNode1" presStyleIdx="0" presStyleCnt="9">
        <dgm:presLayoutVars>
          <dgm:bulletEnabled val="1"/>
        </dgm:presLayoutVars>
      </dgm:prSet>
      <dgm:spPr/>
    </dgm:pt>
    <dgm:pt modelId="{700DA992-473E-4B02-9C8D-2318F0800A7D}" type="pres">
      <dgm:prSet presAssocID="{D689525C-4A02-456A-A341-5DE131106A89}" presName="childTextBox" presStyleLbl="fgAccFollowNode1" presStyleIdx="1" presStyleCnt="9">
        <dgm:presLayoutVars>
          <dgm:bulletEnabled val="1"/>
        </dgm:presLayoutVars>
      </dgm:prSet>
      <dgm:spPr/>
    </dgm:pt>
    <dgm:pt modelId="{799EDD31-EC26-4339-A94E-2DADE85C51B3}" type="pres">
      <dgm:prSet presAssocID="{E86A3D93-E55F-4B30-B6C0-D67789A5DC31}" presName="childTextBox" presStyleLbl="fgAccFollowNode1" presStyleIdx="2" presStyleCnt="9">
        <dgm:presLayoutVars>
          <dgm:bulletEnabled val="1"/>
        </dgm:presLayoutVars>
      </dgm:prSet>
      <dgm:spPr/>
    </dgm:pt>
    <dgm:pt modelId="{04EBF96B-F534-4C55-BB19-505438491CDA}" type="pres">
      <dgm:prSet presAssocID="{1DE9872D-BB91-43D6-8842-866654386E08}" presName="sp" presStyleCnt="0"/>
      <dgm:spPr/>
    </dgm:pt>
    <dgm:pt modelId="{A7C81539-F6DA-4A41-B073-F0F8EDE8C5BE}" type="pres">
      <dgm:prSet presAssocID="{8CDC14C7-2758-4AEA-95FE-8E4145E6960A}" presName="arrowAndChildren" presStyleCnt="0"/>
      <dgm:spPr/>
    </dgm:pt>
    <dgm:pt modelId="{8B583C1A-0D99-4EF8-9ECF-BC8EDF0BF730}" type="pres">
      <dgm:prSet presAssocID="{8CDC14C7-2758-4AEA-95FE-8E4145E6960A}" presName="parentTextArrow" presStyleLbl="node1" presStyleIdx="0" presStyleCnt="3"/>
      <dgm:spPr/>
    </dgm:pt>
    <dgm:pt modelId="{3EAACC96-5F54-4026-A98D-A08C8D1380A9}" type="pres">
      <dgm:prSet presAssocID="{8CDC14C7-2758-4AEA-95FE-8E4145E6960A}" presName="arrow" presStyleLbl="node1" presStyleIdx="1" presStyleCnt="3"/>
      <dgm:spPr/>
    </dgm:pt>
    <dgm:pt modelId="{E03054DB-3953-470C-8ED4-1A1EFA374C51}" type="pres">
      <dgm:prSet presAssocID="{8CDC14C7-2758-4AEA-95FE-8E4145E6960A}" presName="descendantArrow" presStyleCnt="0"/>
      <dgm:spPr/>
    </dgm:pt>
    <dgm:pt modelId="{58A25034-6F82-466C-BF32-8533FC5910B5}" type="pres">
      <dgm:prSet presAssocID="{AC97A27B-20F2-4A2D-B978-D8FE84C148F6}" presName="childTextArrow" presStyleLbl="fgAccFollowNode1" presStyleIdx="3" presStyleCnt="9">
        <dgm:presLayoutVars>
          <dgm:bulletEnabled val="1"/>
        </dgm:presLayoutVars>
      </dgm:prSet>
      <dgm:spPr/>
    </dgm:pt>
    <dgm:pt modelId="{E1D1125C-FF55-481A-AD00-3093879CE2BE}" type="pres">
      <dgm:prSet presAssocID="{EA11ADE7-D8E2-4F52-9E87-CDA91614A270}" presName="childTextArrow" presStyleLbl="fgAccFollowNode1" presStyleIdx="4" presStyleCnt="9">
        <dgm:presLayoutVars>
          <dgm:bulletEnabled val="1"/>
        </dgm:presLayoutVars>
      </dgm:prSet>
      <dgm:spPr/>
    </dgm:pt>
    <dgm:pt modelId="{E6D33AD2-757F-42E1-B9F3-84838A58A248}" type="pres">
      <dgm:prSet presAssocID="{E081F475-C867-4928-B59C-B1B5B4FEE9FA}" presName="childTextArrow" presStyleLbl="fgAccFollowNode1" presStyleIdx="5" presStyleCnt="9">
        <dgm:presLayoutVars>
          <dgm:bulletEnabled val="1"/>
        </dgm:presLayoutVars>
      </dgm:prSet>
      <dgm:spPr/>
    </dgm:pt>
    <dgm:pt modelId="{56C07A12-FFF7-4A15-99F5-2253C551B822}" type="pres">
      <dgm:prSet presAssocID="{72C8EF4E-1F8E-4843-AECB-70688886456A}" presName="sp" presStyleCnt="0"/>
      <dgm:spPr/>
    </dgm:pt>
    <dgm:pt modelId="{003AC9EA-7B2E-4D82-883B-2D09DAC70D2A}" type="pres">
      <dgm:prSet presAssocID="{F58B096C-3EB6-4E86-AC1A-CB24EEAB7F98}" presName="arrowAndChildren" presStyleCnt="0"/>
      <dgm:spPr/>
    </dgm:pt>
    <dgm:pt modelId="{D9ABB493-BF69-4352-90D6-BE214D96F52B}" type="pres">
      <dgm:prSet presAssocID="{F58B096C-3EB6-4E86-AC1A-CB24EEAB7F98}" presName="parentTextArrow" presStyleLbl="node1" presStyleIdx="1" presStyleCnt="3"/>
      <dgm:spPr/>
    </dgm:pt>
    <dgm:pt modelId="{B92DD252-005C-48E3-9971-D86F3817D59C}" type="pres">
      <dgm:prSet presAssocID="{F58B096C-3EB6-4E86-AC1A-CB24EEAB7F98}" presName="arrow" presStyleLbl="node1" presStyleIdx="2" presStyleCnt="3" custLinFactNeighborX="232" custLinFactNeighborY="-5849"/>
      <dgm:spPr/>
    </dgm:pt>
    <dgm:pt modelId="{FE4D4C36-ABDB-4E6D-AC73-F25ADB181743}" type="pres">
      <dgm:prSet presAssocID="{F58B096C-3EB6-4E86-AC1A-CB24EEAB7F98}" presName="descendantArrow" presStyleCnt="0"/>
      <dgm:spPr/>
    </dgm:pt>
    <dgm:pt modelId="{D79648E2-BFF6-4A63-909A-06DB54D7D06D}" type="pres">
      <dgm:prSet presAssocID="{E5B88907-A8EF-4E7F-9DAB-D29FEB249AD9}" presName="childTextArrow" presStyleLbl="fgAccFollowNode1" presStyleIdx="6" presStyleCnt="9">
        <dgm:presLayoutVars>
          <dgm:bulletEnabled val="1"/>
        </dgm:presLayoutVars>
      </dgm:prSet>
      <dgm:spPr/>
    </dgm:pt>
    <dgm:pt modelId="{83CE4B4A-2446-42EB-9D89-7A5FFBF11BF6}" type="pres">
      <dgm:prSet presAssocID="{012A6EC1-B194-4DBC-9A64-AEEFF6A83D69}" presName="childTextArrow" presStyleLbl="fgAccFollowNode1" presStyleIdx="7" presStyleCnt="9">
        <dgm:presLayoutVars>
          <dgm:bulletEnabled val="1"/>
        </dgm:presLayoutVars>
      </dgm:prSet>
      <dgm:spPr/>
    </dgm:pt>
    <dgm:pt modelId="{C596F509-7878-421D-92E9-3A9B68278B0C}" type="pres">
      <dgm:prSet presAssocID="{D799E514-53F7-4F40-9F91-4B7CED96683A}" presName="childTextArrow" presStyleLbl="fgAccFollowNode1" presStyleIdx="8" presStyleCnt="9">
        <dgm:presLayoutVars>
          <dgm:bulletEnabled val="1"/>
        </dgm:presLayoutVars>
      </dgm:prSet>
      <dgm:spPr/>
    </dgm:pt>
  </dgm:ptLst>
  <dgm:cxnLst>
    <dgm:cxn modelId="{3ABC5801-212F-4382-B302-9C33E67326C5}" srcId="{5A3FE506-3602-46A5-B91E-FE037A73F56B}" destId="{F58B096C-3EB6-4E86-AC1A-CB24EEAB7F98}" srcOrd="0" destOrd="0" parTransId="{7BAC716A-9565-4549-97FC-C6E112EA0100}" sibTransId="{72C8EF4E-1F8E-4843-AECB-70688886456A}"/>
    <dgm:cxn modelId="{95B87723-3536-414C-B65F-F837640908E2}" srcId="{F58B096C-3EB6-4E86-AC1A-CB24EEAB7F98}" destId="{012A6EC1-B194-4DBC-9A64-AEEFF6A83D69}" srcOrd="1" destOrd="0" parTransId="{D2D53026-0D38-444E-A007-9331BD823EDC}" sibTransId="{16F05A42-6808-4448-A62E-6EE17A8965B0}"/>
    <dgm:cxn modelId="{BE9E0B2A-8A61-49F4-90C0-F142EB1D4AAC}" type="presOf" srcId="{8CDC14C7-2758-4AEA-95FE-8E4145E6960A}" destId="{3EAACC96-5F54-4026-A98D-A08C8D1380A9}" srcOrd="1" destOrd="0" presId="urn:microsoft.com/office/officeart/2005/8/layout/process4"/>
    <dgm:cxn modelId="{66E8DC3A-7741-408D-86BD-035C51BE6D6B}" type="presOf" srcId="{D689525C-4A02-456A-A341-5DE131106A89}" destId="{700DA992-473E-4B02-9C8D-2318F0800A7D}" srcOrd="0" destOrd="0" presId="urn:microsoft.com/office/officeart/2005/8/layout/process4"/>
    <dgm:cxn modelId="{FD3BE660-E870-4B5A-8745-72F8744DEDEA}" type="presOf" srcId="{AC97A27B-20F2-4A2D-B978-D8FE84C148F6}" destId="{58A25034-6F82-466C-BF32-8533FC5910B5}" srcOrd="0" destOrd="0" presId="urn:microsoft.com/office/officeart/2005/8/layout/process4"/>
    <dgm:cxn modelId="{4F05D067-666B-4270-AA7C-5335E095C97A}" srcId="{5A3FE506-3602-46A5-B91E-FE037A73F56B}" destId="{8CDC14C7-2758-4AEA-95FE-8E4145E6960A}" srcOrd="1" destOrd="0" parTransId="{42DDE304-54DF-4897-9448-D869CC310F75}" sibTransId="{1DE9872D-BB91-43D6-8842-866654386E08}"/>
    <dgm:cxn modelId="{17D6D369-44E0-430B-A878-B005F753AFDD}" type="presOf" srcId="{03FA11D3-F6DE-4567-8C7A-6DA509D795B4}" destId="{98934F32-C848-4B08-BB8F-92871FE1F368}" srcOrd="1" destOrd="0" presId="urn:microsoft.com/office/officeart/2005/8/layout/process4"/>
    <dgm:cxn modelId="{DC16F049-4644-4860-8F7D-E122BF3ED29C}" type="presOf" srcId="{03FA11D3-F6DE-4567-8C7A-6DA509D795B4}" destId="{DF6845F2-C9AE-4C18-A220-AFE2141B68C3}" srcOrd="0" destOrd="0" presId="urn:microsoft.com/office/officeart/2005/8/layout/process4"/>
    <dgm:cxn modelId="{41B0056C-9612-4C9B-913D-7FA9F23C8C4B}" type="presOf" srcId="{EA11ADE7-D8E2-4F52-9E87-CDA91614A270}" destId="{E1D1125C-FF55-481A-AD00-3093879CE2BE}" srcOrd="0" destOrd="0" presId="urn:microsoft.com/office/officeart/2005/8/layout/process4"/>
    <dgm:cxn modelId="{53C3976C-96A9-476B-8221-167932514294}" type="presOf" srcId="{F58B096C-3EB6-4E86-AC1A-CB24EEAB7F98}" destId="{B92DD252-005C-48E3-9971-D86F3817D59C}" srcOrd="1" destOrd="0" presId="urn:microsoft.com/office/officeart/2005/8/layout/process4"/>
    <dgm:cxn modelId="{EBCFFF52-1D87-4D20-8A9D-6483660DDFC5}" srcId="{03FA11D3-F6DE-4567-8C7A-6DA509D795B4}" destId="{31705BEF-6202-4963-99C6-1A94D5A39061}" srcOrd="0" destOrd="0" parTransId="{16279C48-5BAF-4830-8486-ABD7D2C6D2D5}" sibTransId="{043DED9C-4E4B-4FB5-BB4C-6C3F48DAB48F}"/>
    <dgm:cxn modelId="{D6DA5573-EACD-428E-8A9E-810D5F7BDEAF}" type="presOf" srcId="{8CDC14C7-2758-4AEA-95FE-8E4145E6960A}" destId="{8B583C1A-0D99-4EF8-9ECF-BC8EDF0BF730}" srcOrd="0" destOrd="0" presId="urn:microsoft.com/office/officeart/2005/8/layout/process4"/>
    <dgm:cxn modelId="{21D25653-E0FB-4415-A57F-6EE20A6F0342}" srcId="{8CDC14C7-2758-4AEA-95FE-8E4145E6960A}" destId="{E081F475-C867-4928-B59C-B1B5B4FEE9FA}" srcOrd="2" destOrd="0" parTransId="{5905EFF4-CB54-4DBE-A1FC-0AD9AC3EA150}" sibTransId="{A29432DA-DD9D-442A-B13A-73877CA29B4C}"/>
    <dgm:cxn modelId="{2DEDD376-2C2C-4185-A9D0-27A9F127F404}" srcId="{F58B096C-3EB6-4E86-AC1A-CB24EEAB7F98}" destId="{D799E514-53F7-4F40-9F91-4B7CED96683A}" srcOrd="2" destOrd="0" parTransId="{6A432FBD-6CC6-4B67-9159-EBFB5352B96C}" sibTransId="{401062C0-998A-4F31-A5B7-BCA79B641445}"/>
    <dgm:cxn modelId="{B0A8299A-9A6F-4330-853D-CD8F4DECEDB6}" type="presOf" srcId="{5A3FE506-3602-46A5-B91E-FE037A73F56B}" destId="{4EE40F2F-6210-4A95-BE17-AE176087ED3A}" srcOrd="0" destOrd="0" presId="urn:microsoft.com/office/officeart/2005/8/layout/process4"/>
    <dgm:cxn modelId="{ACB708A4-6EE7-4796-A8E0-2FCE7A3F41EA}" srcId="{03FA11D3-F6DE-4567-8C7A-6DA509D795B4}" destId="{D689525C-4A02-456A-A341-5DE131106A89}" srcOrd="1" destOrd="0" parTransId="{79ECDE06-9888-439F-A1E2-A118BEF6F310}" sibTransId="{65586012-765C-4919-8E9B-E16C8B83189F}"/>
    <dgm:cxn modelId="{137E08AB-B31F-4C70-87D9-D4EC8BE907C7}" type="presOf" srcId="{F58B096C-3EB6-4E86-AC1A-CB24EEAB7F98}" destId="{D9ABB493-BF69-4352-90D6-BE214D96F52B}" srcOrd="0" destOrd="0" presId="urn:microsoft.com/office/officeart/2005/8/layout/process4"/>
    <dgm:cxn modelId="{41FD43B7-ED33-4075-A8C8-A488F9B7C4CF}" type="presOf" srcId="{D799E514-53F7-4F40-9F91-4B7CED96683A}" destId="{C596F509-7878-421D-92E9-3A9B68278B0C}" srcOrd="0" destOrd="0" presId="urn:microsoft.com/office/officeart/2005/8/layout/process4"/>
    <dgm:cxn modelId="{DF77B1C0-B0C9-4227-BFD9-D7BD08EBA3A9}" srcId="{5A3FE506-3602-46A5-B91E-FE037A73F56B}" destId="{03FA11D3-F6DE-4567-8C7A-6DA509D795B4}" srcOrd="2" destOrd="0" parTransId="{002AF585-6B02-468D-B050-B13EC545AADF}" sibTransId="{726D9B33-2E11-448F-BC30-B5F6244F60DB}"/>
    <dgm:cxn modelId="{5BFE7FC2-EE2E-4E85-9E96-9D12897ED78C}" srcId="{F58B096C-3EB6-4E86-AC1A-CB24EEAB7F98}" destId="{E5B88907-A8EF-4E7F-9DAB-D29FEB249AD9}" srcOrd="0" destOrd="0" parTransId="{AD363EA3-C6A5-46C4-B35A-BCC19553C4C4}" sibTransId="{D701B64D-6C17-42F5-BA14-14A74B485745}"/>
    <dgm:cxn modelId="{CF51FDCA-01BF-4C1E-8453-5A9B705D4ABA}" type="presOf" srcId="{E86A3D93-E55F-4B30-B6C0-D67789A5DC31}" destId="{799EDD31-EC26-4339-A94E-2DADE85C51B3}" srcOrd="0" destOrd="0" presId="urn:microsoft.com/office/officeart/2005/8/layout/process4"/>
    <dgm:cxn modelId="{B05723CB-5A42-41B1-858B-CD243AA7024F}" type="presOf" srcId="{E5B88907-A8EF-4E7F-9DAB-D29FEB249AD9}" destId="{D79648E2-BFF6-4A63-909A-06DB54D7D06D}" srcOrd="0" destOrd="0" presId="urn:microsoft.com/office/officeart/2005/8/layout/process4"/>
    <dgm:cxn modelId="{4FD450D4-F2E5-4D03-B76D-D73D057FEEF2}" srcId="{8CDC14C7-2758-4AEA-95FE-8E4145E6960A}" destId="{AC97A27B-20F2-4A2D-B978-D8FE84C148F6}" srcOrd="0" destOrd="0" parTransId="{DB575430-99CE-4569-9F0B-893BDB0F8796}" sibTransId="{9E922968-4A2C-439F-8F3B-81630569E80B}"/>
    <dgm:cxn modelId="{C13D30D8-0873-4AD9-A290-588CD0777946}" srcId="{8CDC14C7-2758-4AEA-95FE-8E4145E6960A}" destId="{EA11ADE7-D8E2-4F52-9E87-CDA91614A270}" srcOrd="1" destOrd="0" parTransId="{D9C30CDE-1599-4D97-86B0-24412D25090F}" sibTransId="{20CAA8F9-F4F8-461B-A1FD-61EEA2D2727F}"/>
    <dgm:cxn modelId="{555D7FDB-5C79-4237-B734-D6B18D7FFB1A}" type="presOf" srcId="{31705BEF-6202-4963-99C6-1A94D5A39061}" destId="{460248A1-DF7B-44E8-AF89-AE0B088C0C91}" srcOrd="0" destOrd="0" presId="urn:microsoft.com/office/officeart/2005/8/layout/process4"/>
    <dgm:cxn modelId="{684700EB-366A-42DA-B2CD-3578F4F26082}" type="presOf" srcId="{012A6EC1-B194-4DBC-9A64-AEEFF6A83D69}" destId="{83CE4B4A-2446-42EB-9D89-7A5FFBF11BF6}" srcOrd="0" destOrd="0" presId="urn:microsoft.com/office/officeart/2005/8/layout/process4"/>
    <dgm:cxn modelId="{56FD82F3-8BFB-4DCC-A9DB-A00CC11126E6}" type="presOf" srcId="{E081F475-C867-4928-B59C-B1B5B4FEE9FA}" destId="{E6D33AD2-757F-42E1-B9F3-84838A58A248}" srcOrd="0" destOrd="0" presId="urn:microsoft.com/office/officeart/2005/8/layout/process4"/>
    <dgm:cxn modelId="{6DFB07FC-ED97-4226-A4BA-021A77FB343A}" srcId="{03FA11D3-F6DE-4567-8C7A-6DA509D795B4}" destId="{E86A3D93-E55F-4B30-B6C0-D67789A5DC31}" srcOrd="2" destOrd="0" parTransId="{2185C5CC-7DAF-4421-B61B-7C8C50D42E2B}" sibTransId="{51ADB65B-793C-4B7E-AEE9-95F998C38A62}"/>
    <dgm:cxn modelId="{11B83E2B-138B-4628-B6CD-EB606B7AB642}" type="presParOf" srcId="{4EE40F2F-6210-4A95-BE17-AE176087ED3A}" destId="{A2F97E30-5000-483A-A91E-235A2AD02E68}" srcOrd="0" destOrd="0" presId="urn:microsoft.com/office/officeart/2005/8/layout/process4"/>
    <dgm:cxn modelId="{1E6AE5BB-DD7A-4E94-B603-13D067313DEC}" type="presParOf" srcId="{A2F97E30-5000-483A-A91E-235A2AD02E68}" destId="{DF6845F2-C9AE-4C18-A220-AFE2141B68C3}" srcOrd="0" destOrd="0" presId="urn:microsoft.com/office/officeart/2005/8/layout/process4"/>
    <dgm:cxn modelId="{669E5D76-853E-4918-8C5F-EB409A4A5E5A}" type="presParOf" srcId="{A2F97E30-5000-483A-A91E-235A2AD02E68}" destId="{98934F32-C848-4B08-BB8F-92871FE1F368}" srcOrd="1" destOrd="0" presId="urn:microsoft.com/office/officeart/2005/8/layout/process4"/>
    <dgm:cxn modelId="{1CE1F46A-3C1F-4034-BF71-573EF6E9A537}" type="presParOf" srcId="{A2F97E30-5000-483A-A91E-235A2AD02E68}" destId="{A7831FC7-5A37-4FCC-A9B1-4C5D709D456D}" srcOrd="2" destOrd="0" presId="urn:microsoft.com/office/officeart/2005/8/layout/process4"/>
    <dgm:cxn modelId="{EC204B53-9F67-4F08-9896-62DCBE50473F}" type="presParOf" srcId="{A7831FC7-5A37-4FCC-A9B1-4C5D709D456D}" destId="{460248A1-DF7B-44E8-AF89-AE0B088C0C91}" srcOrd="0" destOrd="0" presId="urn:microsoft.com/office/officeart/2005/8/layout/process4"/>
    <dgm:cxn modelId="{966AADBE-2C09-490A-9CF4-FAEA20652C97}" type="presParOf" srcId="{A7831FC7-5A37-4FCC-A9B1-4C5D709D456D}" destId="{700DA992-473E-4B02-9C8D-2318F0800A7D}" srcOrd="1" destOrd="0" presId="urn:microsoft.com/office/officeart/2005/8/layout/process4"/>
    <dgm:cxn modelId="{C36D4596-10CB-4B3A-B280-5F55AC8BBC33}" type="presParOf" srcId="{A7831FC7-5A37-4FCC-A9B1-4C5D709D456D}" destId="{799EDD31-EC26-4339-A94E-2DADE85C51B3}" srcOrd="2" destOrd="0" presId="urn:microsoft.com/office/officeart/2005/8/layout/process4"/>
    <dgm:cxn modelId="{03850918-BE6F-4640-BEFD-A199DE9DF65C}" type="presParOf" srcId="{4EE40F2F-6210-4A95-BE17-AE176087ED3A}" destId="{04EBF96B-F534-4C55-BB19-505438491CDA}" srcOrd="1" destOrd="0" presId="urn:microsoft.com/office/officeart/2005/8/layout/process4"/>
    <dgm:cxn modelId="{8FEC1774-4BA1-4884-8A40-E13C9827B547}" type="presParOf" srcId="{4EE40F2F-6210-4A95-BE17-AE176087ED3A}" destId="{A7C81539-F6DA-4A41-B073-F0F8EDE8C5BE}" srcOrd="2" destOrd="0" presId="urn:microsoft.com/office/officeart/2005/8/layout/process4"/>
    <dgm:cxn modelId="{CDAA4DBC-ECAC-4FA8-BB2D-5C1903D839E7}" type="presParOf" srcId="{A7C81539-F6DA-4A41-B073-F0F8EDE8C5BE}" destId="{8B583C1A-0D99-4EF8-9ECF-BC8EDF0BF730}" srcOrd="0" destOrd="0" presId="urn:microsoft.com/office/officeart/2005/8/layout/process4"/>
    <dgm:cxn modelId="{67FF93C2-27F0-4811-BD2F-38ED1D4526EA}" type="presParOf" srcId="{A7C81539-F6DA-4A41-B073-F0F8EDE8C5BE}" destId="{3EAACC96-5F54-4026-A98D-A08C8D1380A9}" srcOrd="1" destOrd="0" presId="urn:microsoft.com/office/officeart/2005/8/layout/process4"/>
    <dgm:cxn modelId="{3A24C0DF-5233-4025-AB90-052380DE8752}" type="presParOf" srcId="{A7C81539-F6DA-4A41-B073-F0F8EDE8C5BE}" destId="{E03054DB-3953-470C-8ED4-1A1EFA374C51}" srcOrd="2" destOrd="0" presId="urn:microsoft.com/office/officeart/2005/8/layout/process4"/>
    <dgm:cxn modelId="{F9493548-62B3-49BF-8B96-96BD5E7B8384}" type="presParOf" srcId="{E03054DB-3953-470C-8ED4-1A1EFA374C51}" destId="{58A25034-6F82-466C-BF32-8533FC5910B5}" srcOrd="0" destOrd="0" presId="urn:microsoft.com/office/officeart/2005/8/layout/process4"/>
    <dgm:cxn modelId="{E2369C22-D704-428A-8E99-B11E7C8A9E11}" type="presParOf" srcId="{E03054DB-3953-470C-8ED4-1A1EFA374C51}" destId="{E1D1125C-FF55-481A-AD00-3093879CE2BE}" srcOrd="1" destOrd="0" presId="urn:microsoft.com/office/officeart/2005/8/layout/process4"/>
    <dgm:cxn modelId="{1EC0BB0A-B8B9-4403-8396-30E71A8A9F5D}" type="presParOf" srcId="{E03054DB-3953-470C-8ED4-1A1EFA374C51}" destId="{E6D33AD2-757F-42E1-B9F3-84838A58A248}" srcOrd="2" destOrd="0" presId="urn:microsoft.com/office/officeart/2005/8/layout/process4"/>
    <dgm:cxn modelId="{1CA78B88-5D88-4D43-8B74-9744FCACD45A}" type="presParOf" srcId="{4EE40F2F-6210-4A95-BE17-AE176087ED3A}" destId="{56C07A12-FFF7-4A15-99F5-2253C551B822}" srcOrd="3" destOrd="0" presId="urn:microsoft.com/office/officeart/2005/8/layout/process4"/>
    <dgm:cxn modelId="{6325B5AC-0D71-4B3D-B3E7-9A08D046F51D}" type="presParOf" srcId="{4EE40F2F-6210-4A95-BE17-AE176087ED3A}" destId="{003AC9EA-7B2E-4D82-883B-2D09DAC70D2A}" srcOrd="4" destOrd="0" presId="urn:microsoft.com/office/officeart/2005/8/layout/process4"/>
    <dgm:cxn modelId="{1FE23913-3DC3-41C2-8DAF-3B0B6185EB72}" type="presParOf" srcId="{003AC9EA-7B2E-4D82-883B-2D09DAC70D2A}" destId="{D9ABB493-BF69-4352-90D6-BE214D96F52B}" srcOrd="0" destOrd="0" presId="urn:microsoft.com/office/officeart/2005/8/layout/process4"/>
    <dgm:cxn modelId="{BFAB016B-D992-465B-8A73-193E09AF1129}" type="presParOf" srcId="{003AC9EA-7B2E-4D82-883B-2D09DAC70D2A}" destId="{B92DD252-005C-48E3-9971-D86F3817D59C}" srcOrd="1" destOrd="0" presId="urn:microsoft.com/office/officeart/2005/8/layout/process4"/>
    <dgm:cxn modelId="{21246FC4-B4A4-4ADA-98F8-E5A68905BE41}" type="presParOf" srcId="{003AC9EA-7B2E-4D82-883B-2D09DAC70D2A}" destId="{FE4D4C36-ABDB-4E6D-AC73-F25ADB181743}" srcOrd="2" destOrd="0" presId="urn:microsoft.com/office/officeart/2005/8/layout/process4"/>
    <dgm:cxn modelId="{415E5171-29B0-4876-9AD9-3FE986B14189}" type="presParOf" srcId="{FE4D4C36-ABDB-4E6D-AC73-F25ADB181743}" destId="{D79648E2-BFF6-4A63-909A-06DB54D7D06D}" srcOrd="0" destOrd="0" presId="urn:microsoft.com/office/officeart/2005/8/layout/process4"/>
    <dgm:cxn modelId="{B1F93208-043D-4A99-ACDC-5D093CD4CC8F}" type="presParOf" srcId="{FE4D4C36-ABDB-4E6D-AC73-F25ADB181743}" destId="{83CE4B4A-2446-42EB-9D89-7A5FFBF11BF6}" srcOrd="1" destOrd="0" presId="urn:microsoft.com/office/officeart/2005/8/layout/process4"/>
    <dgm:cxn modelId="{990A6588-5F67-403D-9834-909E0114F3F3}" type="presParOf" srcId="{FE4D4C36-ABDB-4E6D-AC73-F25ADB181743}" destId="{C596F509-7878-421D-92E9-3A9B68278B0C}"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3FE506-3602-46A5-B91E-FE037A73F56B}" type="doc">
      <dgm:prSet loTypeId="urn:microsoft.com/office/officeart/2005/8/layout/process4" loCatId="list" qsTypeId="urn:microsoft.com/office/officeart/2005/8/quickstyle/simple1" qsCatId="simple" csTypeId="urn:microsoft.com/office/officeart/2005/8/colors/accent2_2" csCatId="accent2" phldr="1"/>
      <dgm:spPr/>
      <dgm:t>
        <a:bodyPr/>
        <a:lstStyle/>
        <a:p>
          <a:endParaRPr lang="es-ES"/>
        </a:p>
      </dgm:t>
    </dgm:pt>
    <dgm:pt modelId="{F58B096C-3EB6-4E86-AC1A-CB24EEAB7F98}">
      <dgm:prSet phldrT="[Texto]"/>
      <dgm:spPr/>
      <dgm:t>
        <a:bodyPr/>
        <a:lstStyle/>
        <a:p>
          <a:r>
            <a:rPr lang="es-ES" dirty="0"/>
            <a:t>Acuerdos Ministeriales</a:t>
          </a:r>
        </a:p>
      </dgm:t>
    </dgm:pt>
    <dgm:pt modelId="{7BAC716A-9565-4549-97FC-C6E112EA0100}" type="parTrans" cxnId="{3ABC5801-212F-4382-B302-9C33E67326C5}">
      <dgm:prSet/>
      <dgm:spPr/>
      <dgm:t>
        <a:bodyPr/>
        <a:lstStyle/>
        <a:p>
          <a:endParaRPr lang="es-ES"/>
        </a:p>
      </dgm:t>
    </dgm:pt>
    <dgm:pt modelId="{72C8EF4E-1F8E-4843-AECB-70688886456A}" type="sibTrans" cxnId="{3ABC5801-212F-4382-B302-9C33E67326C5}">
      <dgm:prSet/>
      <dgm:spPr/>
      <dgm:t>
        <a:bodyPr/>
        <a:lstStyle/>
        <a:p>
          <a:endParaRPr lang="es-ES"/>
        </a:p>
      </dgm:t>
    </dgm:pt>
    <dgm:pt modelId="{E5B88907-A8EF-4E7F-9DAB-D29FEB249AD9}">
      <dgm:prSet phldrT="[Texto]"/>
      <dgm:spPr/>
      <dgm:t>
        <a:bodyPr/>
        <a:lstStyle/>
        <a:p>
          <a:r>
            <a:rPr lang="es-ES" dirty="0"/>
            <a:t>AM 061</a:t>
          </a:r>
        </a:p>
      </dgm:t>
    </dgm:pt>
    <dgm:pt modelId="{AD363EA3-C6A5-46C4-B35A-BCC19553C4C4}" type="parTrans" cxnId="{5BFE7FC2-EE2E-4E85-9E96-9D12897ED78C}">
      <dgm:prSet/>
      <dgm:spPr/>
      <dgm:t>
        <a:bodyPr/>
        <a:lstStyle/>
        <a:p>
          <a:endParaRPr lang="es-ES"/>
        </a:p>
      </dgm:t>
    </dgm:pt>
    <dgm:pt modelId="{D701B64D-6C17-42F5-BA14-14A74B485745}" type="sibTrans" cxnId="{5BFE7FC2-EE2E-4E85-9E96-9D12897ED78C}">
      <dgm:prSet/>
      <dgm:spPr/>
      <dgm:t>
        <a:bodyPr/>
        <a:lstStyle/>
        <a:p>
          <a:endParaRPr lang="es-ES"/>
        </a:p>
      </dgm:t>
    </dgm:pt>
    <dgm:pt modelId="{012A6EC1-B194-4DBC-9A64-AEEFF6A83D69}">
      <dgm:prSet phldrT="[Texto]"/>
      <dgm:spPr/>
      <dgm:t>
        <a:bodyPr/>
        <a:lstStyle/>
        <a:p>
          <a:r>
            <a:rPr lang="es-ES" dirty="0"/>
            <a:t>AM 100</a:t>
          </a:r>
        </a:p>
      </dgm:t>
    </dgm:pt>
    <dgm:pt modelId="{D2D53026-0D38-444E-A007-9331BD823EDC}" type="parTrans" cxnId="{95B87723-3536-414C-B65F-F837640908E2}">
      <dgm:prSet/>
      <dgm:spPr/>
      <dgm:t>
        <a:bodyPr/>
        <a:lstStyle/>
        <a:p>
          <a:endParaRPr lang="es-ES"/>
        </a:p>
      </dgm:t>
    </dgm:pt>
    <dgm:pt modelId="{16F05A42-6808-4448-A62E-6EE17A8965B0}" type="sibTrans" cxnId="{95B87723-3536-414C-B65F-F837640908E2}">
      <dgm:prSet/>
      <dgm:spPr/>
      <dgm:t>
        <a:bodyPr/>
        <a:lstStyle/>
        <a:p>
          <a:endParaRPr lang="es-ES"/>
        </a:p>
      </dgm:t>
    </dgm:pt>
    <dgm:pt modelId="{8CDC14C7-2758-4AEA-95FE-8E4145E6960A}">
      <dgm:prSet phldrT="[Texto]"/>
      <dgm:spPr/>
      <dgm:t>
        <a:bodyPr/>
        <a:lstStyle/>
        <a:p>
          <a:r>
            <a:rPr lang="es-ES" dirty="0"/>
            <a:t>Resoluciones y normas técnicas</a:t>
          </a:r>
        </a:p>
      </dgm:t>
    </dgm:pt>
    <dgm:pt modelId="{42DDE304-54DF-4897-9448-D869CC310F75}" type="parTrans" cxnId="{4F05D067-666B-4270-AA7C-5335E095C97A}">
      <dgm:prSet/>
      <dgm:spPr/>
      <dgm:t>
        <a:bodyPr/>
        <a:lstStyle/>
        <a:p>
          <a:endParaRPr lang="es-ES"/>
        </a:p>
      </dgm:t>
    </dgm:pt>
    <dgm:pt modelId="{1DE9872D-BB91-43D6-8842-866654386E08}" type="sibTrans" cxnId="{4F05D067-666B-4270-AA7C-5335E095C97A}">
      <dgm:prSet/>
      <dgm:spPr/>
      <dgm:t>
        <a:bodyPr/>
        <a:lstStyle/>
        <a:p>
          <a:endParaRPr lang="es-ES"/>
        </a:p>
      </dgm:t>
    </dgm:pt>
    <dgm:pt modelId="{AC97A27B-20F2-4A2D-B978-D8FE84C148F6}">
      <dgm:prSet phldrT="[Texto]"/>
      <dgm:spPr/>
      <dgm:t>
        <a:bodyPr/>
        <a:lstStyle/>
        <a:p>
          <a:r>
            <a:rPr lang="es-ES" dirty="0"/>
            <a:t>INEN 2266</a:t>
          </a:r>
        </a:p>
      </dgm:t>
    </dgm:pt>
    <dgm:pt modelId="{DB575430-99CE-4569-9F0B-893BDB0F8796}" type="parTrans" cxnId="{4FD450D4-F2E5-4D03-B76D-D73D057FEEF2}">
      <dgm:prSet/>
      <dgm:spPr/>
      <dgm:t>
        <a:bodyPr/>
        <a:lstStyle/>
        <a:p>
          <a:endParaRPr lang="es-ES"/>
        </a:p>
      </dgm:t>
    </dgm:pt>
    <dgm:pt modelId="{9E922968-4A2C-439F-8F3B-81630569E80B}" type="sibTrans" cxnId="{4FD450D4-F2E5-4D03-B76D-D73D057FEEF2}">
      <dgm:prSet/>
      <dgm:spPr/>
      <dgm:t>
        <a:bodyPr/>
        <a:lstStyle/>
        <a:p>
          <a:endParaRPr lang="es-ES"/>
        </a:p>
      </dgm:t>
    </dgm:pt>
    <dgm:pt modelId="{EA11ADE7-D8E2-4F52-9E87-CDA91614A270}">
      <dgm:prSet phldrT="[Texto]"/>
      <dgm:spPr/>
      <dgm:t>
        <a:bodyPr/>
        <a:lstStyle/>
        <a:p>
          <a:r>
            <a:rPr lang="es-ES" dirty="0"/>
            <a:t>INEN 3864</a:t>
          </a:r>
        </a:p>
      </dgm:t>
    </dgm:pt>
    <dgm:pt modelId="{D9C30CDE-1599-4D97-86B0-24412D25090F}" type="parTrans" cxnId="{C13D30D8-0873-4AD9-A290-588CD0777946}">
      <dgm:prSet/>
      <dgm:spPr/>
      <dgm:t>
        <a:bodyPr/>
        <a:lstStyle/>
        <a:p>
          <a:endParaRPr lang="es-ES"/>
        </a:p>
      </dgm:t>
    </dgm:pt>
    <dgm:pt modelId="{20CAA8F9-F4F8-461B-A1FD-61EEA2D2727F}" type="sibTrans" cxnId="{C13D30D8-0873-4AD9-A290-588CD0777946}">
      <dgm:prSet/>
      <dgm:spPr/>
      <dgm:t>
        <a:bodyPr/>
        <a:lstStyle/>
        <a:p>
          <a:endParaRPr lang="es-ES"/>
        </a:p>
      </dgm:t>
    </dgm:pt>
    <dgm:pt modelId="{D689525C-4A02-456A-A341-5DE131106A89}">
      <dgm:prSet phldrT="[Texto]"/>
      <dgm:spPr/>
      <dgm:t>
        <a:bodyPr/>
        <a:lstStyle/>
        <a:p>
          <a:r>
            <a:rPr lang="es-ES" dirty="0"/>
            <a:t>Acciones de protección</a:t>
          </a:r>
        </a:p>
      </dgm:t>
    </dgm:pt>
    <dgm:pt modelId="{65586012-765C-4919-8E9B-E16C8B83189F}" type="sibTrans" cxnId="{ACB708A4-6EE7-4796-A8E0-2FCE7A3F41EA}">
      <dgm:prSet/>
      <dgm:spPr/>
      <dgm:t>
        <a:bodyPr/>
        <a:lstStyle/>
        <a:p>
          <a:endParaRPr lang="es-ES"/>
        </a:p>
      </dgm:t>
    </dgm:pt>
    <dgm:pt modelId="{79ECDE06-9888-439F-A1E2-A118BEF6F310}" type="parTrans" cxnId="{ACB708A4-6EE7-4796-A8E0-2FCE7A3F41EA}">
      <dgm:prSet/>
      <dgm:spPr/>
      <dgm:t>
        <a:bodyPr/>
        <a:lstStyle/>
        <a:p>
          <a:endParaRPr lang="es-ES"/>
        </a:p>
      </dgm:t>
    </dgm:pt>
    <dgm:pt modelId="{31705BEF-6202-4963-99C6-1A94D5A39061}">
      <dgm:prSet phldrT="[Texto]"/>
      <dgm:spPr/>
      <dgm:t>
        <a:bodyPr/>
        <a:lstStyle/>
        <a:p>
          <a:r>
            <a:rPr lang="es-ES" dirty="0"/>
            <a:t>Orden de ejecución de auditorías de cumplimiento</a:t>
          </a:r>
        </a:p>
      </dgm:t>
    </dgm:pt>
    <dgm:pt modelId="{043DED9C-4E4B-4FB5-BB4C-6C3F48DAB48F}" type="sibTrans" cxnId="{EBCFFF52-1D87-4D20-8A9D-6483660DDFC5}">
      <dgm:prSet/>
      <dgm:spPr/>
      <dgm:t>
        <a:bodyPr/>
        <a:lstStyle/>
        <a:p>
          <a:endParaRPr lang="es-ES"/>
        </a:p>
      </dgm:t>
    </dgm:pt>
    <dgm:pt modelId="{16279C48-5BAF-4830-8486-ABD7D2C6D2D5}" type="parTrans" cxnId="{EBCFFF52-1D87-4D20-8A9D-6483660DDFC5}">
      <dgm:prSet/>
      <dgm:spPr/>
      <dgm:t>
        <a:bodyPr/>
        <a:lstStyle/>
        <a:p>
          <a:endParaRPr lang="es-ES"/>
        </a:p>
      </dgm:t>
    </dgm:pt>
    <dgm:pt modelId="{03FA11D3-F6DE-4567-8C7A-6DA509D795B4}">
      <dgm:prSet phldrT="[Texto]"/>
      <dgm:spPr/>
      <dgm:t>
        <a:bodyPr/>
        <a:lstStyle/>
        <a:p>
          <a:r>
            <a:rPr lang="es-ES" dirty="0"/>
            <a:t>Decisiones de poderes públicos</a:t>
          </a:r>
        </a:p>
      </dgm:t>
    </dgm:pt>
    <dgm:pt modelId="{726D9B33-2E11-448F-BC30-B5F6244F60DB}" type="sibTrans" cxnId="{DF77B1C0-B0C9-4227-BFD9-D7BD08EBA3A9}">
      <dgm:prSet/>
      <dgm:spPr/>
      <dgm:t>
        <a:bodyPr/>
        <a:lstStyle/>
        <a:p>
          <a:endParaRPr lang="es-ES"/>
        </a:p>
      </dgm:t>
    </dgm:pt>
    <dgm:pt modelId="{002AF585-6B02-468D-B050-B13EC545AADF}" type="parTrans" cxnId="{DF77B1C0-B0C9-4227-BFD9-D7BD08EBA3A9}">
      <dgm:prSet/>
      <dgm:spPr/>
      <dgm:t>
        <a:bodyPr/>
        <a:lstStyle/>
        <a:p>
          <a:endParaRPr lang="es-ES"/>
        </a:p>
      </dgm:t>
    </dgm:pt>
    <dgm:pt modelId="{A4E5DFFE-20D5-406D-B926-2B023EC6DFBF}">
      <dgm:prSet/>
      <dgm:spPr/>
      <dgm:t>
        <a:bodyPr/>
        <a:lstStyle/>
        <a:p>
          <a:r>
            <a:rPr lang="es-ES" dirty="0"/>
            <a:t>AM 026</a:t>
          </a:r>
        </a:p>
      </dgm:t>
    </dgm:pt>
    <dgm:pt modelId="{FB1235C4-D747-4B40-98DA-831AF91AD1CC}" type="parTrans" cxnId="{8FF3A6BC-285B-4EA1-AF66-1ECD9DAA8D81}">
      <dgm:prSet/>
      <dgm:spPr/>
      <dgm:t>
        <a:bodyPr/>
        <a:lstStyle/>
        <a:p>
          <a:endParaRPr lang="es-ES"/>
        </a:p>
      </dgm:t>
    </dgm:pt>
    <dgm:pt modelId="{19C0414F-7570-4941-8F7C-45831521204F}" type="sibTrans" cxnId="{8FF3A6BC-285B-4EA1-AF66-1ECD9DAA8D81}">
      <dgm:prSet/>
      <dgm:spPr/>
      <dgm:t>
        <a:bodyPr/>
        <a:lstStyle/>
        <a:p>
          <a:endParaRPr lang="es-ES"/>
        </a:p>
      </dgm:t>
    </dgm:pt>
    <dgm:pt modelId="{3EDBAFEA-DFF4-4383-BA0F-2C67E3722D68}">
      <dgm:prSet/>
      <dgm:spPr/>
      <dgm:t>
        <a:bodyPr/>
        <a:lstStyle/>
        <a:p>
          <a:r>
            <a:rPr lang="es-ES" dirty="0"/>
            <a:t>AM 142</a:t>
          </a:r>
        </a:p>
      </dgm:t>
    </dgm:pt>
    <dgm:pt modelId="{D26AB5A3-3A90-4B0E-AA58-0D7446E9EDAE}" type="parTrans" cxnId="{67351D3A-EF50-4CB2-8183-D869BC43131D}">
      <dgm:prSet/>
      <dgm:spPr/>
      <dgm:t>
        <a:bodyPr/>
        <a:lstStyle/>
        <a:p>
          <a:endParaRPr lang="es-ES"/>
        </a:p>
      </dgm:t>
    </dgm:pt>
    <dgm:pt modelId="{EAE5CE79-8E24-43E0-B493-5122E60973EC}" type="sibTrans" cxnId="{67351D3A-EF50-4CB2-8183-D869BC43131D}">
      <dgm:prSet/>
      <dgm:spPr/>
      <dgm:t>
        <a:bodyPr/>
        <a:lstStyle/>
        <a:p>
          <a:endParaRPr lang="es-ES"/>
        </a:p>
      </dgm:t>
    </dgm:pt>
    <dgm:pt modelId="{A650B168-AEC4-42D7-98B6-998F6165453F}">
      <dgm:prSet/>
      <dgm:spPr/>
      <dgm:t>
        <a:bodyPr/>
        <a:lstStyle/>
        <a:p>
          <a:r>
            <a:rPr lang="es-ES" dirty="0"/>
            <a:t>AM 097</a:t>
          </a:r>
        </a:p>
      </dgm:t>
    </dgm:pt>
    <dgm:pt modelId="{DC0CB560-6B9A-494D-800D-261BC932F2D7}" type="parTrans" cxnId="{6D7B9D47-8605-40F9-9C66-537B87C72E46}">
      <dgm:prSet/>
      <dgm:spPr/>
      <dgm:t>
        <a:bodyPr/>
        <a:lstStyle/>
        <a:p>
          <a:endParaRPr lang="es-ES"/>
        </a:p>
      </dgm:t>
    </dgm:pt>
    <dgm:pt modelId="{6089A2A7-31E0-4C73-85BD-ED1E67DBCBD5}" type="sibTrans" cxnId="{6D7B9D47-8605-40F9-9C66-537B87C72E46}">
      <dgm:prSet/>
      <dgm:spPr/>
      <dgm:t>
        <a:bodyPr/>
        <a:lstStyle/>
        <a:p>
          <a:endParaRPr lang="es-ES"/>
        </a:p>
      </dgm:t>
    </dgm:pt>
    <dgm:pt modelId="{4EE40F2F-6210-4A95-BE17-AE176087ED3A}" type="pres">
      <dgm:prSet presAssocID="{5A3FE506-3602-46A5-B91E-FE037A73F56B}" presName="Name0" presStyleCnt="0">
        <dgm:presLayoutVars>
          <dgm:dir/>
          <dgm:animLvl val="lvl"/>
          <dgm:resizeHandles val="exact"/>
        </dgm:presLayoutVars>
      </dgm:prSet>
      <dgm:spPr/>
    </dgm:pt>
    <dgm:pt modelId="{A2F97E30-5000-483A-A91E-235A2AD02E68}" type="pres">
      <dgm:prSet presAssocID="{03FA11D3-F6DE-4567-8C7A-6DA509D795B4}" presName="boxAndChildren" presStyleCnt="0"/>
      <dgm:spPr/>
    </dgm:pt>
    <dgm:pt modelId="{DF6845F2-C9AE-4C18-A220-AFE2141B68C3}" type="pres">
      <dgm:prSet presAssocID="{03FA11D3-F6DE-4567-8C7A-6DA509D795B4}" presName="parentTextBox" presStyleLbl="node1" presStyleIdx="0" presStyleCnt="3"/>
      <dgm:spPr/>
    </dgm:pt>
    <dgm:pt modelId="{98934F32-C848-4B08-BB8F-92871FE1F368}" type="pres">
      <dgm:prSet presAssocID="{03FA11D3-F6DE-4567-8C7A-6DA509D795B4}" presName="entireBox" presStyleLbl="node1" presStyleIdx="0" presStyleCnt="3" custLinFactNeighborX="-18229" custLinFactNeighborY="313"/>
      <dgm:spPr/>
    </dgm:pt>
    <dgm:pt modelId="{A7831FC7-5A37-4FCC-A9B1-4C5D709D456D}" type="pres">
      <dgm:prSet presAssocID="{03FA11D3-F6DE-4567-8C7A-6DA509D795B4}" presName="descendantBox" presStyleCnt="0"/>
      <dgm:spPr/>
    </dgm:pt>
    <dgm:pt modelId="{460248A1-DF7B-44E8-AF89-AE0B088C0C91}" type="pres">
      <dgm:prSet presAssocID="{31705BEF-6202-4963-99C6-1A94D5A39061}" presName="childTextBox" presStyleLbl="fgAccFollowNode1" presStyleIdx="0" presStyleCnt="9">
        <dgm:presLayoutVars>
          <dgm:bulletEnabled val="1"/>
        </dgm:presLayoutVars>
      </dgm:prSet>
      <dgm:spPr/>
    </dgm:pt>
    <dgm:pt modelId="{700DA992-473E-4B02-9C8D-2318F0800A7D}" type="pres">
      <dgm:prSet presAssocID="{D689525C-4A02-456A-A341-5DE131106A89}" presName="childTextBox" presStyleLbl="fgAccFollowNode1" presStyleIdx="1" presStyleCnt="9">
        <dgm:presLayoutVars>
          <dgm:bulletEnabled val="1"/>
        </dgm:presLayoutVars>
      </dgm:prSet>
      <dgm:spPr/>
    </dgm:pt>
    <dgm:pt modelId="{04EBF96B-F534-4C55-BB19-505438491CDA}" type="pres">
      <dgm:prSet presAssocID="{1DE9872D-BB91-43D6-8842-866654386E08}" presName="sp" presStyleCnt="0"/>
      <dgm:spPr/>
    </dgm:pt>
    <dgm:pt modelId="{A7C81539-F6DA-4A41-B073-F0F8EDE8C5BE}" type="pres">
      <dgm:prSet presAssocID="{8CDC14C7-2758-4AEA-95FE-8E4145E6960A}" presName="arrowAndChildren" presStyleCnt="0"/>
      <dgm:spPr/>
    </dgm:pt>
    <dgm:pt modelId="{8B583C1A-0D99-4EF8-9ECF-BC8EDF0BF730}" type="pres">
      <dgm:prSet presAssocID="{8CDC14C7-2758-4AEA-95FE-8E4145E6960A}" presName="parentTextArrow" presStyleLbl="node1" presStyleIdx="0" presStyleCnt="3"/>
      <dgm:spPr/>
    </dgm:pt>
    <dgm:pt modelId="{3EAACC96-5F54-4026-A98D-A08C8D1380A9}" type="pres">
      <dgm:prSet presAssocID="{8CDC14C7-2758-4AEA-95FE-8E4145E6960A}" presName="arrow" presStyleLbl="node1" presStyleIdx="1" presStyleCnt="3"/>
      <dgm:spPr/>
    </dgm:pt>
    <dgm:pt modelId="{E03054DB-3953-470C-8ED4-1A1EFA374C51}" type="pres">
      <dgm:prSet presAssocID="{8CDC14C7-2758-4AEA-95FE-8E4145E6960A}" presName="descendantArrow" presStyleCnt="0"/>
      <dgm:spPr/>
    </dgm:pt>
    <dgm:pt modelId="{58A25034-6F82-466C-BF32-8533FC5910B5}" type="pres">
      <dgm:prSet presAssocID="{AC97A27B-20F2-4A2D-B978-D8FE84C148F6}" presName="childTextArrow" presStyleLbl="fgAccFollowNode1" presStyleIdx="2" presStyleCnt="9">
        <dgm:presLayoutVars>
          <dgm:bulletEnabled val="1"/>
        </dgm:presLayoutVars>
      </dgm:prSet>
      <dgm:spPr/>
    </dgm:pt>
    <dgm:pt modelId="{E1D1125C-FF55-481A-AD00-3093879CE2BE}" type="pres">
      <dgm:prSet presAssocID="{EA11ADE7-D8E2-4F52-9E87-CDA91614A270}" presName="childTextArrow" presStyleLbl="fgAccFollowNode1" presStyleIdx="3" presStyleCnt="9">
        <dgm:presLayoutVars>
          <dgm:bulletEnabled val="1"/>
        </dgm:presLayoutVars>
      </dgm:prSet>
      <dgm:spPr/>
    </dgm:pt>
    <dgm:pt modelId="{56C07A12-FFF7-4A15-99F5-2253C551B822}" type="pres">
      <dgm:prSet presAssocID="{72C8EF4E-1F8E-4843-AECB-70688886456A}" presName="sp" presStyleCnt="0"/>
      <dgm:spPr/>
    </dgm:pt>
    <dgm:pt modelId="{003AC9EA-7B2E-4D82-883B-2D09DAC70D2A}" type="pres">
      <dgm:prSet presAssocID="{F58B096C-3EB6-4E86-AC1A-CB24EEAB7F98}" presName="arrowAndChildren" presStyleCnt="0"/>
      <dgm:spPr/>
    </dgm:pt>
    <dgm:pt modelId="{D9ABB493-BF69-4352-90D6-BE214D96F52B}" type="pres">
      <dgm:prSet presAssocID="{F58B096C-3EB6-4E86-AC1A-CB24EEAB7F98}" presName="parentTextArrow" presStyleLbl="node1" presStyleIdx="1" presStyleCnt="3"/>
      <dgm:spPr/>
    </dgm:pt>
    <dgm:pt modelId="{B92DD252-005C-48E3-9971-D86F3817D59C}" type="pres">
      <dgm:prSet presAssocID="{F58B096C-3EB6-4E86-AC1A-CB24EEAB7F98}" presName="arrow" presStyleLbl="node1" presStyleIdx="2" presStyleCnt="3"/>
      <dgm:spPr/>
    </dgm:pt>
    <dgm:pt modelId="{FE4D4C36-ABDB-4E6D-AC73-F25ADB181743}" type="pres">
      <dgm:prSet presAssocID="{F58B096C-3EB6-4E86-AC1A-CB24EEAB7F98}" presName="descendantArrow" presStyleCnt="0"/>
      <dgm:spPr/>
    </dgm:pt>
    <dgm:pt modelId="{D79648E2-BFF6-4A63-909A-06DB54D7D06D}" type="pres">
      <dgm:prSet presAssocID="{E5B88907-A8EF-4E7F-9DAB-D29FEB249AD9}" presName="childTextArrow" presStyleLbl="fgAccFollowNode1" presStyleIdx="4" presStyleCnt="9">
        <dgm:presLayoutVars>
          <dgm:bulletEnabled val="1"/>
        </dgm:presLayoutVars>
      </dgm:prSet>
      <dgm:spPr/>
    </dgm:pt>
    <dgm:pt modelId="{83CE4B4A-2446-42EB-9D89-7A5FFBF11BF6}" type="pres">
      <dgm:prSet presAssocID="{012A6EC1-B194-4DBC-9A64-AEEFF6A83D69}" presName="childTextArrow" presStyleLbl="fgAccFollowNode1" presStyleIdx="5" presStyleCnt="9">
        <dgm:presLayoutVars>
          <dgm:bulletEnabled val="1"/>
        </dgm:presLayoutVars>
      </dgm:prSet>
      <dgm:spPr/>
    </dgm:pt>
    <dgm:pt modelId="{4D59CEE5-301F-4C3B-8F2A-ADC968B08A7D}" type="pres">
      <dgm:prSet presAssocID="{A4E5DFFE-20D5-406D-B926-2B023EC6DFBF}" presName="childTextArrow" presStyleLbl="fgAccFollowNode1" presStyleIdx="6" presStyleCnt="9">
        <dgm:presLayoutVars>
          <dgm:bulletEnabled val="1"/>
        </dgm:presLayoutVars>
      </dgm:prSet>
      <dgm:spPr/>
    </dgm:pt>
    <dgm:pt modelId="{B37FE37C-098D-4094-8F17-E791A8C07E90}" type="pres">
      <dgm:prSet presAssocID="{3EDBAFEA-DFF4-4383-BA0F-2C67E3722D68}" presName="childTextArrow" presStyleLbl="fgAccFollowNode1" presStyleIdx="7" presStyleCnt="9">
        <dgm:presLayoutVars>
          <dgm:bulletEnabled val="1"/>
        </dgm:presLayoutVars>
      </dgm:prSet>
      <dgm:spPr/>
    </dgm:pt>
    <dgm:pt modelId="{BBBA21AB-A917-4739-99C5-DE21C74C1AAD}" type="pres">
      <dgm:prSet presAssocID="{A650B168-AEC4-42D7-98B6-998F6165453F}" presName="childTextArrow" presStyleLbl="fgAccFollowNode1" presStyleIdx="8" presStyleCnt="9">
        <dgm:presLayoutVars>
          <dgm:bulletEnabled val="1"/>
        </dgm:presLayoutVars>
      </dgm:prSet>
      <dgm:spPr/>
    </dgm:pt>
  </dgm:ptLst>
  <dgm:cxnLst>
    <dgm:cxn modelId="{3ABC5801-212F-4382-B302-9C33E67326C5}" srcId="{5A3FE506-3602-46A5-B91E-FE037A73F56B}" destId="{F58B096C-3EB6-4E86-AC1A-CB24EEAB7F98}" srcOrd="0" destOrd="0" parTransId="{7BAC716A-9565-4549-97FC-C6E112EA0100}" sibTransId="{72C8EF4E-1F8E-4843-AECB-70688886456A}"/>
    <dgm:cxn modelId="{389F730F-0758-47B4-BC31-E1AE9E22C7BE}" type="presOf" srcId="{A650B168-AEC4-42D7-98B6-998F6165453F}" destId="{BBBA21AB-A917-4739-99C5-DE21C74C1AAD}" srcOrd="0" destOrd="0" presId="urn:microsoft.com/office/officeart/2005/8/layout/process4"/>
    <dgm:cxn modelId="{95B87723-3536-414C-B65F-F837640908E2}" srcId="{F58B096C-3EB6-4E86-AC1A-CB24EEAB7F98}" destId="{012A6EC1-B194-4DBC-9A64-AEEFF6A83D69}" srcOrd="1" destOrd="0" parTransId="{D2D53026-0D38-444E-A007-9331BD823EDC}" sibTransId="{16F05A42-6808-4448-A62E-6EE17A8965B0}"/>
    <dgm:cxn modelId="{BE9E0B2A-8A61-49F4-90C0-F142EB1D4AAC}" type="presOf" srcId="{8CDC14C7-2758-4AEA-95FE-8E4145E6960A}" destId="{3EAACC96-5F54-4026-A98D-A08C8D1380A9}" srcOrd="1" destOrd="0" presId="urn:microsoft.com/office/officeart/2005/8/layout/process4"/>
    <dgm:cxn modelId="{67351D3A-EF50-4CB2-8183-D869BC43131D}" srcId="{F58B096C-3EB6-4E86-AC1A-CB24EEAB7F98}" destId="{3EDBAFEA-DFF4-4383-BA0F-2C67E3722D68}" srcOrd="3" destOrd="0" parTransId="{D26AB5A3-3A90-4B0E-AA58-0D7446E9EDAE}" sibTransId="{EAE5CE79-8E24-43E0-B493-5122E60973EC}"/>
    <dgm:cxn modelId="{66E8DC3A-7741-408D-86BD-035C51BE6D6B}" type="presOf" srcId="{D689525C-4A02-456A-A341-5DE131106A89}" destId="{700DA992-473E-4B02-9C8D-2318F0800A7D}" srcOrd="0" destOrd="0" presId="urn:microsoft.com/office/officeart/2005/8/layout/process4"/>
    <dgm:cxn modelId="{FD3BE660-E870-4B5A-8745-72F8744DEDEA}" type="presOf" srcId="{AC97A27B-20F2-4A2D-B978-D8FE84C148F6}" destId="{58A25034-6F82-466C-BF32-8533FC5910B5}" srcOrd="0" destOrd="0" presId="urn:microsoft.com/office/officeart/2005/8/layout/process4"/>
    <dgm:cxn modelId="{6D7B9D47-8605-40F9-9C66-537B87C72E46}" srcId="{F58B096C-3EB6-4E86-AC1A-CB24EEAB7F98}" destId="{A650B168-AEC4-42D7-98B6-998F6165453F}" srcOrd="4" destOrd="0" parTransId="{DC0CB560-6B9A-494D-800D-261BC932F2D7}" sibTransId="{6089A2A7-31E0-4C73-85BD-ED1E67DBCBD5}"/>
    <dgm:cxn modelId="{4F05D067-666B-4270-AA7C-5335E095C97A}" srcId="{5A3FE506-3602-46A5-B91E-FE037A73F56B}" destId="{8CDC14C7-2758-4AEA-95FE-8E4145E6960A}" srcOrd="1" destOrd="0" parTransId="{42DDE304-54DF-4897-9448-D869CC310F75}" sibTransId="{1DE9872D-BB91-43D6-8842-866654386E08}"/>
    <dgm:cxn modelId="{17D6D369-44E0-430B-A878-B005F753AFDD}" type="presOf" srcId="{03FA11D3-F6DE-4567-8C7A-6DA509D795B4}" destId="{98934F32-C848-4B08-BB8F-92871FE1F368}" srcOrd="1" destOrd="0" presId="urn:microsoft.com/office/officeart/2005/8/layout/process4"/>
    <dgm:cxn modelId="{DC16F049-4644-4860-8F7D-E122BF3ED29C}" type="presOf" srcId="{03FA11D3-F6DE-4567-8C7A-6DA509D795B4}" destId="{DF6845F2-C9AE-4C18-A220-AFE2141B68C3}" srcOrd="0" destOrd="0" presId="urn:microsoft.com/office/officeart/2005/8/layout/process4"/>
    <dgm:cxn modelId="{41B0056C-9612-4C9B-913D-7FA9F23C8C4B}" type="presOf" srcId="{EA11ADE7-D8E2-4F52-9E87-CDA91614A270}" destId="{E1D1125C-FF55-481A-AD00-3093879CE2BE}" srcOrd="0" destOrd="0" presId="urn:microsoft.com/office/officeart/2005/8/layout/process4"/>
    <dgm:cxn modelId="{53C3976C-96A9-476B-8221-167932514294}" type="presOf" srcId="{F58B096C-3EB6-4E86-AC1A-CB24EEAB7F98}" destId="{B92DD252-005C-48E3-9971-D86F3817D59C}" srcOrd="1" destOrd="0" presId="urn:microsoft.com/office/officeart/2005/8/layout/process4"/>
    <dgm:cxn modelId="{EBCFFF52-1D87-4D20-8A9D-6483660DDFC5}" srcId="{03FA11D3-F6DE-4567-8C7A-6DA509D795B4}" destId="{31705BEF-6202-4963-99C6-1A94D5A39061}" srcOrd="0" destOrd="0" parTransId="{16279C48-5BAF-4830-8486-ABD7D2C6D2D5}" sibTransId="{043DED9C-4E4B-4FB5-BB4C-6C3F48DAB48F}"/>
    <dgm:cxn modelId="{D6DA5573-EACD-428E-8A9E-810D5F7BDEAF}" type="presOf" srcId="{8CDC14C7-2758-4AEA-95FE-8E4145E6960A}" destId="{8B583C1A-0D99-4EF8-9ECF-BC8EDF0BF730}" srcOrd="0" destOrd="0" presId="urn:microsoft.com/office/officeart/2005/8/layout/process4"/>
    <dgm:cxn modelId="{C201A593-3BE1-4DDD-AE26-67FACA0FD1AD}" type="presOf" srcId="{3EDBAFEA-DFF4-4383-BA0F-2C67E3722D68}" destId="{B37FE37C-098D-4094-8F17-E791A8C07E90}" srcOrd="0" destOrd="0" presId="urn:microsoft.com/office/officeart/2005/8/layout/process4"/>
    <dgm:cxn modelId="{B0A8299A-9A6F-4330-853D-CD8F4DECEDB6}" type="presOf" srcId="{5A3FE506-3602-46A5-B91E-FE037A73F56B}" destId="{4EE40F2F-6210-4A95-BE17-AE176087ED3A}" srcOrd="0" destOrd="0" presId="urn:microsoft.com/office/officeart/2005/8/layout/process4"/>
    <dgm:cxn modelId="{ACB708A4-6EE7-4796-A8E0-2FCE7A3F41EA}" srcId="{03FA11D3-F6DE-4567-8C7A-6DA509D795B4}" destId="{D689525C-4A02-456A-A341-5DE131106A89}" srcOrd="1" destOrd="0" parTransId="{79ECDE06-9888-439F-A1E2-A118BEF6F310}" sibTransId="{65586012-765C-4919-8E9B-E16C8B83189F}"/>
    <dgm:cxn modelId="{B6DF52AA-7BB8-4DCA-A24D-47AD785EDB02}" type="presOf" srcId="{A4E5DFFE-20D5-406D-B926-2B023EC6DFBF}" destId="{4D59CEE5-301F-4C3B-8F2A-ADC968B08A7D}" srcOrd="0" destOrd="0" presId="urn:microsoft.com/office/officeart/2005/8/layout/process4"/>
    <dgm:cxn modelId="{137E08AB-B31F-4C70-87D9-D4EC8BE907C7}" type="presOf" srcId="{F58B096C-3EB6-4E86-AC1A-CB24EEAB7F98}" destId="{D9ABB493-BF69-4352-90D6-BE214D96F52B}" srcOrd="0" destOrd="0" presId="urn:microsoft.com/office/officeart/2005/8/layout/process4"/>
    <dgm:cxn modelId="{8FF3A6BC-285B-4EA1-AF66-1ECD9DAA8D81}" srcId="{F58B096C-3EB6-4E86-AC1A-CB24EEAB7F98}" destId="{A4E5DFFE-20D5-406D-B926-2B023EC6DFBF}" srcOrd="2" destOrd="0" parTransId="{FB1235C4-D747-4B40-98DA-831AF91AD1CC}" sibTransId="{19C0414F-7570-4941-8F7C-45831521204F}"/>
    <dgm:cxn modelId="{DF77B1C0-B0C9-4227-BFD9-D7BD08EBA3A9}" srcId="{5A3FE506-3602-46A5-B91E-FE037A73F56B}" destId="{03FA11D3-F6DE-4567-8C7A-6DA509D795B4}" srcOrd="2" destOrd="0" parTransId="{002AF585-6B02-468D-B050-B13EC545AADF}" sibTransId="{726D9B33-2E11-448F-BC30-B5F6244F60DB}"/>
    <dgm:cxn modelId="{5BFE7FC2-EE2E-4E85-9E96-9D12897ED78C}" srcId="{F58B096C-3EB6-4E86-AC1A-CB24EEAB7F98}" destId="{E5B88907-A8EF-4E7F-9DAB-D29FEB249AD9}" srcOrd="0" destOrd="0" parTransId="{AD363EA3-C6A5-46C4-B35A-BCC19553C4C4}" sibTransId="{D701B64D-6C17-42F5-BA14-14A74B485745}"/>
    <dgm:cxn modelId="{B05723CB-5A42-41B1-858B-CD243AA7024F}" type="presOf" srcId="{E5B88907-A8EF-4E7F-9DAB-D29FEB249AD9}" destId="{D79648E2-BFF6-4A63-909A-06DB54D7D06D}" srcOrd="0" destOrd="0" presId="urn:microsoft.com/office/officeart/2005/8/layout/process4"/>
    <dgm:cxn modelId="{4FD450D4-F2E5-4D03-B76D-D73D057FEEF2}" srcId="{8CDC14C7-2758-4AEA-95FE-8E4145E6960A}" destId="{AC97A27B-20F2-4A2D-B978-D8FE84C148F6}" srcOrd="0" destOrd="0" parTransId="{DB575430-99CE-4569-9F0B-893BDB0F8796}" sibTransId="{9E922968-4A2C-439F-8F3B-81630569E80B}"/>
    <dgm:cxn modelId="{C13D30D8-0873-4AD9-A290-588CD0777946}" srcId="{8CDC14C7-2758-4AEA-95FE-8E4145E6960A}" destId="{EA11ADE7-D8E2-4F52-9E87-CDA91614A270}" srcOrd="1" destOrd="0" parTransId="{D9C30CDE-1599-4D97-86B0-24412D25090F}" sibTransId="{20CAA8F9-F4F8-461B-A1FD-61EEA2D2727F}"/>
    <dgm:cxn modelId="{555D7FDB-5C79-4237-B734-D6B18D7FFB1A}" type="presOf" srcId="{31705BEF-6202-4963-99C6-1A94D5A39061}" destId="{460248A1-DF7B-44E8-AF89-AE0B088C0C91}" srcOrd="0" destOrd="0" presId="urn:microsoft.com/office/officeart/2005/8/layout/process4"/>
    <dgm:cxn modelId="{684700EB-366A-42DA-B2CD-3578F4F26082}" type="presOf" srcId="{012A6EC1-B194-4DBC-9A64-AEEFF6A83D69}" destId="{83CE4B4A-2446-42EB-9D89-7A5FFBF11BF6}" srcOrd="0" destOrd="0" presId="urn:microsoft.com/office/officeart/2005/8/layout/process4"/>
    <dgm:cxn modelId="{11B83E2B-138B-4628-B6CD-EB606B7AB642}" type="presParOf" srcId="{4EE40F2F-6210-4A95-BE17-AE176087ED3A}" destId="{A2F97E30-5000-483A-A91E-235A2AD02E68}" srcOrd="0" destOrd="0" presId="urn:microsoft.com/office/officeart/2005/8/layout/process4"/>
    <dgm:cxn modelId="{1E6AE5BB-DD7A-4E94-B603-13D067313DEC}" type="presParOf" srcId="{A2F97E30-5000-483A-A91E-235A2AD02E68}" destId="{DF6845F2-C9AE-4C18-A220-AFE2141B68C3}" srcOrd="0" destOrd="0" presId="urn:microsoft.com/office/officeart/2005/8/layout/process4"/>
    <dgm:cxn modelId="{669E5D76-853E-4918-8C5F-EB409A4A5E5A}" type="presParOf" srcId="{A2F97E30-5000-483A-A91E-235A2AD02E68}" destId="{98934F32-C848-4B08-BB8F-92871FE1F368}" srcOrd="1" destOrd="0" presId="urn:microsoft.com/office/officeart/2005/8/layout/process4"/>
    <dgm:cxn modelId="{1CE1F46A-3C1F-4034-BF71-573EF6E9A537}" type="presParOf" srcId="{A2F97E30-5000-483A-A91E-235A2AD02E68}" destId="{A7831FC7-5A37-4FCC-A9B1-4C5D709D456D}" srcOrd="2" destOrd="0" presId="urn:microsoft.com/office/officeart/2005/8/layout/process4"/>
    <dgm:cxn modelId="{EC204B53-9F67-4F08-9896-62DCBE50473F}" type="presParOf" srcId="{A7831FC7-5A37-4FCC-A9B1-4C5D709D456D}" destId="{460248A1-DF7B-44E8-AF89-AE0B088C0C91}" srcOrd="0" destOrd="0" presId="urn:microsoft.com/office/officeart/2005/8/layout/process4"/>
    <dgm:cxn modelId="{966AADBE-2C09-490A-9CF4-FAEA20652C97}" type="presParOf" srcId="{A7831FC7-5A37-4FCC-A9B1-4C5D709D456D}" destId="{700DA992-473E-4B02-9C8D-2318F0800A7D}" srcOrd="1" destOrd="0" presId="urn:microsoft.com/office/officeart/2005/8/layout/process4"/>
    <dgm:cxn modelId="{03850918-BE6F-4640-BEFD-A199DE9DF65C}" type="presParOf" srcId="{4EE40F2F-6210-4A95-BE17-AE176087ED3A}" destId="{04EBF96B-F534-4C55-BB19-505438491CDA}" srcOrd="1" destOrd="0" presId="urn:microsoft.com/office/officeart/2005/8/layout/process4"/>
    <dgm:cxn modelId="{8FEC1774-4BA1-4884-8A40-E13C9827B547}" type="presParOf" srcId="{4EE40F2F-6210-4A95-BE17-AE176087ED3A}" destId="{A7C81539-F6DA-4A41-B073-F0F8EDE8C5BE}" srcOrd="2" destOrd="0" presId="urn:microsoft.com/office/officeart/2005/8/layout/process4"/>
    <dgm:cxn modelId="{CDAA4DBC-ECAC-4FA8-BB2D-5C1903D839E7}" type="presParOf" srcId="{A7C81539-F6DA-4A41-B073-F0F8EDE8C5BE}" destId="{8B583C1A-0D99-4EF8-9ECF-BC8EDF0BF730}" srcOrd="0" destOrd="0" presId="urn:microsoft.com/office/officeart/2005/8/layout/process4"/>
    <dgm:cxn modelId="{67FF93C2-27F0-4811-BD2F-38ED1D4526EA}" type="presParOf" srcId="{A7C81539-F6DA-4A41-B073-F0F8EDE8C5BE}" destId="{3EAACC96-5F54-4026-A98D-A08C8D1380A9}" srcOrd="1" destOrd="0" presId="urn:microsoft.com/office/officeart/2005/8/layout/process4"/>
    <dgm:cxn modelId="{3A24C0DF-5233-4025-AB90-052380DE8752}" type="presParOf" srcId="{A7C81539-F6DA-4A41-B073-F0F8EDE8C5BE}" destId="{E03054DB-3953-470C-8ED4-1A1EFA374C51}" srcOrd="2" destOrd="0" presId="urn:microsoft.com/office/officeart/2005/8/layout/process4"/>
    <dgm:cxn modelId="{F9493548-62B3-49BF-8B96-96BD5E7B8384}" type="presParOf" srcId="{E03054DB-3953-470C-8ED4-1A1EFA374C51}" destId="{58A25034-6F82-466C-BF32-8533FC5910B5}" srcOrd="0" destOrd="0" presId="urn:microsoft.com/office/officeart/2005/8/layout/process4"/>
    <dgm:cxn modelId="{E2369C22-D704-428A-8E99-B11E7C8A9E11}" type="presParOf" srcId="{E03054DB-3953-470C-8ED4-1A1EFA374C51}" destId="{E1D1125C-FF55-481A-AD00-3093879CE2BE}" srcOrd="1" destOrd="0" presId="urn:microsoft.com/office/officeart/2005/8/layout/process4"/>
    <dgm:cxn modelId="{1CA78B88-5D88-4D43-8B74-9744FCACD45A}" type="presParOf" srcId="{4EE40F2F-6210-4A95-BE17-AE176087ED3A}" destId="{56C07A12-FFF7-4A15-99F5-2253C551B822}" srcOrd="3" destOrd="0" presId="urn:microsoft.com/office/officeart/2005/8/layout/process4"/>
    <dgm:cxn modelId="{6325B5AC-0D71-4B3D-B3E7-9A08D046F51D}" type="presParOf" srcId="{4EE40F2F-6210-4A95-BE17-AE176087ED3A}" destId="{003AC9EA-7B2E-4D82-883B-2D09DAC70D2A}" srcOrd="4" destOrd="0" presId="urn:microsoft.com/office/officeart/2005/8/layout/process4"/>
    <dgm:cxn modelId="{1FE23913-3DC3-41C2-8DAF-3B0B6185EB72}" type="presParOf" srcId="{003AC9EA-7B2E-4D82-883B-2D09DAC70D2A}" destId="{D9ABB493-BF69-4352-90D6-BE214D96F52B}" srcOrd="0" destOrd="0" presId="urn:microsoft.com/office/officeart/2005/8/layout/process4"/>
    <dgm:cxn modelId="{BFAB016B-D992-465B-8A73-193E09AF1129}" type="presParOf" srcId="{003AC9EA-7B2E-4D82-883B-2D09DAC70D2A}" destId="{B92DD252-005C-48E3-9971-D86F3817D59C}" srcOrd="1" destOrd="0" presId="urn:microsoft.com/office/officeart/2005/8/layout/process4"/>
    <dgm:cxn modelId="{21246FC4-B4A4-4ADA-98F8-E5A68905BE41}" type="presParOf" srcId="{003AC9EA-7B2E-4D82-883B-2D09DAC70D2A}" destId="{FE4D4C36-ABDB-4E6D-AC73-F25ADB181743}" srcOrd="2" destOrd="0" presId="urn:microsoft.com/office/officeart/2005/8/layout/process4"/>
    <dgm:cxn modelId="{415E5171-29B0-4876-9AD9-3FE986B14189}" type="presParOf" srcId="{FE4D4C36-ABDB-4E6D-AC73-F25ADB181743}" destId="{D79648E2-BFF6-4A63-909A-06DB54D7D06D}" srcOrd="0" destOrd="0" presId="urn:microsoft.com/office/officeart/2005/8/layout/process4"/>
    <dgm:cxn modelId="{B1F93208-043D-4A99-ACDC-5D093CD4CC8F}" type="presParOf" srcId="{FE4D4C36-ABDB-4E6D-AC73-F25ADB181743}" destId="{83CE4B4A-2446-42EB-9D89-7A5FFBF11BF6}" srcOrd="1" destOrd="0" presId="urn:microsoft.com/office/officeart/2005/8/layout/process4"/>
    <dgm:cxn modelId="{0D1DD3C2-72AA-4942-A5AE-DCF24644565A}" type="presParOf" srcId="{FE4D4C36-ABDB-4E6D-AC73-F25ADB181743}" destId="{4D59CEE5-301F-4C3B-8F2A-ADC968B08A7D}" srcOrd="2" destOrd="0" presId="urn:microsoft.com/office/officeart/2005/8/layout/process4"/>
    <dgm:cxn modelId="{6E058F80-EEA5-4DF2-B68C-FDD06BE82BD9}" type="presParOf" srcId="{FE4D4C36-ABDB-4E6D-AC73-F25ADB181743}" destId="{B37FE37C-098D-4094-8F17-E791A8C07E90}" srcOrd="3" destOrd="0" presId="urn:microsoft.com/office/officeart/2005/8/layout/process4"/>
    <dgm:cxn modelId="{0A1CD37B-AB30-4674-B402-B09D727F14E4}" type="presParOf" srcId="{FE4D4C36-ABDB-4E6D-AC73-F25ADB181743}" destId="{BBBA21AB-A917-4739-99C5-DE21C74C1AAD}" srcOrd="4"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DDB16A-9B86-41E5-81DC-4DEB84E2683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s-ES"/>
        </a:p>
      </dgm:t>
    </dgm:pt>
    <dgm:pt modelId="{99A56634-21ED-42FB-AE32-D35E081422DE}">
      <dgm:prSet phldrT="[Texto]" custT="1"/>
      <dgm:spPr/>
      <dgm:t>
        <a:bodyPr/>
        <a:lstStyle/>
        <a:p>
          <a:r>
            <a:rPr lang="es-ES" sz="1800" b="1" dirty="0">
              <a:latin typeface="Arial" panose="020B0604020202020204" pitchFamily="34" charset="0"/>
              <a:cs typeface="Arial" panose="020B0604020202020204" pitchFamily="34" charset="0"/>
            </a:rPr>
            <a:t>Accidente de trabajo</a:t>
          </a:r>
        </a:p>
        <a:p>
          <a:r>
            <a:rPr lang="es-ES" sz="1600" u="none" spc="-55" dirty="0">
              <a:latin typeface="Arial" panose="020B0604020202020204" pitchFamily="34" charset="0"/>
              <a:cs typeface="Arial" panose="020B0604020202020204" pitchFamily="34" charset="0"/>
            </a:rPr>
            <a:t>Todo </a:t>
          </a:r>
          <a:r>
            <a:rPr lang="es-ES" sz="1600" u="none" spc="-5" dirty="0">
              <a:latin typeface="Arial" panose="020B0604020202020204" pitchFamily="34" charset="0"/>
              <a:cs typeface="Arial" panose="020B0604020202020204" pitchFamily="34" charset="0"/>
            </a:rPr>
            <a:t>daño físico sufrido  </a:t>
          </a:r>
          <a:r>
            <a:rPr lang="es-ES" sz="1600" u="none" dirty="0">
              <a:uFill>
                <a:solidFill>
                  <a:srgbClr val="000000"/>
                </a:solidFill>
              </a:uFill>
              <a:latin typeface="Arial" panose="020B0604020202020204" pitchFamily="34" charset="0"/>
              <a:cs typeface="Arial" panose="020B0604020202020204" pitchFamily="34" charset="0"/>
            </a:rPr>
            <a:t>con ocasión o por consecuencia</a:t>
          </a:r>
          <a:r>
            <a:rPr lang="es-ES" sz="1600" u="none" dirty="0">
              <a:latin typeface="Arial" panose="020B0604020202020204" pitchFamily="34" charset="0"/>
              <a:cs typeface="Arial" panose="020B0604020202020204" pitchFamily="34" charset="0"/>
            </a:rPr>
            <a:t> </a:t>
          </a:r>
          <a:r>
            <a:rPr lang="es-ES" sz="1600" u="none" dirty="0">
              <a:uFill>
                <a:solidFill>
                  <a:srgbClr val="000000"/>
                </a:solidFill>
              </a:uFill>
              <a:latin typeface="Arial" panose="020B0604020202020204" pitchFamily="34" charset="0"/>
              <a:cs typeface="Arial" panose="020B0604020202020204" pitchFamily="34" charset="0"/>
            </a:rPr>
            <a:t>del</a:t>
          </a:r>
          <a:r>
            <a:rPr lang="es-ES" sz="1600" u="none" spc="-125" dirty="0">
              <a:uFill>
                <a:solidFill>
                  <a:srgbClr val="000000"/>
                </a:solidFill>
              </a:uFill>
              <a:latin typeface="Arial" panose="020B0604020202020204" pitchFamily="34" charset="0"/>
              <a:cs typeface="Arial" panose="020B0604020202020204" pitchFamily="34" charset="0"/>
            </a:rPr>
            <a:t> </a:t>
          </a:r>
          <a:r>
            <a:rPr lang="es-ES" sz="1600" u="none" dirty="0">
              <a:uFill>
                <a:solidFill>
                  <a:srgbClr val="000000"/>
                </a:solidFill>
              </a:uFill>
              <a:latin typeface="Arial" panose="020B0604020202020204" pitchFamily="34" charset="0"/>
              <a:cs typeface="Arial" panose="020B0604020202020204" pitchFamily="34" charset="0"/>
            </a:rPr>
            <a:t>trabajo</a:t>
          </a:r>
          <a:endParaRPr lang="es-ES" sz="1600" u="none" dirty="0">
            <a:latin typeface="Arial" panose="020B0604020202020204" pitchFamily="34" charset="0"/>
            <a:cs typeface="Arial" panose="020B0604020202020204" pitchFamily="34" charset="0"/>
          </a:endParaRPr>
        </a:p>
      </dgm:t>
    </dgm:pt>
    <dgm:pt modelId="{BAB00784-2F13-4FB8-BCD7-73E48BEB6B1E}" type="parTrans" cxnId="{CCFEF822-3FD5-4C5A-8803-3EB540FA4CB1}">
      <dgm:prSet/>
      <dgm:spPr/>
      <dgm:t>
        <a:bodyPr/>
        <a:lstStyle/>
        <a:p>
          <a:endParaRPr lang="es-ES"/>
        </a:p>
      </dgm:t>
    </dgm:pt>
    <dgm:pt modelId="{223DB058-40D2-44E9-9289-C44012F60688}" type="sibTrans" cxnId="{CCFEF822-3FD5-4C5A-8803-3EB540FA4CB1}">
      <dgm:prSet/>
      <dgm:spPr/>
      <dgm:t>
        <a:bodyPr/>
        <a:lstStyle/>
        <a:p>
          <a:endParaRPr lang="es-ES"/>
        </a:p>
      </dgm:t>
    </dgm:pt>
    <dgm:pt modelId="{ACEA68CE-C74D-4BF8-8F1F-1E5E91574B92}">
      <dgm:prSet phldrT="[Texto]" custT="1"/>
      <dgm:spPr/>
      <dgm:t>
        <a:bodyPr/>
        <a:lstStyle/>
        <a:p>
          <a:r>
            <a:rPr lang="es-ES" sz="1800" b="1" dirty="0">
              <a:latin typeface="Arial" panose="020B0604020202020204" pitchFamily="34" charset="0"/>
              <a:cs typeface="Arial" panose="020B0604020202020204" pitchFamily="34" charset="0"/>
            </a:rPr>
            <a:t>Enfermedad profesional</a:t>
          </a:r>
        </a:p>
        <a:p>
          <a:r>
            <a:rPr lang="es-ES" sz="1600" b="0" i="0" dirty="0">
              <a:latin typeface="Arial" panose="020B0604020202020204" pitchFamily="34" charset="0"/>
              <a:cs typeface="Arial" panose="020B0604020202020204" pitchFamily="34" charset="0"/>
            </a:rPr>
            <a:t>Contraída a consecuencia del trabajo ejecutado por cuenta ajena o propia</a:t>
          </a:r>
          <a:endParaRPr lang="es-ES" sz="1600" dirty="0">
            <a:latin typeface="Arial" panose="020B0604020202020204" pitchFamily="34" charset="0"/>
            <a:cs typeface="Arial" panose="020B0604020202020204" pitchFamily="34" charset="0"/>
          </a:endParaRPr>
        </a:p>
      </dgm:t>
    </dgm:pt>
    <dgm:pt modelId="{B2AE3881-E4D3-45FF-893D-54D6F1A7E13E}" type="parTrans" cxnId="{9AF2BC06-9A14-4844-9F45-2F8B3202A1C2}">
      <dgm:prSet/>
      <dgm:spPr/>
      <dgm:t>
        <a:bodyPr/>
        <a:lstStyle/>
        <a:p>
          <a:endParaRPr lang="es-ES"/>
        </a:p>
      </dgm:t>
    </dgm:pt>
    <dgm:pt modelId="{76E8AF4A-F76E-40D7-B232-CBEA675C0664}" type="sibTrans" cxnId="{9AF2BC06-9A14-4844-9F45-2F8B3202A1C2}">
      <dgm:prSet/>
      <dgm:spPr/>
      <dgm:t>
        <a:bodyPr/>
        <a:lstStyle/>
        <a:p>
          <a:endParaRPr lang="es-ES"/>
        </a:p>
      </dgm:t>
    </dgm:pt>
    <dgm:pt modelId="{AE2FBDBA-6765-4814-B64C-379638100943}">
      <dgm:prSet phldrT="[Texto]" custT="1"/>
      <dgm:spPr/>
      <dgm:t>
        <a:bodyPr/>
        <a:lstStyle/>
        <a:p>
          <a:r>
            <a:rPr lang="es-ES" sz="1800" b="1" dirty="0">
              <a:latin typeface="Arial" panose="020B0604020202020204" pitchFamily="34" charset="0"/>
              <a:cs typeface="Arial" panose="020B0604020202020204" pitchFamily="34" charset="0"/>
            </a:rPr>
            <a:t>Otras patologías</a:t>
          </a:r>
        </a:p>
        <a:p>
          <a:r>
            <a:rPr lang="es-ES" sz="1600" dirty="0">
              <a:latin typeface="Arial" panose="020B0604020202020204" pitchFamily="34" charset="0"/>
              <a:cs typeface="Arial" panose="020B0604020202020204" pitchFamily="34" charset="0"/>
            </a:rPr>
            <a:t>Estrés, </a:t>
          </a:r>
          <a:r>
            <a:rPr lang="es-ES" sz="1600" dirty="0" err="1">
              <a:latin typeface="Arial" panose="020B0604020202020204" pitchFamily="34" charset="0"/>
              <a:cs typeface="Arial" panose="020B0604020202020204" pitchFamily="34" charset="0"/>
            </a:rPr>
            <a:t>moobing</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burn</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out</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etc</a:t>
          </a:r>
          <a:endParaRPr lang="es-ES" sz="1600" dirty="0">
            <a:latin typeface="Arial" panose="020B0604020202020204" pitchFamily="34" charset="0"/>
            <a:cs typeface="Arial" panose="020B0604020202020204" pitchFamily="34" charset="0"/>
          </a:endParaRPr>
        </a:p>
      </dgm:t>
    </dgm:pt>
    <dgm:pt modelId="{685817DF-1215-483B-8DE6-68C5E57A9197}" type="parTrans" cxnId="{EBED3DA5-4E74-41B8-A5A3-C4616C453BAB}">
      <dgm:prSet/>
      <dgm:spPr/>
      <dgm:t>
        <a:bodyPr/>
        <a:lstStyle/>
        <a:p>
          <a:endParaRPr lang="es-ES"/>
        </a:p>
      </dgm:t>
    </dgm:pt>
    <dgm:pt modelId="{47935DD3-43FF-4196-8CC6-11CF845302BD}" type="sibTrans" cxnId="{EBED3DA5-4E74-41B8-A5A3-C4616C453BAB}">
      <dgm:prSet/>
      <dgm:spPr/>
      <dgm:t>
        <a:bodyPr/>
        <a:lstStyle/>
        <a:p>
          <a:endParaRPr lang="es-ES"/>
        </a:p>
      </dgm:t>
    </dgm:pt>
    <dgm:pt modelId="{8F56F8BC-0CC1-4B05-865D-A918A09892DD}" type="pres">
      <dgm:prSet presAssocID="{0DDDB16A-9B86-41E5-81DC-4DEB84E2683B}" presName="diagram" presStyleCnt="0">
        <dgm:presLayoutVars>
          <dgm:dir/>
          <dgm:resizeHandles val="exact"/>
        </dgm:presLayoutVars>
      </dgm:prSet>
      <dgm:spPr/>
    </dgm:pt>
    <dgm:pt modelId="{23D12FCD-3700-4667-9BC5-EC948316FEC3}" type="pres">
      <dgm:prSet presAssocID="{99A56634-21ED-42FB-AE32-D35E081422DE}" presName="node" presStyleLbl="node1" presStyleIdx="0" presStyleCnt="3">
        <dgm:presLayoutVars>
          <dgm:bulletEnabled val="1"/>
        </dgm:presLayoutVars>
      </dgm:prSet>
      <dgm:spPr/>
    </dgm:pt>
    <dgm:pt modelId="{4E44222C-B267-45BF-ACD3-8BE3978EEEF7}" type="pres">
      <dgm:prSet presAssocID="{223DB058-40D2-44E9-9289-C44012F60688}" presName="sibTrans" presStyleCnt="0"/>
      <dgm:spPr/>
    </dgm:pt>
    <dgm:pt modelId="{5B9EB296-7F77-44CA-AD39-C89926FE32F0}" type="pres">
      <dgm:prSet presAssocID="{ACEA68CE-C74D-4BF8-8F1F-1E5E91574B92}" presName="node" presStyleLbl="node1" presStyleIdx="1" presStyleCnt="3">
        <dgm:presLayoutVars>
          <dgm:bulletEnabled val="1"/>
        </dgm:presLayoutVars>
      </dgm:prSet>
      <dgm:spPr/>
    </dgm:pt>
    <dgm:pt modelId="{FA5B4554-2E15-4C48-A7CE-0ABE9C3A0404}" type="pres">
      <dgm:prSet presAssocID="{76E8AF4A-F76E-40D7-B232-CBEA675C0664}" presName="sibTrans" presStyleCnt="0"/>
      <dgm:spPr/>
    </dgm:pt>
    <dgm:pt modelId="{06F4B1AD-C9FB-4E12-848B-6F60549F13A9}" type="pres">
      <dgm:prSet presAssocID="{AE2FBDBA-6765-4814-B64C-379638100943}" presName="node" presStyleLbl="node1" presStyleIdx="2" presStyleCnt="3">
        <dgm:presLayoutVars>
          <dgm:bulletEnabled val="1"/>
        </dgm:presLayoutVars>
      </dgm:prSet>
      <dgm:spPr/>
    </dgm:pt>
  </dgm:ptLst>
  <dgm:cxnLst>
    <dgm:cxn modelId="{9AF2BC06-9A14-4844-9F45-2F8B3202A1C2}" srcId="{0DDDB16A-9B86-41E5-81DC-4DEB84E2683B}" destId="{ACEA68CE-C74D-4BF8-8F1F-1E5E91574B92}" srcOrd="1" destOrd="0" parTransId="{B2AE3881-E4D3-45FF-893D-54D6F1A7E13E}" sibTransId="{76E8AF4A-F76E-40D7-B232-CBEA675C0664}"/>
    <dgm:cxn modelId="{CCFEF822-3FD5-4C5A-8803-3EB540FA4CB1}" srcId="{0DDDB16A-9B86-41E5-81DC-4DEB84E2683B}" destId="{99A56634-21ED-42FB-AE32-D35E081422DE}" srcOrd="0" destOrd="0" parTransId="{BAB00784-2F13-4FB8-BCD7-73E48BEB6B1E}" sibTransId="{223DB058-40D2-44E9-9289-C44012F60688}"/>
    <dgm:cxn modelId="{1944602E-03D5-47CE-B434-6771AC124BA0}" type="presOf" srcId="{AE2FBDBA-6765-4814-B64C-379638100943}" destId="{06F4B1AD-C9FB-4E12-848B-6F60549F13A9}" srcOrd="0" destOrd="0" presId="urn:microsoft.com/office/officeart/2005/8/layout/default"/>
    <dgm:cxn modelId="{62E1D779-FFD6-4EEB-80E6-994B5698F812}" type="presOf" srcId="{0DDDB16A-9B86-41E5-81DC-4DEB84E2683B}" destId="{8F56F8BC-0CC1-4B05-865D-A918A09892DD}" srcOrd="0" destOrd="0" presId="urn:microsoft.com/office/officeart/2005/8/layout/default"/>
    <dgm:cxn modelId="{BD85347E-F719-4C98-8B82-7BF8AA7097FE}" type="presOf" srcId="{99A56634-21ED-42FB-AE32-D35E081422DE}" destId="{23D12FCD-3700-4667-9BC5-EC948316FEC3}" srcOrd="0" destOrd="0" presId="urn:microsoft.com/office/officeart/2005/8/layout/default"/>
    <dgm:cxn modelId="{EBED3DA5-4E74-41B8-A5A3-C4616C453BAB}" srcId="{0DDDB16A-9B86-41E5-81DC-4DEB84E2683B}" destId="{AE2FBDBA-6765-4814-B64C-379638100943}" srcOrd="2" destOrd="0" parTransId="{685817DF-1215-483B-8DE6-68C5E57A9197}" sibTransId="{47935DD3-43FF-4196-8CC6-11CF845302BD}"/>
    <dgm:cxn modelId="{E9DC7DB5-A41B-4263-B0ED-B7E7C6494F95}" type="presOf" srcId="{ACEA68CE-C74D-4BF8-8F1F-1E5E91574B92}" destId="{5B9EB296-7F77-44CA-AD39-C89926FE32F0}" srcOrd="0" destOrd="0" presId="urn:microsoft.com/office/officeart/2005/8/layout/default"/>
    <dgm:cxn modelId="{5E0CD016-0A5D-4ACC-B022-EC7C132490E4}" type="presParOf" srcId="{8F56F8BC-0CC1-4B05-865D-A918A09892DD}" destId="{23D12FCD-3700-4667-9BC5-EC948316FEC3}" srcOrd="0" destOrd="0" presId="urn:microsoft.com/office/officeart/2005/8/layout/default"/>
    <dgm:cxn modelId="{AD77D9AC-5785-43B2-9E4B-5F334B544A9F}" type="presParOf" srcId="{8F56F8BC-0CC1-4B05-865D-A918A09892DD}" destId="{4E44222C-B267-45BF-ACD3-8BE3978EEEF7}" srcOrd="1" destOrd="0" presId="urn:microsoft.com/office/officeart/2005/8/layout/default"/>
    <dgm:cxn modelId="{3054B4E3-2A82-431A-8DC6-99725780DB1B}" type="presParOf" srcId="{8F56F8BC-0CC1-4B05-865D-A918A09892DD}" destId="{5B9EB296-7F77-44CA-AD39-C89926FE32F0}" srcOrd="2" destOrd="0" presId="urn:microsoft.com/office/officeart/2005/8/layout/default"/>
    <dgm:cxn modelId="{AB18D0E7-8B82-43ED-BD04-C092B67082B6}" type="presParOf" srcId="{8F56F8BC-0CC1-4B05-865D-A918A09892DD}" destId="{FA5B4554-2E15-4C48-A7CE-0ABE9C3A0404}" srcOrd="3" destOrd="0" presId="urn:microsoft.com/office/officeart/2005/8/layout/default"/>
    <dgm:cxn modelId="{3375FFA8-CE5E-455B-BD89-89F4347D3D4C}" type="presParOf" srcId="{8F56F8BC-0CC1-4B05-865D-A918A09892DD}" destId="{06F4B1AD-C9FB-4E12-848B-6F60549F13A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BABFB3-39FC-4B62-B311-52E7C8459CC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ES"/>
        </a:p>
      </dgm:t>
    </dgm:pt>
    <dgm:pt modelId="{825530CC-9DDA-4FFA-835C-C90CC9B6A664}">
      <dgm:prSet phldrT="[Texto]" custT="1"/>
      <dgm:spPr>
        <a:solidFill>
          <a:schemeClr val="accent2"/>
        </a:solidFill>
      </dgm:spPr>
      <dgm:t>
        <a:bodyPr/>
        <a:lstStyle/>
        <a:p>
          <a:r>
            <a:rPr lang="es-ES" sz="2400" dirty="0"/>
            <a:t>Riesgos laborales</a:t>
          </a:r>
        </a:p>
      </dgm:t>
    </dgm:pt>
    <dgm:pt modelId="{079055AB-7BA6-46D5-86CE-1D7FAF41311C}" type="parTrans" cxnId="{0136323D-680E-45CA-BC73-06D5C1323DAD}">
      <dgm:prSet/>
      <dgm:spPr/>
      <dgm:t>
        <a:bodyPr/>
        <a:lstStyle/>
        <a:p>
          <a:endParaRPr lang="es-ES"/>
        </a:p>
      </dgm:t>
    </dgm:pt>
    <dgm:pt modelId="{3F311B31-C8D8-423B-B992-FF68B466A2B8}" type="sibTrans" cxnId="{0136323D-680E-45CA-BC73-06D5C1323DAD}">
      <dgm:prSet/>
      <dgm:spPr/>
      <dgm:t>
        <a:bodyPr/>
        <a:lstStyle/>
        <a:p>
          <a:endParaRPr lang="es-ES"/>
        </a:p>
      </dgm:t>
    </dgm:pt>
    <dgm:pt modelId="{C483D529-F2CA-427A-BDC4-54ED8AF74329}">
      <dgm:prSet phldrT="[Texto]" custT="1"/>
      <dgm:spPr/>
      <dgm:t>
        <a:bodyPr/>
        <a:lstStyle/>
        <a:p>
          <a:r>
            <a:rPr lang="es-ES" sz="1400" b="1" dirty="0"/>
            <a:t>Riesgos Mecánicos</a:t>
          </a:r>
        </a:p>
        <a:p>
          <a:r>
            <a:rPr lang="es-ES" sz="1400" dirty="0"/>
            <a:t>Puede producir lesiones corporales tales como cortes, abrasiones, punciones, contusiones, golpes por objetos desprendidos o proyectados, atrapamientos, aplastamientos, quemaduras, etc. El riesgo mecánico puede producirse en toda operación que implique manipulación de herramientas manuales, maquinaria, manipulación de vehículos, utilización de dispositivos de elevación.</a:t>
          </a:r>
        </a:p>
      </dgm:t>
    </dgm:pt>
    <dgm:pt modelId="{D6C417B4-927D-4FEA-8E84-FDA3CBADA697}" type="parTrans" cxnId="{2860657A-3E7F-4165-82BF-F8A25790589D}">
      <dgm:prSet/>
      <dgm:spPr/>
      <dgm:t>
        <a:bodyPr/>
        <a:lstStyle/>
        <a:p>
          <a:endParaRPr lang="es-ES"/>
        </a:p>
      </dgm:t>
    </dgm:pt>
    <dgm:pt modelId="{BE8FA50A-F3B6-4955-8977-9F73FAEF66DE}" type="sibTrans" cxnId="{2860657A-3E7F-4165-82BF-F8A25790589D}">
      <dgm:prSet/>
      <dgm:spPr/>
      <dgm:t>
        <a:bodyPr/>
        <a:lstStyle/>
        <a:p>
          <a:endParaRPr lang="es-ES"/>
        </a:p>
      </dgm:t>
    </dgm:pt>
    <dgm:pt modelId="{8BEFE6A4-DC99-4ABB-B242-C61B74B4EEEF}">
      <dgm:prSet phldrT="[Texto]" custT="1"/>
      <dgm:spPr/>
      <dgm:t>
        <a:bodyPr/>
        <a:lstStyle/>
        <a:p>
          <a:r>
            <a:rPr lang="es-ES" sz="1400" b="1" dirty="0"/>
            <a:t>Riesgos no mecánicos / ambientales</a:t>
          </a:r>
        </a:p>
        <a:p>
          <a:r>
            <a:rPr lang="es-ES" sz="1400" dirty="0"/>
            <a:t>Son todos aquellos factores ambientales que dependen de las propiedades físicas de los cuerpos, que actúan sobre el trabajador y pueden producir efectos nocivos de acuerdo a su intensidad y tiempo de exposición; pueden ser: ruido, temperatura, ventilación, presión, radiación, vibración e iluminación</a:t>
          </a:r>
          <a:r>
            <a:rPr lang="es-ES" sz="1500" dirty="0"/>
            <a:t>.</a:t>
          </a:r>
        </a:p>
      </dgm:t>
    </dgm:pt>
    <dgm:pt modelId="{5DFA536C-08C0-4FA1-956E-8E30C27DAD46}" type="parTrans" cxnId="{95E64DBA-87DC-4A55-9ED8-F47C6113E514}">
      <dgm:prSet/>
      <dgm:spPr/>
      <dgm:t>
        <a:bodyPr/>
        <a:lstStyle/>
        <a:p>
          <a:endParaRPr lang="es-ES"/>
        </a:p>
      </dgm:t>
    </dgm:pt>
    <dgm:pt modelId="{093E3830-E7D5-45B8-92BE-EB4B94694A3E}" type="sibTrans" cxnId="{95E64DBA-87DC-4A55-9ED8-F47C6113E514}">
      <dgm:prSet/>
      <dgm:spPr/>
      <dgm:t>
        <a:bodyPr/>
        <a:lstStyle/>
        <a:p>
          <a:endParaRPr lang="es-ES"/>
        </a:p>
      </dgm:t>
    </dgm:pt>
    <dgm:pt modelId="{8F440056-98A0-43C6-9891-C4083E09D8C7}">
      <dgm:prSet phldrT="[Texto]" custT="1"/>
      <dgm:spPr/>
      <dgm:t>
        <a:bodyPr/>
        <a:lstStyle/>
        <a:p>
          <a:r>
            <a:rPr lang="es-ES" sz="1400" b="1" dirty="0"/>
            <a:t>Riesgos psicosociales</a:t>
          </a:r>
        </a:p>
        <a:p>
          <a:r>
            <a:rPr lang="es-ES" sz="1400" dirty="0"/>
            <a:t>Perjudican la salud de los trabajadores y trabajadoras, causando estrés y a largo plazo enfermedades cardiovasculares, respiratorias, inmunitarias, gastrointestinales, dermatológicas, endocrinológicas, musculoesqueléticas y mentales. Son consecuencia de unas malas condiciones de trabajo, concretamente de una deficiente organización del trabajo.</a:t>
          </a:r>
        </a:p>
        <a:p>
          <a:endParaRPr lang="es-ES" sz="1600" dirty="0"/>
        </a:p>
      </dgm:t>
    </dgm:pt>
    <dgm:pt modelId="{46DA5DDA-20EC-4106-B976-651CDA6DBD96}" type="parTrans" cxnId="{8CE084DF-A755-4948-B757-CC134AB98E96}">
      <dgm:prSet/>
      <dgm:spPr/>
      <dgm:t>
        <a:bodyPr/>
        <a:lstStyle/>
        <a:p>
          <a:endParaRPr lang="es-ES"/>
        </a:p>
      </dgm:t>
    </dgm:pt>
    <dgm:pt modelId="{78F7E7DD-60AF-456F-A103-1DE068AB67E4}" type="sibTrans" cxnId="{8CE084DF-A755-4948-B757-CC134AB98E96}">
      <dgm:prSet/>
      <dgm:spPr/>
      <dgm:t>
        <a:bodyPr/>
        <a:lstStyle/>
        <a:p>
          <a:endParaRPr lang="es-ES"/>
        </a:p>
      </dgm:t>
    </dgm:pt>
    <dgm:pt modelId="{EE1F9174-047C-4848-BB88-3D5EA41DA447}" type="pres">
      <dgm:prSet presAssocID="{F2BABFB3-39FC-4B62-B311-52E7C8459CCA}" presName="composite" presStyleCnt="0">
        <dgm:presLayoutVars>
          <dgm:chMax val="1"/>
          <dgm:dir/>
          <dgm:resizeHandles val="exact"/>
        </dgm:presLayoutVars>
      </dgm:prSet>
      <dgm:spPr/>
    </dgm:pt>
    <dgm:pt modelId="{9161D85A-0087-45C6-BF9C-28A7F2EE7C6A}" type="pres">
      <dgm:prSet presAssocID="{825530CC-9DDA-4FFA-835C-C90CC9B6A664}" presName="roof" presStyleLbl="dkBgShp" presStyleIdx="0" presStyleCnt="2" custScaleX="100000" custScaleY="27083" custLinFactNeighborX="-3636" custLinFactNeighborY="-4687"/>
      <dgm:spPr/>
    </dgm:pt>
    <dgm:pt modelId="{54E67BFD-17D7-4BEF-A9AE-46586B6C2819}" type="pres">
      <dgm:prSet presAssocID="{825530CC-9DDA-4FFA-835C-C90CC9B6A664}" presName="pillars" presStyleCnt="0"/>
      <dgm:spPr/>
    </dgm:pt>
    <dgm:pt modelId="{87B0ADA1-1F1C-486B-96CC-08CCE82C71A1}" type="pres">
      <dgm:prSet presAssocID="{825530CC-9DDA-4FFA-835C-C90CC9B6A664}" presName="pillar1" presStyleLbl="node1" presStyleIdx="0" presStyleCnt="3" custScaleY="128174" custLinFactNeighborX="-147" custLinFactNeighborY="-6002">
        <dgm:presLayoutVars>
          <dgm:bulletEnabled val="1"/>
        </dgm:presLayoutVars>
      </dgm:prSet>
      <dgm:spPr/>
    </dgm:pt>
    <dgm:pt modelId="{49CE7E20-EB36-4AF3-954B-962D804FC7E6}" type="pres">
      <dgm:prSet presAssocID="{8BEFE6A4-DC99-4ABB-B242-C61B74B4EEEF}" presName="pillarX" presStyleLbl="node1" presStyleIdx="1" presStyleCnt="3" custScaleY="128175" custLinFactNeighborX="-1869" custLinFactNeighborY="-6002">
        <dgm:presLayoutVars>
          <dgm:bulletEnabled val="1"/>
        </dgm:presLayoutVars>
      </dgm:prSet>
      <dgm:spPr/>
    </dgm:pt>
    <dgm:pt modelId="{6FC1F6CF-53CB-4715-B189-C5C995A120C7}" type="pres">
      <dgm:prSet presAssocID="{8F440056-98A0-43C6-9891-C4083E09D8C7}" presName="pillarX" presStyleLbl="node1" presStyleIdx="2" presStyleCnt="3" custScaleY="128174" custLinFactNeighborX="-3591" custLinFactNeighborY="-6002">
        <dgm:presLayoutVars>
          <dgm:bulletEnabled val="1"/>
        </dgm:presLayoutVars>
      </dgm:prSet>
      <dgm:spPr/>
    </dgm:pt>
    <dgm:pt modelId="{D6D25BFE-64B3-459D-B9C1-1E238D58CAF7}" type="pres">
      <dgm:prSet presAssocID="{825530CC-9DDA-4FFA-835C-C90CC9B6A664}" presName="base" presStyleLbl="dkBgShp" presStyleIdx="1" presStyleCnt="2" custScaleX="98182" custScaleY="123218" custLinFactNeighborX="-909" custLinFactNeighborY="85092"/>
      <dgm:spPr>
        <a:solidFill>
          <a:schemeClr val="accent2"/>
        </a:solidFill>
      </dgm:spPr>
    </dgm:pt>
  </dgm:ptLst>
  <dgm:cxnLst>
    <dgm:cxn modelId="{B4FBC21D-CFF2-4A68-9567-320D5D641F01}" type="presOf" srcId="{8BEFE6A4-DC99-4ABB-B242-C61B74B4EEEF}" destId="{49CE7E20-EB36-4AF3-954B-962D804FC7E6}" srcOrd="0" destOrd="0" presId="urn:microsoft.com/office/officeart/2005/8/layout/hList3"/>
    <dgm:cxn modelId="{CA5C703B-31C4-424D-B0D0-C12FE85F80B2}" type="presOf" srcId="{F2BABFB3-39FC-4B62-B311-52E7C8459CCA}" destId="{EE1F9174-047C-4848-BB88-3D5EA41DA447}" srcOrd="0" destOrd="0" presId="urn:microsoft.com/office/officeart/2005/8/layout/hList3"/>
    <dgm:cxn modelId="{0136323D-680E-45CA-BC73-06D5C1323DAD}" srcId="{F2BABFB3-39FC-4B62-B311-52E7C8459CCA}" destId="{825530CC-9DDA-4FFA-835C-C90CC9B6A664}" srcOrd="0" destOrd="0" parTransId="{079055AB-7BA6-46D5-86CE-1D7FAF41311C}" sibTransId="{3F311B31-C8D8-423B-B992-FF68B466A2B8}"/>
    <dgm:cxn modelId="{39C8736A-180B-41CE-BFB7-B656FA9252A1}" type="presOf" srcId="{825530CC-9DDA-4FFA-835C-C90CC9B6A664}" destId="{9161D85A-0087-45C6-BF9C-28A7F2EE7C6A}" srcOrd="0" destOrd="0" presId="urn:microsoft.com/office/officeart/2005/8/layout/hList3"/>
    <dgm:cxn modelId="{2860657A-3E7F-4165-82BF-F8A25790589D}" srcId="{825530CC-9DDA-4FFA-835C-C90CC9B6A664}" destId="{C483D529-F2CA-427A-BDC4-54ED8AF74329}" srcOrd="0" destOrd="0" parTransId="{D6C417B4-927D-4FEA-8E84-FDA3CBADA697}" sibTransId="{BE8FA50A-F3B6-4955-8977-9F73FAEF66DE}"/>
    <dgm:cxn modelId="{C54A63AA-354F-4E7D-9DF3-DC45D0E62252}" type="presOf" srcId="{C483D529-F2CA-427A-BDC4-54ED8AF74329}" destId="{87B0ADA1-1F1C-486B-96CC-08CCE82C71A1}" srcOrd="0" destOrd="0" presId="urn:microsoft.com/office/officeart/2005/8/layout/hList3"/>
    <dgm:cxn modelId="{95E64DBA-87DC-4A55-9ED8-F47C6113E514}" srcId="{825530CC-9DDA-4FFA-835C-C90CC9B6A664}" destId="{8BEFE6A4-DC99-4ABB-B242-C61B74B4EEEF}" srcOrd="1" destOrd="0" parTransId="{5DFA536C-08C0-4FA1-956E-8E30C27DAD46}" sibTransId="{093E3830-E7D5-45B8-92BE-EB4B94694A3E}"/>
    <dgm:cxn modelId="{6BD050D2-7CDA-4FB1-9F46-D74A9C531A21}" type="presOf" srcId="{8F440056-98A0-43C6-9891-C4083E09D8C7}" destId="{6FC1F6CF-53CB-4715-B189-C5C995A120C7}" srcOrd="0" destOrd="0" presId="urn:microsoft.com/office/officeart/2005/8/layout/hList3"/>
    <dgm:cxn modelId="{8CE084DF-A755-4948-B757-CC134AB98E96}" srcId="{825530CC-9DDA-4FFA-835C-C90CC9B6A664}" destId="{8F440056-98A0-43C6-9891-C4083E09D8C7}" srcOrd="2" destOrd="0" parTransId="{46DA5DDA-20EC-4106-B976-651CDA6DBD96}" sibTransId="{78F7E7DD-60AF-456F-A103-1DE068AB67E4}"/>
    <dgm:cxn modelId="{0E72BDE6-69BF-40D6-ABA6-F7B4F0635A0A}" type="presParOf" srcId="{EE1F9174-047C-4848-BB88-3D5EA41DA447}" destId="{9161D85A-0087-45C6-BF9C-28A7F2EE7C6A}" srcOrd="0" destOrd="0" presId="urn:microsoft.com/office/officeart/2005/8/layout/hList3"/>
    <dgm:cxn modelId="{780CC126-ED03-4A3C-9C78-9211ACF4D3FC}" type="presParOf" srcId="{EE1F9174-047C-4848-BB88-3D5EA41DA447}" destId="{54E67BFD-17D7-4BEF-A9AE-46586B6C2819}" srcOrd="1" destOrd="0" presId="urn:microsoft.com/office/officeart/2005/8/layout/hList3"/>
    <dgm:cxn modelId="{4C98D4F6-3259-4302-AE5B-B3FA75CD7033}" type="presParOf" srcId="{54E67BFD-17D7-4BEF-A9AE-46586B6C2819}" destId="{87B0ADA1-1F1C-486B-96CC-08CCE82C71A1}" srcOrd="0" destOrd="0" presId="urn:microsoft.com/office/officeart/2005/8/layout/hList3"/>
    <dgm:cxn modelId="{6EE5D27E-570A-49FC-AF20-048DEB42C29C}" type="presParOf" srcId="{54E67BFD-17D7-4BEF-A9AE-46586B6C2819}" destId="{49CE7E20-EB36-4AF3-954B-962D804FC7E6}" srcOrd="1" destOrd="0" presId="urn:microsoft.com/office/officeart/2005/8/layout/hList3"/>
    <dgm:cxn modelId="{ABD14DF1-E472-409F-BAC0-1767423933CA}" type="presParOf" srcId="{54E67BFD-17D7-4BEF-A9AE-46586B6C2819}" destId="{6FC1F6CF-53CB-4715-B189-C5C995A120C7}" srcOrd="2" destOrd="0" presId="urn:microsoft.com/office/officeart/2005/8/layout/hList3"/>
    <dgm:cxn modelId="{2F779DF4-40F3-442C-B120-A09E9BF7C517}" type="presParOf" srcId="{EE1F9174-047C-4848-BB88-3D5EA41DA447}" destId="{D6D25BFE-64B3-459D-B9C1-1E238D58CAF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2BABFB3-39FC-4B62-B311-52E7C8459CC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ES"/>
        </a:p>
      </dgm:t>
    </dgm:pt>
    <dgm:pt modelId="{825530CC-9DDA-4FFA-835C-C90CC9B6A664}">
      <dgm:prSet phldrT="[Texto]" custT="1"/>
      <dgm:spPr>
        <a:solidFill>
          <a:schemeClr val="accent2"/>
        </a:solidFill>
      </dgm:spPr>
      <dgm:t>
        <a:bodyPr/>
        <a:lstStyle/>
        <a:p>
          <a:r>
            <a:rPr lang="es-ES" sz="2400" dirty="0"/>
            <a:t>Riesgos laborales</a:t>
          </a:r>
        </a:p>
      </dgm:t>
    </dgm:pt>
    <dgm:pt modelId="{079055AB-7BA6-46D5-86CE-1D7FAF41311C}" type="parTrans" cxnId="{0136323D-680E-45CA-BC73-06D5C1323DAD}">
      <dgm:prSet/>
      <dgm:spPr/>
      <dgm:t>
        <a:bodyPr/>
        <a:lstStyle/>
        <a:p>
          <a:endParaRPr lang="es-ES"/>
        </a:p>
      </dgm:t>
    </dgm:pt>
    <dgm:pt modelId="{3F311B31-C8D8-423B-B992-FF68B466A2B8}" type="sibTrans" cxnId="{0136323D-680E-45CA-BC73-06D5C1323DAD}">
      <dgm:prSet/>
      <dgm:spPr/>
      <dgm:t>
        <a:bodyPr/>
        <a:lstStyle/>
        <a:p>
          <a:endParaRPr lang="es-ES"/>
        </a:p>
      </dgm:t>
    </dgm:pt>
    <dgm:pt modelId="{C483D529-F2CA-427A-BDC4-54ED8AF74329}">
      <dgm:prSet phldrT="[Texto]" custT="1"/>
      <dgm:spPr/>
      <dgm:t>
        <a:bodyPr/>
        <a:lstStyle/>
        <a:p>
          <a:r>
            <a:rPr lang="es-ES" sz="1400" b="1" dirty="0"/>
            <a:t>Riesgos químicos</a:t>
          </a:r>
        </a:p>
        <a:p>
          <a:r>
            <a:rPr lang="es-ES" sz="1400" dirty="0"/>
            <a:t>Son aquellos riesgos susceptibles de ser producidos por una exposición no controlada  a agentes químicos la cual puede producir efectos agudos o crónicos y la aparición de enfermedades. Los productos químicos tóxicos también pueden provocar consecuencias locales y sistémicas según la naturaleza del producto y la vía de exposición.</a:t>
          </a:r>
        </a:p>
      </dgm:t>
    </dgm:pt>
    <dgm:pt modelId="{D6C417B4-927D-4FEA-8E84-FDA3CBADA697}" type="parTrans" cxnId="{2860657A-3E7F-4165-82BF-F8A25790589D}">
      <dgm:prSet/>
      <dgm:spPr/>
      <dgm:t>
        <a:bodyPr/>
        <a:lstStyle/>
        <a:p>
          <a:endParaRPr lang="es-ES"/>
        </a:p>
      </dgm:t>
    </dgm:pt>
    <dgm:pt modelId="{BE8FA50A-F3B6-4955-8977-9F73FAEF66DE}" type="sibTrans" cxnId="{2860657A-3E7F-4165-82BF-F8A25790589D}">
      <dgm:prSet/>
      <dgm:spPr/>
      <dgm:t>
        <a:bodyPr/>
        <a:lstStyle/>
        <a:p>
          <a:endParaRPr lang="es-ES"/>
        </a:p>
      </dgm:t>
    </dgm:pt>
    <dgm:pt modelId="{8BEFE6A4-DC99-4ABB-B242-C61B74B4EEEF}">
      <dgm:prSet phldrT="[Texto]" custT="1"/>
      <dgm:spPr/>
      <dgm:t>
        <a:bodyPr/>
        <a:lstStyle/>
        <a:p>
          <a:r>
            <a:rPr lang="es-ES" sz="1400" b="1" dirty="0"/>
            <a:t>Riesgos ergonómicos</a:t>
          </a:r>
        </a:p>
        <a:p>
          <a:r>
            <a:rPr lang="es-ES" sz="1400" dirty="0"/>
            <a:t>Los riesgos ergonómicos son aquellos que se derivan del desempeño de la actividad laboral en sí, de las relaciones del individuo con su medio de trabajo y de las posturas que adopte. Por otro lado, también influyen las características físicas y psíquicas del trabajador, de su lugar de trabajo, de la organización, así como de las herramientas y maquinaria que utilice.</a:t>
          </a:r>
          <a:endParaRPr lang="es-ES" sz="1500" dirty="0"/>
        </a:p>
      </dgm:t>
    </dgm:pt>
    <dgm:pt modelId="{5DFA536C-08C0-4FA1-956E-8E30C27DAD46}" type="parTrans" cxnId="{95E64DBA-87DC-4A55-9ED8-F47C6113E514}">
      <dgm:prSet/>
      <dgm:spPr/>
      <dgm:t>
        <a:bodyPr/>
        <a:lstStyle/>
        <a:p>
          <a:endParaRPr lang="es-ES"/>
        </a:p>
      </dgm:t>
    </dgm:pt>
    <dgm:pt modelId="{093E3830-E7D5-45B8-92BE-EB4B94694A3E}" type="sibTrans" cxnId="{95E64DBA-87DC-4A55-9ED8-F47C6113E514}">
      <dgm:prSet/>
      <dgm:spPr/>
      <dgm:t>
        <a:bodyPr/>
        <a:lstStyle/>
        <a:p>
          <a:endParaRPr lang="es-ES"/>
        </a:p>
      </dgm:t>
    </dgm:pt>
    <dgm:pt modelId="{8F440056-98A0-43C6-9891-C4083E09D8C7}">
      <dgm:prSet phldrT="[Texto]" custT="1"/>
      <dgm:spPr/>
      <dgm:t>
        <a:bodyPr/>
        <a:lstStyle/>
        <a:p>
          <a:r>
            <a:rPr lang="es-ES" sz="1400" b="1" dirty="0"/>
            <a:t>Riesgos biológicos</a:t>
          </a:r>
        </a:p>
        <a:p>
          <a:r>
            <a:rPr lang="es-ES" sz="1400" dirty="0"/>
            <a:t>El riesgo biológico o bio riesgo consiste en la presencia de un organismo, o la sustancia derivada de un organismo, que plantea, sobre todo, una amenaza a la salud humana. Esto puede incluir los residuos sanitarios, muestras de microorganismos, virus o toxinas de una fuente biológica que puede resultar patógena..</a:t>
          </a:r>
        </a:p>
        <a:p>
          <a:endParaRPr lang="es-ES" sz="1600" dirty="0"/>
        </a:p>
      </dgm:t>
    </dgm:pt>
    <dgm:pt modelId="{46DA5DDA-20EC-4106-B976-651CDA6DBD96}" type="parTrans" cxnId="{8CE084DF-A755-4948-B757-CC134AB98E96}">
      <dgm:prSet/>
      <dgm:spPr/>
      <dgm:t>
        <a:bodyPr/>
        <a:lstStyle/>
        <a:p>
          <a:endParaRPr lang="es-ES"/>
        </a:p>
      </dgm:t>
    </dgm:pt>
    <dgm:pt modelId="{78F7E7DD-60AF-456F-A103-1DE068AB67E4}" type="sibTrans" cxnId="{8CE084DF-A755-4948-B757-CC134AB98E96}">
      <dgm:prSet/>
      <dgm:spPr/>
      <dgm:t>
        <a:bodyPr/>
        <a:lstStyle/>
        <a:p>
          <a:endParaRPr lang="es-ES"/>
        </a:p>
      </dgm:t>
    </dgm:pt>
    <dgm:pt modelId="{EE1F9174-047C-4848-BB88-3D5EA41DA447}" type="pres">
      <dgm:prSet presAssocID="{F2BABFB3-39FC-4B62-B311-52E7C8459CCA}" presName="composite" presStyleCnt="0">
        <dgm:presLayoutVars>
          <dgm:chMax val="1"/>
          <dgm:dir/>
          <dgm:resizeHandles val="exact"/>
        </dgm:presLayoutVars>
      </dgm:prSet>
      <dgm:spPr/>
    </dgm:pt>
    <dgm:pt modelId="{9161D85A-0087-45C6-BF9C-28A7F2EE7C6A}" type="pres">
      <dgm:prSet presAssocID="{825530CC-9DDA-4FFA-835C-C90CC9B6A664}" presName="roof" presStyleLbl="dkBgShp" presStyleIdx="0" presStyleCnt="2" custScaleX="100000" custScaleY="27083" custLinFactNeighborX="1867" custLinFactNeighborY="-5109"/>
      <dgm:spPr/>
    </dgm:pt>
    <dgm:pt modelId="{54E67BFD-17D7-4BEF-A9AE-46586B6C2819}" type="pres">
      <dgm:prSet presAssocID="{825530CC-9DDA-4FFA-835C-C90CC9B6A664}" presName="pillars" presStyleCnt="0"/>
      <dgm:spPr/>
    </dgm:pt>
    <dgm:pt modelId="{87B0ADA1-1F1C-486B-96CC-08CCE82C71A1}" type="pres">
      <dgm:prSet presAssocID="{825530CC-9DDA-4FFA-835C-C90CC9B6A664}" presName="pillar1" presStyleLbl="node1" presStyleIdx="0" presStyleCnt="3" custScaleY="128174" custLinFactNeighborX="-147" custLinFactNeighborY="-6002">
        <dgm:presLayoutVars>
          <dgm:bulletEnabled val="1"/>
        </dgm:presLayoutVars>
      </dgm:prSet>
      <dgm:spPr/>
    </dgm:pt>
    <dgm:pt modelId="{49CE7E20-EB36-4AF3-954B-962D804FC7E6}" type="pres">
      <dgm:prSet presAssocID="{8BEFE6A4-DC99-4ABB-B242-C61B74B4EEEF}" presName="pillarX" presStyleLbl="node1" presStyleIdx="1" presStyleCnt="3" custScaleY="128175" custLinFactNeighborX="-1869" custLinFactNeighborY="-6002">
        <dgm:presLayoutVars>
          <dgm:bulletEnabled val="1"/>
        </dgm:presLayoutVars>
      </dgm:prSet>
      <dgm:spPr/>
    </dgm:pt>
    <dgm:pt modelId="{6FC1F6CF-53CB-4715-B189-C5C995A120C7}" type="pres">
      <dgm:prSet presAssocID="{8F440056-98A0-43C6-9891-C4083E09D8C7}" presName="pillarX" presStyleLbl="node1" presStyleIdx="2" presStyleCnt="3" custScaleY="128174" custLinFactNeighborX="-3591" custLinFactNeighborY="-6002">
        <dgm:presLayoutVars>
          <dgm:bulletEnabled val="1"/>
        </dgm:presLayoutVars>
      </dgm:prSet>
      <dgm:spPr/>
    </dgm:pt>
    <dgm:pt modelId="{D6D25BFE-64B3-459D-B9C1-1E238D58CAF7}" type="pres">
      <dgm:prSet presAssocID="{825530CC-9DDA-4FFA-835C-C90CC9B6A664}" presName="base" presStyleLbl="dkBgShp" presStyleIdx="1" presStyleCnt="2" custScaleX="98182" custScaleY="123218" custLinFactNeighborY="57589"/>
      <dgm:spPr>
        <a:solidFill>
          <a:schemeClr val="accent2"/>
        </a:solidFill>
      </dgm:spPr>
    </dgm:pt>
  </dgm:ptLst>
  <dgm:cxnLst>
    <dgm:cxn modelId="{B4FBC21D-CFF2-4A68-9567-320D5D641F01}" type="presOf" srcId="{8BEFE6A4-DC99-4ABB-B242-C61B74B4EEEF}" destId="{49CE7E20-EB36-4AF3-954B-962D804FC7E6}" srcOrd="0" destOrd="0" presId="urn:microsoft.com/office/officeart/2005/8/layout/hList3"/>
    <dgm:cxn modelId="{CA5C703B-31C4-424D-B0D0-C12FE85F80B2}" type="presOf" srcId="{F2BABFB3-39FC-4B62-B311-52E7C8459CCA}" destId="{EE1F9174-047C-4848-BB88-3D5EA41DA447}" srcOrd="0" destOrd="0" presId="urn:microsoft.com/office/officeart/2005/8/layout/hList3"/>
    <dgm:cxn modelId="{0136323D-680E-45CA-BC73-06D5C1323DAD}" srcId="{F2BABFB3-39FC-4B62-B311-52E7C8459CCA}" destId="{825530CC-9DDA-4FFA-835C-C90CC9B6A664}" srcOrd="0" destOrd="0" parTransId="{079055AB-7BA6-46D5-86CE-1D7FAF41311C}" sibTransId="{3F311B31-C8D8-423B-B992-FF68B466A2B8}"/>
    <dgm:cxn modelId="{39C8736A-180B-41CE-BFB7-B656FA9252A1}" type="presOf" srcId="{825530CC-9DDA-4FFA-835C-C90CC9B6A664}" destId="{9161D85A-0087-45C6-BF9C-28A7F2EE7C6A}" srcOrd="0" destOrd="0" presId="urn:microsoft.com/office/officeart/2005/8/layout/hList3"/>
    <dgm:cxn modelId="{2860657A-3E7F-4165-82BF-F8A25790589D}" srcId="{825530CC-9DDA-4FFA-835C-C90CC9B6A664}" destId="{C483D529-F2CA-427A-BDC4-54ED8AF74329}" srcOrd="0" destOrd="0" parTransId="{D6C417B4-927D-4FEA-8E84-FDA3CBADA697}" sibTransId="{BE8FA50A-F3B6-4955-8977-9F73FAEF66DE}"/>
    <dgm:cxn modelId="{C54A63AA-354F-4E7D-9DF3-DC45D0E62252}" type="presOf" srcId="{C483D529-F2CA-427A-BDC4-54ED8AF74329}" destId="{87B0ADA1-1F1C-486B-96CC-08CCE82C71A1}" srcOrd="0" destOrd="0" presId="urn:microsoft.com/office/officeart/2005/8/layout/hList3"/>
    <dgm:cxn modelId="{95E64DBA-87DC-4A55-9ED8-F47C6113E514}" srcId="{825530CC-9DDA-4FFA-835C-C90CC9B6A664}" destId="{8BEFE6A4-DC99-4ABB-B242-C61B74B4EEEF}" srcOrd="1" destOrd="0" parTransId="{5DFA536C-08C0-4FA1-956E-8E30C27DAD46}" sibTransId="{093E3830-E7D5-45B8-92BE-EB4B94694A3E}"/>
    <dgm:cxn modelId="{6BD050D2-7CDA-4FB1-9F46-D74A9C531A21}" type="presOf" srcId="{8F440056-98A0-43C6-9891-C4083E09D8C7}" destId="{6FC1F6CF-53CB-4715-B189-C5C995A120C7}" srcOrd="0" destOrd="0" presId="urn:microsoft.com/office/officeart/2005/8/layout/hList3"/>
    <dgm:cxn modelId="{8CE084DF-A755-4948-B757-CC134AB98E96}" srcId="{825530CC-9DDA-4FFA-835C-C90CC9B6A664}" destId="{8F440056-98A0-43C6-9891-C4083E09D8C7}" srcOrd="2" destOrd="0" parTransId="{46DA5DDA-20EC-4106-B976-651CDA6DBD96}" sibTransId="{78F7E7DD-60AF-456F-A103-1DE068AB67E4}"/>
    <dgm:cxn modelId="{0E72BDE6-69BF-40D6-ABA6-F7B4F0635A0A}" type="presParOf" srcId="{EE1F9174-047C-4848-BB88-3D5EA41DA447}" destId="{9161D85A-0087-45C6-BF9C-28A7F2EE7C6A}" srcOrd="0" destOrd="0" presId="urn:microsoft.com/office/officeart/2005/8/layout/hList3"/>
    <dgm:cxn modelId="{780CC126-ED03-4A3C-9C78-9211ACF4D3FC}" type="presParOf" srcId="{EE1F9174-047C-4848-BB88-3D5EA41DA447}" destId="{54E67BFD-17D7-4BEF-A9AE-46586B6C2819}" srcOrd="1" destOrd="0" presId="urn:microsoft.com/office/officeart/2005/8/layout/hList3"/>
    <dgm:cxn modelId="{4C98D4F6-3259-4302-AE5B-B3FA75CD7033}" type="presParOf" srcId="{54E67BFD-17D7-4BEF-A9AE-46586B6C2819}" destId="{87B0ADA1-1F1C-486B-96CC-08CCE82C71A1}" srcOrd="0" destOrd="0" presId="urn:microsoft.com/office/officeart/2005/8/layout/hList3"/>
    <dgm:cxn modelId="{6EE5D27E-570A-49FC-AF20-048DEB42C29C}" type="presParOf" srcId="{54E67BFD-17D7-4BEF-A9AE-46586B6C2819}" destId="{49CE7E20-EB36-4AF3-954B-962D804FC7E6}" srcOrd="1" destOrd="0" presId="urn:microsoft.com/office/officeart/2005/8/layout/hList3"/>
    <dgm:cxn modelId="{ABD14DF1-E472-409F-BAC0-1767423933CA}" type="presParOf" srcId="{54E67BFD-17D7-4BEF-A9AE-46586B6C2819}" destId="{6FC1F6CF-53CB-4715-B189-C5C995A120C7}" srcOrd="2" destOrd="0" presId="urn:microsoft.com/office/officeart/2005/8/layout/hList3"/>
    <dgm:cxn modelId="{2F779DF4-40F3-442C-B120-A09E9BF7C517}" type="presParOf" srcId="{EE1F9174-047C-4848-BB88-3D5EA41DA447}" destId="{D6D25BFE-64B3-459D-B9C1-1E238D58CAF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8D2DB67-B094-45AF-8197-C1C51D35A760}"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s-ES"/>
        </a:p>
      </dgm:t>
    </dgm:pt>
    <dgm:pt modelId="{946C15C0-C7C7-4360-91DA-A6E6666A5CE7}">
      <dgm:prSet phldrT="[Texto]" custT="1"/>
      <dgm:spPr/>
      <dgm:t>
        <a:bodyPr/>
        <a:lstStyle/>
        <a:p>
          <a:r>
            <a:rPr lang="es-ES" sz="2000" dirty="0"/>
            <a:t>Código del trabajo</a:t>
          </a:r>
        </a:p>
      </dgm:t>
    </dgm:pt>
    <dgm:pt modelId="{6B52DA89-1D33-4665-9A57-DECB8E866EE1}" type="parTrans" cxnId="{EADA593A-D134-43EF-9143-5E506D30999D}">
      <dgm:prSet/>
      <dgm:spPr/>
      <dgm:t>
        <a:bodyPr/>
        <a:lstStyle/>
        <a:p>
          <a:endParaRPr lang="es-ES" sz="4400"/>
        </a:p>
      </dgm:t>
    </dgm:pt>
    <dgm:pt modelId="{8E719D90-E722-42F5-8977-446B6E0D8138}" type="sibTrans" cxnId="{EADA593A-D134-43EF-9143-5E506D30999D}">
      <dgm:prSet/>
      <dgm:spPr/>
      <dgm:t>
        <a:bodyPr/>
        <a:lstStyle/>
        <a:p>
          <a:endParaRPr lang="es-ES" sz="4400"/>
        </a:p>
      </dgm:t>
    </dgm:pt>
    <dgm:pt modelId="{D4EB2BE7-6974-463C-B88A-60ED78A11C46}">
      <dgm:prSet phldrT="[Texto]" custT="1"/>
      <dgm:spPr/>
      <dgm:t>
        <a:bodyPr/>
        <a:lstStyle/>
        <a:p>
          <a:r>
            <a:rPr lang="es-ES" sz="2000" dirty="0" err="1"/>
            <a:t>LOSEP</a:t>
          </a:r>
          <a:endParaRPr lang="es-ES" sz="2000" dirty="0"/>
        </a:p>
      </dgm:t>
    </dgm:pt>
    <dgm:pt modelId="{C6616080-9B7F-47CA-B950-DFB34EE26BDD}" type="parTrans" cxnId="{46E049C0-2801-46C9-8E0D-B963E6C83372}">
      <dgm:prSet/>
      <dgm:spPr/>
      <dgm:t>
        <a:bodyPr/>
        <a:lstStyle/>
        <a:p>
          <a:endParaRPr lang="es-ES" sz="4400"/>
        </a:p>
      </dgm:t>
    </dgm:pt>
    <dgm:pt modelId="{78B22957-D4E0-4F07-A121-3BA5D13CEC65}" type="sibTrans" cxnId="{46E049C0-2801-46C9-8E0D-B963E6C83372}">
      <dgm:prSet/>
      <dgm:spPr/>
      <dgm:t>
        <a:bodyPr/>
        <a:lstStyle/>
        <a:p>
          <a:endParaRPr lang="es-ES" sz="4400"/>
        </a:p>
      </dgm:t>
    </dgm:pt>
    <dgm:pt modelId="{C8B9E5C5-74CA-40B2-95D0-8FBA5AA40D54}">
      <dgm:prSet phldrT="[Texto]" custT="1"/>
      <dgm:spPr/>
      <dgm:t>
        <a:bodyPr/>
        <a:lstStyle/>
        <a:p>
          <a:r>
            <a:rPr lang="es-ES" sz="2000" dirty="0"/>
            <a:t>Decreto Ejecutivo 2393</a:t>
          </a:r>
        </a:p>
      </dgm:t>
    </dgm:pt>
    <dgm:pt modelId="{6E600DB5-38E2-4CA0-8C89-370912D1D2AD}" type="parTrans" cxnId="{1AFD8D49-D94A-4BB9-A64F-7FA9805CBC9A}">
      <dgm:prSet/>
      <dgm:spPr/>
      <dgm:t>
        <a:bodyPr/>
        <a:lstStyle/>
        <a:p>
          <a:endParaRPr lang="es-ES" sz="4400"/>
        </a:p>
      </dgm:t>
    </dgm:pt>
    <dgm:pt modelId="{B901A9B7-D479-4843-8746-2F632AEF88F6}" type="sibTrans" cxnId="{1AFD8D49-D94A-4BB9-A64F-7FA9805CBC9A}">
      <dgm:prSet/>
      <dgm:spPr/>
      <dgm:t>
        <a:bodyPr/>
        <a:lstStyle/>
        <a:p>
          <a:endParaRPr lang="es-ES" sz="4400"/>
        </a:p>
      </dgm:t>
    </dgm:pt>
    <dgm:pt modelId="{7E3369E2-6BBB-49D6-86BE-FF77452982EF}">
      <dgm:prSet custT="1"/>
      <dgm:spPr/>
      <dgm:t>
        <a:bodyPr/>
        <a:lstStyle/>
        <a:p>
          <a:r>
            <a:rPr lang="es-ES" sz="2000" dirty="0"/>
            <a:t>Reglamento de seguridad y salud para la construcción y obras públicas</a:t>
          </a:r>
        </a:p>
      </dgm:t>
    </dgm:pt>
    <dgm:pt modelId="{7ABE9277-6444-4931-ACFD-708F25279DC0}" type="parTrans" cxnId="{D163AE3A-7DB8-47BC-A2B2-AD6CFF5CBB1E}">
      <dgm:prSet/>
      <dgm:spPr/>
      <dgm:t>
        <a:bodyPr/>
        <a:lstStyle/>
        <a:p>
          <a:endParaRPr lang="es-ES" sz="4400"/>
        </a:p>
      </dgm:t>
    </dgm:pt>
    <dgm:pt modelId="{2024E3E1-47CB-4D18-9CEB-0C3018875A37}" type="sibTrans" cxnId="{D163AE3A-7DB8-47BC-A2B2-AD6CFF5CBB1E}">
      <dgm:prSet/>
      <dgm:spPr/>
      <dgm:t>
        <a:bodyPr/>
        <a:lstStyle/>
        <a:p>
          <a:endParaRPr lang="es-ES" sz="4400"/>
        </a:p>
      </dgm:t>
    </dgm:pt>
    <dgm:pt modelId="{B39BAFB7-9F99-450E-A09C-A08CE825FD19}">
      <dgm:prSet custT="1"/>
      <dgm:spPr/>
      <dgm:t>
        <a:bodyPr/>
        <a:lstStyle/>
        <a:p>
          <a:r>
            <a:rPr lang="es-ES" sz="2000" dirty="0"/>
            <a:t>Acuerdo Ministerial 1404 – Reglamento de los servicios médicos de las empresas</a:t>
          </a:r>
        </a:p>
      </dgm:t>
    </dgm:pt>
    <dgm:pt modelId="{934B0745-91CC-45B2-9496-5461107733FD}" type="parTrans" cxnId="{5A252A03-9CCE-470A-B561-D244D0CFDBB4}">
      <dgm:prSet/>
      <dgm:spPr/>
      <dgm:t>
        <a:bodyPr/>
        <a:lstStyle/>
        <a:p>
          <a:endParaRPr lang="es-ES"/>
        </a:p>
      </dgm:t>
    </dgm:pt>
    <dgm:pt modelId="{1C649F28-7859-402F-81C9-2A592906F2D4}" type="sibTrans" cxnId="{5A252A03-9CCE-470A-B561-D244D0CFDBB4}">
      <dgm:prSet/>
      <dgm:spPr/>
      <dgm:t>
        <a:bodyPr/>
        <a:lstStyle/>
        <a:p>
          <a:endParaRPr lang="es-ES"/>
        </a:p>
      </dgm:t>
    </dgm:pt>
    <dgm:pt modelId="{86623DF5-5694-4836-8938-28149C9A39D7}" type="pres">
      <dgm:prSet presAssocID="{D8D2DB67-B094-45AF-8197-C1C51D35A760}" presName="linear" presStyleCnt="0">
        <dgm:presLayoutVars>
          <dgm:dir/>
          <dgm:animLvl val="lvl"/>
          <dgm:resizeHandles val="exact"/>
        </dgm:presLayoutVars>
      </dgm:prSet>
      <dgm:spPr/>
    </dgm:pt>
    <dgm:pt modelId="{46A62A80-6ACD-48FB-9044-4603D6268827}" type="pres">
      <dgm:prSet presAssocID="{946C15C0-C7C7-4360-91DA-A6E6666A5CE7}" presName="parentLin" presStyleCnt="0"/>
      <dgm:spPr/>
    </dgm:pt>
    <dgm:pt modelId="{8BBADD85-5934-4E83-A5BC-BD80798206DE}" type="pres">
      <dgm:prSet presAssocID="{946C15C0-C7C7-4360-91DA-A6E6666A5CE7}" presName="parentLeftMargin" presStyleLbl="node1" presStyleIdx="0" presStyleCnt="5"/>
      <dgm:spPr/>
    </dgm:pt>
    <dgm:pt modelId="{FE533C7C-CA22-4157-8BAC-512978CC8657}" type="pres">
      <dgm:prSet presAssocID="{946C15C0-C7C7-4360-91DA-A6E6666A5CE7}" presName="parentText" presStyleLbl="node1" presStyleIdx="0" presStyleCnt="5">
        <dgm:presLayoutVars>
          <dgm:chMax val="0"/>
          <dgm:bulletEnabled val="1"/>
        </dgm:presLayoutVars>
      </dgm:prSet>
      <dgm:spPr/>
    </dgm:pt>
    <dgm:pt modelId="{10260E1B-D526-4059-A497-BBC4257CB6A9}" type="pres">
      <dgm:prSet presAssocID="{946C15C0-C7C7-4360-91DA-A6E6666A5CE7}" presName="negativeSpace" presStyleCnt="0"/>
      <dgm:spPr/>
    </dgm:pt>
    <dgm:pt modelId="{BDED41F7-466A-4126-9877-5DD1259E01FE}" type="pres">
      <dgm:prSet presAssocID="{946C15C0-C7C7-4360-91DA-A6E6666A5CE7}" presName="childText" presStyleLbl="conFgAcc1" presStyleIdx="0" presStyleCnt="5">
        <dgm:presLayoutVars>
          <dgm:bulletEnabled val="1"/>
        </dgm:presLayoutVars>
      </dgm:prSet>
      <dgm:spPr/>
    </dgm:pt>
    <dgm:pt modelId="{6F48BEAB-261B-4A92-B537-ED9F695F6C76}" type="pres">
      <dgm:prSet presAssocID="{8E719D90-E722-42F5-8977-446B6E0D8138}" presName="spaceBetweenRectangles" presStyleCnt="0"/>
      <dgm:spPr/>
    </dgm:pt>
    <dgm:pt modelId="{901DEA59-D718-4F73-9D97-B60E076AB07E}" type="pres">
      <dgm:prSet presAssocID="{D4EB2BE7-6974-463C-B88A-60ED78A11C46}" presName="parentLin" presStyleCnt="0"/>
      <dgm:spPr/>
    </dgm:pt>
    <dgm:pt modelId="{413AF1DD-132B-422D-9EF0-C32B519DFB79}" type="pres">
      <dgm:prSet presAssocID="{D4EB2BE7-6974-463C-B88A-60ED78A11C46}" presName="parentLeftMargin" presStyleLbl="node1" presStyleIdx="0" presStyleCnt="5"/>
      <dgm:spPr/>
    </dgm:pt>
    <dgm:pt modelId="{D5475E5D-B846-4AED-B8A2-2CFEA7D7C3DE}" type="pres">
      <dgm:prSet presAssocID="{D4EB2BE7-6974-463C-B88A-60ED78A11C46}" presName="parentText" presStyleLbl="node1" presStyleIdx="1" presStyleCnt="5">
        <dgm:presLayoutVars>
          <dgm:chMax val="0"/>
          <dgm:bulletEnabled val="1"/>
        </dgm:presLayoutVars>
      </dgm:prSet>
      <dgm:spPr/>
    </dgm:pt>
    <dgm:pt modelId="{7D591537-3F64-4318-B0B8-231993207DD0}" type="pres">
      <dgm:prSet presAssocID="{D4EB2BE7-6974-463C-B88A-60ED78A11C46}" presName="negativeSpace" presStyleCnt="0"/>
      <dgm:spPr/>
    </dgm:pt>
    <dgm:pt modelId="{A862236D-1DD7-485C-9FC5-7368195375FF}" type="pres">
      <dgm:prSet presAssocID="{D4EB2BE7-6974-463C-B88A-60ED78A11C46}" presName="childText" presStyleLbl="conFgAcc1" presStyleIdx="1" presStyleCnt="5">
        <dgm:presLayoutVars>
          <dgm:bulletEnabled val="1"/>
        </dgm:presLayoutVars>
      </dgm:prSet>
      <dgm:spPr/>
    </dgm:pt>
    <dgm:pt modelId="{88BF7963-18C4-4533-A0AE-9AAB7C1D4EF8}" type="pres">
      <dgm:prSet presAssocID="{78B22957-D4E0-4F07-A121-3BA5D13CEC65}" presName="spaceBetweenRectangles" presStyleCnt="0"/>
      <dgm:spPr/>
    </dgm:pt>
    <dgm:pt modelId="{04810603-77B0-41B1-AFA6-D198CAE3A935}" type="pres">
      <dgm:prSet presAssocID="{C8B9E5C5-74CA-40B2-95D0-8FBA5AA40D54}" presName="parentLin" presStyleCnt="0"/>
      <dgm:spPr/>
    </dgm:pt>
    <dgm:pt modelId="{89C7AA77-CAF1-47EE-9076-ABCD34F659FF}" type="pres">
      <dgm:prSet presAssocID="{C8B9E5C5-74CA-40B2-95D0-8FBA5AA40D54}" presName="parentLeftMargin" presStyleLbl="node1" presStyleIdx="1" presStyleCnt="5"/>
      <dgm:spPr/>
    </dgm:pt>
    <dgm:pt modelId="{BBEC1133-674E-4F8E-B8F0-3FF6A4301134}" type="pres">
      <dgm:prSet presAssocID="{C8B9E5C5-74CA-40B2-95D0-8FBA5AA40D54}" presName="parentText" presStyleLbl="node1" presStyleIdx="2" presStyleCnt="5">
        <dgm:presLayoutVars>
          <dgm:chMax val="0"/>
          <dgm:bulletEnabled val="1"/>
        </dgm:presLayoutVars>
      </dgm:prSet>
      <dgm:spPr/>
    </dgm:pt>
    <dgm:pt modelId="{7829155D-8FAD-4D5B-8AB9-FC6ADF438B57}" type="pres">
      <dgm:prSet presAssocID="{C8B9E5C5-74CA-40B2-95D0-8FBA5AA40D54}" presName="negativeSpace" presStyleCnt="0"/>
      <dgm:spPr/>
    </dgm:pt>
    <dgm:pt modelId="{84E45843-FE50-4AB4-8850-47E7EDA03E5B}" type="pres">
      <dgm:prSet presAssocID="{C8B9E5C5-74CA-40B2-95D0-8FBA5AA40D54}" presName="childText" presStyleLbl="conFgAcc1" presStyleIdx="2" presStyleCnt="5">
        <dgm:presLayoutVars>
          <dgm:bulletEnabled val="1"/>
        </dgm:presLayoutVars>
      </dgm:prSet>
      <dgm:spPr/>
    </dgm:pt>
    <dgm:pt modelId="{4C2306BF-3E0D-4CB7-9FAE-7554F1EA1580}" type="pres">
      <dgm:prSet presAssocID="{B901A9B7-D479-4843-8746-2F632AEF88F6}" presName="spaceBetweenRectangles" presStyleCnt="0"/>
      <dgm:spPr/>
    </dgm:pt>
    <dgm:pt modelId="{5F90EEEE-6D72-4DC2-B8F5-B65B69989B17}" type="pres">
      <dgm:prSet presAssocID="{7E3369E2-6BBB-49D6-86BE-FF77452982EF}" presName="parentLin" presStyleCnt="0"/>
      <dgm:spPr/>
    </dgm:pt>
    <dgm:pt modelId="{7BC9C165-F0D6-4A50-89EB-BF4BAEDB8EF0}" type="pres">
      <dgm:prSet presAssocID="{7E3369E2-6BBB-49D6-86BE-FF77452982EF}" presName="parentLeftMargin" presStyleLbl="node1" presStyleIdx="2" presStyleCnt="5"/>
      <dgm:spPr/>
    </dgm:pt>
    <dgm:pt modelId="{CD1ED886-82A1-49D8-8F4E-26EEC6496355}" type="pres">
      <dgm:prSet presAssocID="{7E3369E2-6BBB-49D6-86BE-FF77452982EF}" presName="parentText" presStyleLbl="node1" presStyleIdx="3" presStyleCnt="5">
        <dgm:presLayoutVars>
          <dgm:chMax val="0"/>
          <dgm:bulletEnabled val="1"/>
        </dgm:presLayoutVars>
      </dgm:prSet>
      <dgm:spPr/>
    </dgm:pt>
    <dgm:pt modelId="{DDED4A8E-34DD-4E42-9944-28B79CC5F7BC}" type="pres">
      <dgm:prSet presAssocID="{7E3369E2-6BBB-49D6-86BE-FF77452982EF}" presName="negativeSpace" presStyleCnt="0"/>
      <dgm:spPr/>
    </dgm:pt>
    <dgm:pt modelId="{4464F68B-5AAA-47AE-BBF2-A58E936A22AF}" type="pres">
      <dgm:prSet presAssocID="{7E3369E2-6BBB-49D6-86BE-FF77452982EF}" presName="childText" presStyleLbl="conFgAcc1" presStyleIdx="3" presStyleCnt="5">
        <dgm:presLayoutVars>
          <dgm:bulletEnabled val="1"/>
        </dgm:presLayoutVars>
      </dgm:prSet>
      <dgm:spPr/>
    </dgm:pt>
    <dgm:pt modelId="{A52C4F60-44D8-4945-88BF-D6E617FC04EF}" type="pres">
      <dgm:prSet presAssocID="{2024E3E1-47CB-4D18-9CEB-0C3018875A37}" presName="spaceBetweenRectangles" presStyleCnt="0"/>
      <dgm:spPr/>
    </dgm:pt>
    <dgm:pt modelId="{67283865-C18F-4828-B0A7-26197209802E}" type="pres">
      <dgm:prSet presAssocID="{B39BAFB7-9F99-450E-A09C-A08CE825FD19}" presName="parentLin" presStyleCnt="0"/>
      <dgm:spPr/>
    </dgm:pt>
    <dgm:pt modelId="{DF6D0B8B-B9F4-443F-B01B-07640D72492E}" type="pres">
      <dgm:prSet presAssocID="{B39BAFB7-9F99-450E-A09C-A08CE825FD19}" presName="parentLeftMargin" presStyleLbl="node1" presStyleIdx="3" presStyleCnt="5"/>
      <dgm:spPr/>
    </dgm:pt>
    <dgm:pt modelId="{864C8A3B-2617-470C-8BD4-6C2EB8682367}" type="pres">
      <dgm:prSet presAssocID="{B39BAFB7-9F99-450E-A09C-A08CE825FD19}" presName="parentText" presStyleLbl="node1" presStyleIdx="4" presStyleCnt="5">
        <dgm:presLayoutVars>
          <dgm:chMax val="0"/>
          <dgm:bulletEnabled val="1"/>
        </dgm:presLayoutVars>
      </dgm:prSet>
      <dgm:spPr/>
    </dgm:pt>
    <dgm:pt modelId="{8DD50F67-3CE4-4698-92DB-3283D1A3081D}" type="pres">
      <dgm:prSet presAssocID="{B39BAFB7-9F99-450E-A09C-A08CE825FD19}" presName="negativeSpace" presStyleCnt="0"/>
      <dgm:spPr/>
    </dgm:pt>
    <dgm:pt modelId="{BD9C9C87-68EC-4036-B570-B164BF465E9C}" type="pres">
      <dgm:prSet presAssocID="{B39BAFB7-9F99-450E-A09C-A08CE825FD19}" presName="childText" presStyleLbl="conFgAcc1" presStyleIdx="4" presStyleCnt="5">
        <dgm:presLayoutVars>
          <dgm:bulletEnabled val="1"/>
        </dgm:presLayoutVars>
      </dgm:prSet>
      <dgm:spPr/>
    </dgm:pt>
  </dgm:ptLst>
  <dgm:cxnLst>
    <dgm:cxn modelId="{5A252A03-9CCE-470A-B561-D244D0CFDBB4}" srcId="{D8D2DB67-B094-45AF-8197-C1C51D35A760}" destId="{B39BAFB7-9F99-450E-A09C-A08CE825FD19}" srcOrd="4" destOrd="0" parTransId="{934B0745-91CC-45B2-9496-5461107733FD}" sibTransId="{1C649F28-7859-402F-81C9-2A592906F2D4}"/>
    <dgm:cxn modelId="{5E81CA04-D5F1-45A8-83D1-C350A343C3F0}" type="presOf" srcId="{B39BAFB7-9F99-450E-A09C-A08CE825FD19}" destId="{864C8A3B-2617-470C-8BD4-6C2EB8682367}" srcOrd="1" destOrd="0" presId="urn:microsoft.com/office/officeart/2005/8/layout/list1"/>
    <dgm:cxn modelId="{0CCD7D29-E4D8-4B26-A41A-11D92AA40BA5}" type="presOf" srcId="{D8D2DB67-B094-45AF-8197-C1C51D35A760}" destId="{86623DF5-5694-4836-8938-28149C9A39D7}" srcOrd="0" destOrd="0" presId="urn:microsoft.com/office/officeart/2005/8/layout/list1"/>
    <dgm:cxn modelId="{D88F6734-3947-4ED3-99C2-F562CF944A00}" type="presOf" srcId="{D4EB2BE7-6974-463C-B88A-60ED78A11C46}" destId="{D5475E5D-B846-4AED-B8A2-2CFEA7D7C3DE}" srcOrd="1" destOrd="0" presId="urn:microsoft.com/office/officeart/2005/8/layout/list1"/>
    <dgm:cxn modelId="{EADA593A-D134-43EF-9143-5E506D30999D}" srcId="{D8D2DB67-B094-45AF-8197-C1C51D35A760}" destId="{946C15C0-C7C7-4360-91DA-A6E6666A5CE7}" srcOrd="0" destOrd="0" parTransId="{6B52DA89-1D33-4665-9A57-DECB8E866EE1}" sibTransId="{8E719D90-E722-42F5-8977-446B6E0D8138}"/>
    <dgm:cxn modelId="{D163AE3A-7DB8-47BC-A2B2-AD6CFF5CBB1E}" srcId="{D8D2DB67-B094-45AF-8197-C1C51D35A760}" destId="{7E3369E2-6BBB-49D6-86BE-FF77452982EF}" srcOrd="3" destOrd="0" parTransId="{7ABE9277-6444-4931-ACFD-708F25279DC0}" sibTransId="{2024E3E1-47CB-4D18-9CEB-0C3018875A37}"/>
    <dgm:cxn modelId="{475ED447-51B8-4F41-840C-F17F572F3182}" type="presOf" srcId="{7E3369E2-6BBB-49D6-86BE-FF77452982EF}" destId="{7BC9C165-F0D6-4A50-89EB-BF4BAEDB8EF0}" srcOrd="0" destOrd="0" presId="urn:microsoft.com/office/officeart/2005/8/layout/list1"/>
    <dgm:cxn modelId="{1AFD8D49-D94A-4BB9-A64F-7FA9805CBC9A}" srcId="{D8D2DB67-B094-45AF-8197-C1C51D35A760}" destId="{C8B9E5C5-74CA-40B2-95D0-8FBA5AA40D54}" srcOrd="2" destOrd="0" parTransId="{6E600DB5-38E2-4CA0-8C89-370912D1D2AD}" sibTransId="{B901A9B7-D479-4843-8746-2F632AEF88F6}"/>
    <dgm:cxn modelId="{F13AB969-399A-4F1A-A88D-55C241DE43A0}" type="presOf" srcId="{D4EB2BE7-6974-463C-B88A-60ED78A11C46}" destId="{413AF1DD-132B-422D-9EF0-C32B519DFB79}" srcOrd="0" destOrd="0" presId="urn:microsoft.com/office/officeart/2005/8/layout/list1"/>
    <dgm:cxn modelId="{E5C1AE4C-42C1-437B-884F-E33CDEADE971}" type="presOf" srcId="{946C15C0-C7C7-4360-91DA-A6E6666A5CE7}" destId="{FE533C7C-CA22-4157-8BAC-512978CC8657}" srcOrd="1" destOrd="0" presId="urn:microsoft.com/office/officeart/2005/8/layout/list1"/>
    <dgm:cxn modelId="{B9F4D26C-C2F5-4B4E-B92B-2956BF5375AB}" type="presOf" srcId="{7E3369E2-6BBB-49D6-86BE-FF77452982EF}" destId="{CD1ED886-82A1-49D8-8F4E-26EEC6496355}" srcOrd="1" destOrd="0" presId="urn:microsoft.com/office/officeart/2005/8/layout/list1"/>
    <dgm:cxn modelId="{49A1359A-6467-4993-80F7-7EE7BFAC91F4}" type="presOf" srcId="{946C15C0-C7C7-4360-91DA-A6E6666A5CE7}" destId="{8BBADD85-5934-4E83-A5BC-BD80798206DE}" srcOrd="0" destOrd="0" presId="urn:microsoft.com/office/officeart/2005/8/layout/list1"/>
    <dgm:cxn modelId="{A0F21AA8-303B-41BA-9EAD-2610627EDC68}" type="presOf" srcId="{C8B9E5C5-74CA-40B2-95D0-8FBA5AA40D54}" destId="{89C7AA77-CAF1-47EE-9076-ABCD34F659FF}" srcOrd="0" destOrd="0" presId="urn:microsoft.com/office/officeart/2005/8/layout/list1"/>
    <dgm:cxn modelId="{6CB000B1-3FB3-446F-945B-FE57A0644AF6}" type="presOf" srcId="{C8B9E5C5-74CA-40B2-95D0-8FBA5AA40D54}" destId="{BBEC1133-674E-4F8E-B8F0-3FF6A4301134}" srcOrd="1" destOrd="0" presId="urn:microsoft.com/office/officeart/2005/8/layout/list1"/>
    <dgm:cxn modelId="{482900C0-6DAD-40A7-8E24-ACADF082F9E8}" type="presOf" srcId="{B39BAFB7-9F99-450E-A09C-A08CE825FD19}" destId="{DF6D0B8B-B9F4-443F-B01B-07640D72492E}" srcOrd="0" destOrd="0" presId="urn:microsoft.com/office/officeart/2005/8/layout/list1"/>
    <dgm:cxn modelId="{46E049C0-2801-46C9-8E0D-B963E6C83372}" srcId="{D8D2DB67-B094-45AF-8197-C1C51D35A760}" destId="{D4EB2BE7-6974-463C-B88A-60ED78A11C46}" srcOrd="1" destOrd="0" parTransId="{C6616080-9B7F-47CA-B950-DFB34EE26BDD}" sibTransId="{78B22957-D4E0-4F07-A121-3BA5D13CEC65}"/>
    <dgm:cxn modelId="{D8D174CB-9590-43CA-BDCB-65F75F23B6EF}" type="presParOf" srcId="{86623DF5-5694-4836-8938-28149C9A39D7}" destId="{46A62A80-6ACD-48FB-9044-4603D6268827}" srcOrd="0" destOrd="0" presId="urn:microsoft.com/office/officeart/2005/8/layout/list1"/>
    <dgm:cxn modelId="{30AD4050-D4E6-4388-9A51-2996589A719E}" type="presParOf" srcId="{46A62A80-6ACD-48FB-9044-4603D6268827}" destId="{8BBADD85-5934-4E83-A5BC-BD80798206DE}" srcOrd="0" destOrd="0" presId="urn:microsoft.com/office/officeart/2005/8/layout/list1"/>
    <dgm:cxn modelId="{07255F62-C71C-4C68-8633-BEDAB6F0BE2C}" type="presParOf" srcId="{46A62A80-6ACD-48FB-9044-4603D6268827}" destId="{FE533C7C-CA22-4157-8BAC-512978CC8657}" srcOrd="1" destOrd="0" presId="urn:microsoft.com/office/officeart/2005/8/layout/list1"/>
    <dgm:cxn modelId="{445C5380-D583-4206-8470-578DF84ED60E}" type="presParOf" srcId="{86623DF5-5694-4836-8938-28149C9A39D7}" destId="{10260E1B-D526-4059-A497-BBC4257CB6A9}" srcOrd="1" destOrd="0" presId="urn:microsoft.com/office/officeart/2005/8/layout/list1"/>
    <dgm:cxn modelId="{B6473767-D35B-4C13-A5DF-C6CEAE5A3DEB}" type="presParOf" srcId="{86623DF5-5694-4836-8938-28149C9A39D7}" destId="{BDED41F7-466A-4126-9877-5DD1259E01FE}" srcOrd="2" destOrd="0" presId="urn:microsoft.com/office/officeart/2005/8/layout/list1"/>
    <dgm:cxn modelId="{A632501D-D08A-4A7B-80AE-4370BCC7A6E9}" type="presParOf" srcId="{86623DF5-5694-4836-8938-28149C9A39D7}" destId="{6F48BEAB-261B-4A92-B537-ED9F695F6C76}" srcOrd="3" destOrd="0" presId="urn:microsoft.com/office/officeart/2005/8/layout/list1"/>
    <dgm:cxn modelId="{077BE9DD-5AD3-4A32-91C2-44A5AAEC1570}" type="presParOf" srcId="{86623DF5-5694-4836-8938-28149C9A39D7}" destId="{901DEA59-D718-4F73-9D97-B60E076AB07E}" srcOrd="4" destOrd="0" presId="urn:microsoft.com/office/officeart/2005/8/layout/list1"/>
    <dgm:cxn modelId="{E9DDC9EF-0EA9-44E4-AE33-6320E0A30D97}" type="presParOf" srcId="{901DEA59-D718-4F73-9D97-B60E076AB07E}" destId="{413AF1DD-132B-422D-9EF0-C32B519DFB79}" srcOrd="0" destOrd="0" presId="urn:microsoft.com/office/officeart/2005/8/layout/list1"/>
    <dgm:cxn modelId="{118FDEA3-3E25-4969-BFA5-6F9B6B6DEA01}" type="presParOf" srcId="{901DEA59-D718-4F73-9D97-B60E076AB07E}" destId="{D5475E5D-B846-4AED-B8A2-2CFEA7D7C3DE}" srcOrd="1" destOrd="0" presId="urn:microsoft.com/office/officeart/2005/8/layout/list1"/>
    <dgm:cxn modelId="{1787D320-3B5F-43DC-9B21-F92E7479171A}" type="presParOf" srcId="{86623DF5-5694-4836-8938-28149C9A39D7}" destId="{7D591537-3F64-4318-B0B8-231993207DD0}" srcOrd="5" destOrd="0" presId="urn:microsoft.com/office/officeart/2005/8/layout/list1"/>
    <dgm:cxn modelId="{1088AC8A-29D6-4B38-97C5-9B6CCED20909}" type="presParOf" srcId="{86623DF5-5694-4836-8938-28149C9A39D7}" destId="{A862236D-1DD7-485C-9FC5-7368195375FF}" srcOrd="6" destOrd="0" presId="urn:microsoft.com/office/officeart/2005/8/layout/list1"/>
    <dgm:cxn modelId="{56C421C0-96B4-489E-8EE0-B965375F12ED}" type="presParOf" srcId="{86623DF5-5694-4836-8938-28149C9A39D7}" destId="{88BF7963-18C4-4533-A0AE-9AAB7C1D4EF8}" srcOrd="7" destOrd="0" presId="urn:microsoft.com/office/officeart/2005/8/layout/list1"/>
    <dgm:cxn modelId="{39572C58-0CB5-4ACD-8DC0-4FD1CF9CCEF4}" type="presParOf" srcId="{86623DF5-5694-4836-8938-28149C9A39D7}" destId="{04810603-77B0-41B1-AFA6-D198CAE3A935}" srcOrd="8" destOrd="0" presId="urn:microsoft.com/office/officeart/2005/8/layout/list1"/>
    <dgm:cxn modelId="{6F6F6BC7-A44A-4D1D-ACA0-AE4C08BBF91F}" type="presParOf" srcId="{04810603-77B0-41B1-AFA6-D198CAE3A935}" destId="{89C7AA77-CAF1-47EE-9076-ABCD34F659FF}" srcOrd="0" destOrd="0" presId="urn:microsoft.com/office/officeart/2005/8/layout/list1"/>
    <dgm:cxn modelId="{E9C58EAD-9F06-41AA-8A97-B96D189C58D1}" type="presParOf" srcId="{04810603-77B0-41B1-AFA6-D198CAE3A935}" destId="{BBEC1133-674E-4F8E-B8F0-3FF6A4301134}" srcOrd="1" destOrd="0" presId="urn:microsoft.com/office/officeart/2005/8/layout/list1"/>
    <dgm:cxn modelId="{47F4A538-99AD-452F-94AA-271D97B15842}" type="presParOf" srcId="{86623DF5-5694-4836-8938-28149C9A39D7}" destId="{7829155D-8FAD-4D5B-8AB9-FC6ADF438B57}" srcOrd="9" destOrd="0" presId="urn:microsoft.com/office/officeart/2005/8/layout/list1"/>
    <dgm:cxn modelId="{7C6DBAE7-1261-41AA-A887-6567EA55D2B1}" type="presParOf" srcId="{86623DF5-5694-4836-8938-28149C9A39D7}" destId="{84E45843-FE50-4AB4-8850-47E7EDA03E5B}" srcOrd="10" destOrd="0" presId="urn:microsoft.com/office/officeart/2005/8/layout/list1"/>
    <dgm:cxn modelId="{38B485B6-D7F3-4AE0-B75C-C126FCABE08A}" type="presParOf" srcId="{86623DF5-5694-4836-8938-28149C9A39D7}" destId="{4C2306BF-3E0D-4CB7-9FAE-7554F1EA1580}" srcOrd="11" destOrd="0" presId="urn:microsoft.com/office/officeart/2005/8/layout/list1"/>
    <dgm:cxn modelId="{8BBA8386-BF91-4F99-B8DC-37DAC29C4DAE}" type="presParOf" srcId="{86623DF5-5694-4836-8938-28149C9A39D7}" destId="{5F90EEEE-6D72-4DC2-B8F5-B65B69989B17}" srcOrd="12" destOrd="0" presId="urn:microsoft.com/office/officeart/2005/8/layout/list1"/>
    <dgm:cxn modelId="{A9CB89E4-3B7C-4497-8470-B280E21934EC}" type="presParOf" srcId="{5F90EEEE-6D72-4DC2-B8F5-B65B69989B17}" destId="{7BC9C165-F0D6-4A50-89EB-BF4BAEDB8EF0}" srcOrd="0" destOrd="0" presId="urn:microsoft.com/office/officeart/2005/8/layout/list1"/>
    <dgm:cxn modelId="{A4FF34C9-7E6C-4AE3-BC92-B601C88DCF16}" type="presParOf" srcId="{5F90EEEE-6D72-4DC2-B8F5-B65B69989B17}" destId="{CD1ED886-82A1-49D8-8F4E-26EEC6496355}" srcOrd="1" destOrd="0" presId="urn:microsoft.com/office/officeart/2005/8/layout/list1"/>
    <dgm:cxn modelId="{23A04A70-DDD9-4DAA-B26E-EF621B5EA5CC}" type="presParOf" srcId="{86623DF5-5694-4836-8938-28149C9A39D7}" destId="{DDED4A8E-34DD-4E42-9944-28B79CC5F7BC}" srcOrd="13" destOrd="0" presId="urn:microsoft.com/office/officeart/2005/8/layout/list1"/>
    <dgm:cxn modelId="{7335E854-79D0-4121-B6CA-5F804F08E62A}" type="presParOf" srcId="{86623DF5-5694-4836-8938-28149C9A39D7}" destId="{4464F68B-5AAA-47AE-BBF2-A58E936A22AF}" srcOrd="14" destOrd="0" presId="urn:microsoft.com/office/officeart/2005/8/layout/list1"/>
    <dgm:cxn modelId="{D7850016-153B-4515-BB28-BB0E93A24C81}" type="presParOf" srcId="{86623DF5-5694-4836-8938-28149C9A39D7}" destId="{A52C4F60-44D8-4945-88BF-D6E617FC04EF}" srcOrd="15" destOrd="0" presId="urn:microsoft.com/office/officeart/2005/8/layout/list1"/>
    <dgm:cxn modelId="{863191DA-7814-4F2E-831C-02DF63C5EE81}" type="presParOf" srcId="{86623DF5-5694-4836-8938-28149C9A39D7}" destId="{67283865-C18F-4828-B0A7-26197209802E}" srcOrd="16" destOrd="0" presId="urn:microsoft.com/office/officeart/2005/8/layout/list1"/>
    <dgm:cxn modelId="{F2A3BB26-F79F-45C5-AE8A-C1473C0BFC71}" type="presParOf" srcId="{67283865-C18F-4828-B0A7-26197209802E}" destId="{DF6D0B8B-B9F4-443F-B01B-07640D72492E}" srcOrd="0" destOrd="0" presId="urn:microsoft.com/office/officeart/2005/8/layout/list1"/>
    <dgm:cxn modelId="{B52F07A5-B0D4-440E-A29D-163568467FD6}" type="presParOf" srcId="{67283865-C18F-4828-B0A7-26197209802E}" destId="{864C8A3B-2617-470C-8BD4-6C2EB8682367}" srcOrd="1" destOrd="0" presId="urn:microsoft.com/office/officeart/2005/8/layout/list1"/>
    <dgm:cxn modelId="{0AF09D76-867E-4410-9FEF-FE28A3EC7CEE}" type="presParOf" srcId="{86623DF5-5694-4836-8938-28149C9A39D7}" destId="{8DD50F67-3CE4-4698-92DB-3283D1A3081D}" srcOrd="17" destOrd="0" presId="urn:microsoft.com/office/officeart/2005/8/layout/list1"/>
    <dgm:cxn modelId="{3F6D9D39-FC0E-4338-BD9F-79697192ABBB}" type="presParOf" srcId="{86623DF5-5694-4836-8938-28149C9A39D7}" destId="{BD9C9C87-68EC-4036-B570-B164BF465E9C}"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8D2DB67-B094-45AF-8197-C1C51D35A760}"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s-ES"/>
        </a:p>
      </dgm:t>
    </dgm:pt>
    <dgm:pt modelId="{946C15C0-C7C7-4360-91DA-A6E6666A5CE7}">
      <dgm:prSet phldrT="[Texto]" custT="1"/>
      <dgm:spPr/>
      <dgm:t>
        <a:bodyPr/>
        <a:lstStyle/>
        <a:p>
          <a:r>
            <a:rPr lang="es-ES" sz="2000" dirty="0"/>
            <a:t>Reglamento de Seguridad en el ámbito minero</a:t>
          </a:r>
        </a:p>
      </dgm:t>
    </dgm:pt>
    <dgm:pt modelId="{6B52DA89-1D33-4665-9A57-DECB8E866EE1}" type="parTrans" cxnId="{EADA593A-D134-43EF-9143-5E506D30999D}">
      <dgm:prSet/>
      <dgm:spPr/>
      <dgm:t>
        <a:bodyPr/>
        <a:lstStyle/>
        <a:p>
          <a:endParaRPr lang="es-ES" sz="4400"/>
        </a:p>
      </dgm:t>
    </dgm:pt>
    <dgm:pt modelId="{8E719D90-E722-42F5-8977-446B6E0D8138}" type="sibTrans" cxnId="{EADA593A-D134-43EF-9143-5E506D30999D}">
      <dgm:prSet/>
      <dgm:spPr/>
      <dgm:t>
        <a:bodyPr/>
        <a:lstStyle/>
        <a:p>
          <a:endParaRPr lang="es-ES" sz="4400"/>
        </a:p>
      </dgm:t>
    </dgm:pt>
    <dgm:pt modelId="{D4EB2BE7-6974-463C-B88A-60ED78A11C46}">
      <dgm:prSet phldrT="[Texto]" custT="1"/>
      <dgm:spPr/>
      <dgm:t>
        <a:bodyPr/>
        <a:lstStyle/>
        <a:p>
          <a:r>
            <a:rPr lang="es-ES" sz="2000" dirty="0"/>
            <a:t>Norma NFPA10 – Extintores portátiles contra incendios</a:t>
          </a:r>
        </a:p>
      </dgm:t>
    </dgm:pt>
    <dgm:pt modelId="{C6616080-9B7F-47CA-B950-DFB34EE26BDD}" type="parTrans" cxnId="{46E049C0-2801-46C9-8E0D-B963E6C83372}">
      <dgm:prSet/>
      <dgm:spPr/>
      <dgm:t>
        <a:bodyPr/>
        <a:lstStyle/>
        <a:p>
          <a:endParaRPr lang="es-ES" sz="4400"/>
        </a:p>
      </dgm:t>
    </dgm:pt>
    <dgm:pt modelId="{78B22957-D4E0-4F07-A121-3BA5D13CEC65}" type="sibTrans" cxnId="{46E049C0-2801-46C9-8E0D-B963E6C83372}">
      <dgm:prSet/>
      <dgm:spPr/>
      <dgm:t>
        <a:bodyPr/>
        <a:lstStyle/>
        <a:p>
          <a:endParaRPr lang="es-ES" sz="4400"/>
        </a:p>
      </dgm:t>
    </dgm:pt>
    <dgm:pt modelId="{C8B9E5C5-74CA-40B2-95D0-8FBA5AA40D54}">
      <dgm:prSet phldrT="[Texto]" custT="1"/>
      <dgm:spPr/>
      <dgm:t>
        <a:bodyPr/>
        <a:lstStyle/>
        <a:p>
          <a:r>
            <a:rPr lang="es-ES" sz="2000" dirty="0"/>
            <a:t>INEN 3864 – Colores y señalética de seguridad</a:t>
          </a:r>
        </a:p>
      </dgm:t>
    </dgm:pt>
    <dgm:pt modelId="{6E600DB5-38E2-4CA0-8C89-370912D1D2AD}" type="parTrans" cxnId="{1AFD8D49-D94A-4BB9-A64F-7FA9805CBC9A}">
      <dgm:prSet/>
      <dgm:spPr/>
      <dgm:t>
        <a:bodyPr/>
        <a:lstStyle/>
        <a:p>
          <a:endParaRPr lang="es-ES" sz="4400"/>
        </a:p>
      </dgm:t>
    </dgm:pt>
    <dgm:pt modelId="{B901A9B7-D479-4843-8746-2F632AEF88F6}" type="sibTrans" cxnId="{1AFD8D49-D94A-4BB9-A64F-7FA9805CBC9A}">
      <dgm:prSet/>
      <dgm:spPr/>
      <dgm:t>
        <a:bodyPr/>
        <a:lstStyle/>
        <a:p>
          <a:endParaRPr lang="es-ES" sz="4400"/>
        </a:p>
      </dgm:t>
    </dgm:pt>
    <dgm:pt modelId="{7E3369E2-6BBB-49D6-86BE-FF77452982EF}">
      <dgm:prSet custT="1"/>
      <dgm:spPr/>
      <dgm:t>
        <a:bodyPr/>
        <a:lstStyle/>
        <a:p>
          <a:r>
            <a:rPr lang="es-ES" sz="2000" dirty="0"/>
            <a:t>Acuerdo Ministerial 082 – Reglamento para erradicación de la discriminación en el ámbito laboral</a:t>
          </a:r>
        </a:p>
      </dgm:t>
    </dgm:pt>
    <dgm:pt modelId="{7ABE9277-6444-4931-ACFD-708F25279DC0}" type="parTrans" cxnId="{D163AE3A-7DB8-47BC-A2B2-AD6CFF5CBB1E}">
      <dgm:prSet/>
      <dgm:spPr/>
      <dgm:t>
        <a:bodyPr/>
        <a:lstStyle/>
        <a:p>
          <a:endParaRPr lang="es-ES" sz="4400"/>
        </a:p>
      </dgm:t>
    </dgm:pt>
    <dgm:pt modelId="{2024E3E1-47CB-4D18-9CEB-0C3018875A37}" type="sibTrans" cxnId="{D163AE3A-7DB8-47BC-A2B2-AD6CFF5CBB1E}">
      <dgm:prSet/>
      <dgm:spPr/>
      <dgm:t>
        <a:bodyPr/>
        <a:lstStyle/>
        <a:p>
          <a:endParaRPr lang="es-ES" sz="4400"/>
        </a:p>
      </dgm:t>
    </dgm:pt>
    <dgm:pt modelId="{86623DF5-5694-4836-8938-28149C9A39D7}" type="pres">
      <dgm:prSet presAssocID="{D8D2DB67-B094-45AF-8197-C1C51D35A760}" presName="linear" presStyleCnt="0">
        <dgm:presLayoutVars>
          <dgm:dir/>
          <dgm:animLvl val="lvl"/>
          <dgm:resizeHandles val="exact"/>
        </dgm:presLayoutVars>
      </dgm:prSet>
      <dgm:spPr/>
    </dgm:pt>
    <dgm:pt modelId="{46A62A80-6ACD-48FB-9044-4603D6268827}" type="pres">
      <dgm:prSet presAssocID="{946C15C0-C7C7-4360-91DA-A6E6666A5CE7}" presName="parentLin" presStyleCnt="0"/>
      <dgm:spPr/>
    </dgm:pt>
    <dgm:pt modelId="{8BBADD85-5934-4E83-A5BC-BD80798206DE}" type="pres">
      <dgm:prSet presAssocID="{946C15C0-C7C7-4360-91DA-A6E6666A5CE7}" presName="parentLeftMargin" presStyleLbl="node1" presStyleIdx="0" presStyleCnt="4"/>
      <dgm:spPr/>
    </dgm:pt>
    <dgm:pt modelId="{FE533C7C-CA22-4157-8BAC-512978CC8657}" type="pres">
      <dgm:prSet presAssocID="{946C15C0-C7C7-4360-91DA-A6E6666A5CE7}" presName="parentText" presStyleLbl="node1" presStyleIdx="0" presStyleCnt="4">
        <dgm:presLayoutVars>
          <dgm:chMax val="0"/>
          <dgm:bulletEnabled val="1"/>
        </dgm:presLayoutVars>
      </dgm:prSet>
      <dgm:spPr/>
    </dgm:pt>
    <dgm:pt modelId="{10260E1B-D526-4059-A497-BBC4257CB6A9}" type="pres">
      <dgm:prSet presAssocID="{946C15C0-C7C7-4360-91DA-A6E6666A5CE7}" presName="negativeSpace" presStyleCnt="0"/>
      <dgm:spPr/>
    </dgm:pt>
    <dgm:pt modelId="{BDED41F7-466A-4126-9877-5DD1259E01FE}" type="pres">
      <dgm:prSet presAssocID="{946C15C0-C7C7-4360-91DA-A6E6666A5CE7}" presName="childText" presStyleLbl="conFgAcc1" presStyleIdx="0" presStyleCnt="4">
        <dgm:presLayoutVars>
          <dgm:bulletEnabled val="1"/>
        </dgm:presLayoutVars>
      </dgm:prSet>
      <dgm:spPr/>
    </dgm:pt>
    <dgm:pt modelId="{6F48BEAB-261B-4A92-B537-ED9F695F6C76}" type="pres">
      <dgm:prSet presAssocID="{8E719D90-E722-42F5-8977-446B6E0D8138}" presName="spaceBetweenRectangles" presStyleCnt="0"/>
      <dgm:spPr/>
    </dgm:pt>
    <dgm:pt modelId="{901DEA59-D718-4F73-9D97-B60E076AB07E}" type="pres">
      <dgm:prSet presAssocID="{D4EB2BE7-6974-463C-B88A-60ED78A11C46}" presName="parentLin" presStyleCnt="0"/>
      <dgm:spPr/>
    </dgm:pt>
    <dgm:pt modelId="{413AF1DD-132B-422D-9EF0-C32B519DFB79}" type="pres">
      <dgm:prSet presAssocID="{D4EB2BE7-6974-463C-B88A-60ED78A11C46}" presName="parentLeftMargin" presStyleLbl="node1" presStyleIdx="0" presStyleCnt="4"/>
      <dgm:spPr/>
    </dgm:pt>
    <dgm:pt modelId="{D5475E5D-B846-4AED-B8A2-2CFEA7D7C3DE}" type="pres">
      <dgm:prSet presAssocID="{D4EB2BE7-6974-463C-B88A-60ED78A11C46}" presName="parentText" presStyleLbl="node1" presStyleIdx="1" presStyleCnt="4">
        <dgm:presLayoutVars>
          <dgm:chMax val="0"/>
          <dgm:bulletEnabled val="1"/>
        </dgm:presLayoutVars>
      </dgm:prSet>
      <dgm:spPr/>
    </dgm:pt>
    <dgm:pt modelId="{7D591537-3F64-4318-B0B8-231993207DD0}" type="pres">
      <dgm:prSet presAssocID="{D4EB2BE7-6974-463C-B88A-60ED78A11C46}" presName="negativeSpace" presStyleCnt="0"/>
      <dgm:spPr/>
    </dgm:pt>
    <dgm:pt modelId="{A862236D-1DD7-485C-9FC5-7368195375FF}" type="pres">
      <dgm:prSet presAssocID="{D4EB2BE7-6974-463C-B88A-60ED78A11C46}" presName="childText" presStyleLbl="conFgAcc1" presStyleIdx="1" presStyleCnt="4">
        <dgm:presLayoutVars>
          <dgm:bulletEnabled val="1"/>
        </dgm:presLayoutVars>
      </dgm:prSet>
      <dgm:spPr/>
    </dgm:pt>
    <dgm:pt modelId="{88BF7963-18C4-4533-A0AE-9AAB7C1D4EF8}" type="pres">
      <dgm:prSet presAssocID="{78B22957-D4E0-4F07-A121-3BA5D13CEC65}" presName="spaceBetweenRectangles" presStyleCnt="0"/>
      <dgm:spPr/>
    </dgm:pt>
    <dgm:pt modelId="{04810603-77B0-41B1-AFA6-D198CAE3A935}" type="pres">
      <dgm:prSet presAssocID="{C8B9E5C5-74CA-40B2-95D0-8FBA5AA40D54}" presName="parentLin" presStyleCnt="0"/>
      <dgm:spPr/>
    </dgm:pt>
    <dgm:pt modelId="{89C7AA77-CAF1-47EE-9076-ABCD34F659FF}" type="pres">
      <dgm:prSet presAssocID="{C8B9E5C5-74CA-40B2-95D0-8FBA5AA40D54}" presName="parentLeftMargin" presStyleLbl="node1" presStyleIdx="1" presStyleCnt="4"/>
      <dgm:spPr/>
    </dgm:pt>
    <dgm:pt modelId="{BBEC1133-674E-4F8E-B8F0-3FF6A4301134}" type="pres">
      <dgm:prSet presAssocID="{C8B9E5C5-74CA-40B2-95D0-8FBA5AA40D54}" presName="parentText" presStyleLbl="node1" presStyleIdx="2" presStyleCnt="4">
        <dgm:presLayoutVars>
          <dgm:chMax val="0"/>
          <dgm:bulletEnabled val="1"/>
        </dgm:presLayoutVars>
      </dgm:prSet>
      <dgm:spPr/>
    </dgm:pt>
    <dgm:pt modelId="{7829155D-8FAD-4D5B-8AB9-FC6ADF438B57}" type="pres">
      <dgm:prSet presAssocID="{C8B9E5C5-74CA-40B2-95D0-8FBA5AA40D54}" presName="negativeSpace" presStyleCnt="0"/>
      <dgm:spPr/>
    </dgm:pt>
    <dgm:pt modelId="{84E45843-FE50-4AB4-8850-47E7EDA03E5B}" type="pres">
      <dgm:prSet presAssocID="{C8B9E5C5-74CA-40B2-95D0-8FBA5AA40D54}" presName="childText" presStyleLbl="conFgAcc1" presStyleIdx="2" presStyleCnt="4">
        <dgm:presLayoutVars>
          <dgm:bulletEnabled val="1"/>
        </dgm:presLayoutVars>
      </dgm:prSet>
      <dgm:spPr/>
    </dgm:pt>
    <dgm:pt modelId="{4C2306BF-3E0D-4CB7-9FAE-7554F1EA1580}" type="pres">
      <dgm:prSet presAssocID="{B901A9B7-D479-4843-8746-2F632AEF88F6}" presName="spaceBetweenRectangles" presStyleCnt="0"/>
      <dgm:spPr/>
    </dgm:pt>
    <dgm:pt modelId="{5F90EEEE-6D72-4DC2-B8F5-B65B69989B17}" type="pres">
      <dgm:prSet presAssocID="{7E3369E2-6BBB-49D6-86BE-FF77452982EF}" presName="parentLin" presStyleCnt="0"/>
      <dgm:spPr/>
    </dgm:pt>
    <dgm:pt modelId="{7BC9C165-F0D6-4A50-89EB-BF4BAEDB8EF0}" type="pres">
      <dgm:prSet presAssocID="{7E3369E2-6BBB-49D6-86BE-FF77452982EF}" presName="parentLeftMargin" presStyleLbl="node1" presStyleIdx="2" presStyleCnt="4"/>
      <dgm:spPr/>
    </dgm:pt>
    <dgm:pt modelId="{CD1ED886-82A1-49D8-8F4E-26EEC6496355}" type="pres">
      <dgm:prSet presAssocID="{7E3369E2-6BBB-49D6-86BE-FF77452982EF}" presName="parentText" presStyleLbl="node1" presStyleIdx="3" presStyleCnt="4">
        <dgm:presLayoutVars>
          <dgm:chMax val="0"/>
          <dgm:bulletEnabled val="1"/>
        </dgm:presLayoutVars>
      </dgm:prSet>
      <dgm:spPr/>
    </dgm:pt>
    <dgm:pt modelId="{DDED4A8E-34DD-4E42-9944-28B79CC5F7BC}" type="pres">
      <dgm:prSet presAssocID="{7E3369E2-6BBB-49D6-86BE-FF77452982EF}" presName="negativeSpace" presStyleCnt="0"/>
      <dgm:spPr/>
    </dgm:pt>
    <dgm:pt modelId="{4464F68B-5AAA-47AE-BBF2-A58E936A22AF}" type="pres">
      <dgm:prSet presAssocID="{7E3369E2-6BBB-49D6-86BE-FF77452982EF}" presName="childText" presStyleLbl="conFgAcc1" presStyleIdx="3" presStyleCnt="4">
        <dgm:presLayoutVars>
          <dgm:bulletEnabled val="1"/>
        </dgm:presLayoutVars>
      </dgm:prSet>
      <dgm:spPr/>
    </dgm:pt>
  </dgm:ptLst>
  <dgm:cxnLst>
    <dgm:cxn modelId="{0CCD7D29-E4D8-4B26-A41A-11D92AA40BA5}" type="presOf" srcId="{D8D2DB67-B094-45AF-8197-C1C51D35A760}" destId="{86623DF5-5694-4836-8938-28149C9A39D7}" srcOrd="0" destOrd="0" presId="urn:microsoft.com/office/officeart/2005/8/layout/list1"/>
    <dgm:cxn modelId="{D88F6734-3947-4ED3-99C2-F562CF944A00}" type="presOf" srcId="{D4EB2BE7-6974-463C-B88A-60ED78A11C46}" destId="{D5475E5D-B846-4AED-B8A2-2CFEA7D7C3DE}" srcOrd="1" destOrd="0" presId="urn:microsoft.com/office/officeart/2005/8/layout/list1"/>
    <dgm:cxn modelId="{EADA593A-D134-43EF-9143-5E506D30999D}" srcId="{D8D2DB67-B094-45AF-8197-C1C51D35A760}" destId="{946C15C0-C7C7-4360-91DA-A6E6666A5CE7}" srcOrd="0" destOrd="0" parTransId="{6B52DA89-1D33-4665-9A57-DECB8E866EE1}" sibTransId="{8E719D90-E722-42F5-8977-446B6E0D8138}"/>
    <dgm:cxn modelId="{D163AE3A-7DB8-47BC-A2B2-AD6CFF5CBB1E}" srcId="{D8D2DB67-B094-45AF-8197-C1C51D35A760}" destId="{7E3369E2-6BBB-49D6-86BE-FF77452982EF}" srcOrd="3" destOrd="0" parTransId="{7ABE9277-6444-4931-ACFD-708F25279DC0}" sibTransId="{2024E3E1-47CB-4D18-9CEB-0C3018875A37}"/>
    <dgm:cxn modelId="{475ED447-51B8-4F41-840C-F17F572F3182}" type="presOf" srcId="{7E3369E2-6BBB-49D6-86BE-FF77452982EF}" destId="{7BC9C165-F0D6-4A50-89EB-BF4BAEDB8EF0}" srcOrd="0" destOrd="0" presId="urn:microsoft.com/office/officeart/2005/8/layout/list1"/>
    <dgm:cxn modelId="{1AFD8D49-D94A-4BB9-A64F-7FA9805CBC9A}" srcId="{D8D2DB67-B094-45AF-8197-C1C51D35A760}" destId="{C8B9E5C5-74CA-40B2-95D0-8FBA5AA40D54}" srcOrd="2" destOrd="0" parTransId="{6E600DB5-38E2-4CA0-8C89-370912D1D2AD}" sibTransId="{B901A9B7-D479-4843-8746-2F632AEF88F6}"/>
    <dgm:cxn modelId="{F13AB969-399A-4F1A-A88D-55C241DE43A0}" type="presOf" srcId="{D4EB2BE7-6974-463C-B88A-60ED78A11C46}" destId="{413AF1DD-132B-422D-9EF0-C32B519DFB79}" srcOrd="0" destOrd="0" presId="urn:microsoft.com/office/officeart/2005/8/layout/list1"/>
    <dgm:cxn modelId="{E5C1AE4C-42C1-437B-884F-E33CDEADE971}" type="presOf" srcId="{946C15C0-C7C7-4360-91DA-A6E6666A5CE7}" destId="{FE533C7C-CA22-4157-8BAC-512978CC8657}" srcOrd="1" destOrd="0" presId="urn:microsoft.com/office/officeart/2005/8/layout/list1"/>
    <dgm:cxn modelId="{B9F4D26C-C2F5-4B4E-B92B-2956BF5375AB}" type="presOf" srcId="{7E3369E2-6BBB-49D6-86BE-FF77452982EF}" destId="{CD1ED886-82A1-49D8-8F4E-26EEC6496355}" srcOrd="1" destOrd="0" presId="urn:microsoft.com/office/officeart/2005/8/layout/list1"/>
    <dgm:cxn modelId="{49A1359A-6467-4993-80F7-7EE7BFAC91F4}" type="presOf" srcId="{946C15C0-C7C7-4360-91DA-A6E6666A5CE7}" destId="{8BBADD85-5934-4E83-A5BC-BD80798206DE}" srcOrd="0" destOrd="0" presId="urn:microsoft.com/office/officeart/2005/8/layout/list1"/>
    <dgm:cxn modelId="{A0F21AA8-303B-41BA-9EAD-2610627EDC68}" type="presOf" srcId="{C8B9E5C5-74CA-40B2-95D0-8FBA5AA40D54}" destId="{89C7AA77-CAF1-47EE-9076-ABCD34F659FF}" srcOrd="0" destOrd="0" presId="urn:microsoft.com/office/officeart/2005/8/layout/list1"/>
    <dgm:cxn modelId="{6CB000B1-3FB3-446F-945B-FE57A0644AF6}" type="presOf" srcId="{C8B9E5C5-74CA-40B2-95D0-8FBA5AA40D54}" destId="{BBEC1133-674E-4F8E-B8F0-3FF6A4301134}" srcOrd="1" destOrd="0" presId="urn:microsoft.com/office/officeart/2005/8/layout/list1"/>
    <dgm:cxn modelId="{46E049C0-2801-46C9-8E0D-B963E6C83372}" srcId="{D8D2DB67-B094-45AF-8197-C1C51D35A760}" destId="{D4EB2BE7-6974-463C-B88A-60ED78A11C46}" srcOrd="1" destOrd="0" parTransId="{C6616080-9B7F-47CA-B950-DFB34EE26BDD}" sibTransId="{78B22957-D4E0-4F07-A121-3BA5D13CEC65}"/>
    <dgm:cxn modelId="{D8D174CB-9590-43CA-BDCB-65F75F23B6EF}" type="presParOf" srcId="{86623DF5-5694-4836-8938-28149C9A39D7}" destId="{46A62A80-6ACD-48FB-9044-4603D6268827}" srcOrd="0" destOrd="0" presId="urn:microsoft.com/office/officeart/2005/8/layout/list1"/>
    <dgm:cxn modelId="{30AD4050-D4E6-4388-9A51-2996589A719E}" type="presParOf" srcId="{46A62A80-6ACD-48FB-9044-4603D6268827}" destId="{8BBADD85-5934-4E83-A5BC-BD80798206DE}" srcOrd="0" destOrd="0" presId="urn:microsoft.com/office/officeart/2005/8/layout/list1"/>
    <dgm:cxn modelId="{07255F62-C71C-4C68-8633-BEDAB6F0BE2C}" type="presParOf" srcId="{46A62A80-6ACD-48FB-9044-4603D6268827}" destId="{FE533C7C-CA22-4157-8BAC-512978CC8657}" srcOrd="1" destOrd="0" presId="urn:microsoft.com/office/officeart/2005/8/layout/list1"/>
    <dgm:cxn modelId="{445C5380-D583-4206-8470-578DF84ED60E}" type="presParOf" srcId="{86623DF5-5694-4836-8938-28149C9A39D7}" destId="{10260E1B-D526-4059-A497-BBC4257CB6A9}" srcOrd="1" destOrd="0" presId="urn:microsoft.com/office/officeart/2005/8/layout/list1"/>
    <dgm:cxn modelId="{B6473767-D35B-4C13-A5DF-C6CEAE5A3DEB}" type="presParOf" srcId="{86623DF5-5694-4836-8938-28149C9A39D7}" destId="{BDED41F7-466A-4126-9877-5DD1259E01FE}" srcOrd="2" destOrd="0" presId="urn:microsoft.com/office/officeart/2005/8/layout/list1"/>
    <dgm:cxn modelId="{A632501D-D08A-4A7B-80AE-4370BCC7A6E9}" type="presParOf" srcId="{86623DF5-5694-4836-8938-28149C9A39D7}" destId="{6F48BEAB-261B-4A92-B537-ED9F695F6C76}" srcOrd="3" destOrd="0" presId="urn:microsoft.com/office/officeart/2005/8/layout/list1"/>
    <dgm:cxn modelId="{077BE9DD-5AD3-4A32-91C2-44A5AAEC1570}" type="presParOf" srcId="{86623DF5-5694-4836-8938-28149C9A39D7}" destId="{901DEA59-D718-4F73-9D97-B60E076AB07E}" srcOrd="4" destOrd="0" presId="urn:microsoft.com/office/officeart/2005/8/layout/list1"/>
    <dgm:cxn modelId="{E9DDC9EF-0EA9-44E4-AE33-6320E0A30D97}" type="presParOf" srcId="{901DEA59-D718-4F73-9D97-B60E076AB07E}" destId="{413AF1DD-132B-422D-9EF0-C32B519DFB79}" srcOrd="0" destOrd="0" presId="urn:microsoft.com/office/officeart/2005/8/layout/list1"/>
    <dgm:cxn modelId="{118FDEA3-3E25-4969-BFA5-6F9B6B6DEA01}" type="presParOf" srcId="{901DEA59-D718-4F73-9D97-B60E076AB07E}" destId="{D5475E5D-B846-4AED-B8A2-2CFEA7D7C3DE}" srcOrd="1" destOrd="0" presId="urn:microsoft.com/office/officeart/2005/8/layout/list1"/>
    <dgm:cxn modelId="{1787D320-3B5F-43DC-9B21-F92E7479171A}" type="presParOf" srcId="{86623DF5-5694-4836-8938-28149C9A39D7}" destId="{7D591537-3F64-4318-B0B8-231993207DD0}" srcOrd="5" destOrd="0" presId="urn:microsoft.com/office/officeart/2005/8/layout/list1"/>
    <dgm:cxn modelId="{1088AC8A-29D6-4B38-97C5-9B6CCED20909}" type="presParOf" srcId="{86623DF5-5694-4836-8938-28149C9A39D7}" destId="{A862236D-1DD7-485C-9FC5-7368195375FF}" srcOrd="6" destOrd="0" presId="urn:microsoft.com/office/officeart/2005/8/layout/list1"/>
    <dgm:cxn modelId="{56C421C0-96B4-489E-8EE0-B965375F12ED}" type="presParOf" srcId="{86623DF5-5694-4836-8938-28149C9A39D7}" destId="{88BF7963-18C4-4533-A0AE-9AAB7C1D4EF8}" srcOrd="7" destOrd="0" presId="urn:microsoft.com/office/officeart/2005/8/layout/list1"/>
    <dgm:cxn modelId="{39572C58-0CB5-4ACD-8DC0-4FD1CF9CCEF4}" type="presParOf" srcId="{86623DF5-5694-4836-8938-28149C9A39D7}" destId="{04810603-77B0-41B1-AFA6-D198CAE3A935}" srcOrd="8" destOrd="0" presId="urn:microsoft.com/office/officeart/2005/8/layout/list1"/>
    <dgm:cxn modelId="{6F6F6BC7-A44A-4D1D-ACA0-AE4C08BBF91F}" type="presParOf" srcId="{04810603-77B0-41B1-AFA6-D198CAE3A935}" destId="{89C7AA77-CAF1-47EE-9076-ABCD34F659FF}" srcOrd="0" destOrd="0" presId="urn:microsoft.com/office/officeart/2005/8/layout/list1"/>
    <dgm:cxn modelId="{E9C58EAD-9F06-41AA-8A97-B96D189C58D1}" type="presParOf" srcId="{04810603-77B0-41B1-AFA6-D198CAE3A935}" destId="{BBEC1133-674E-4F8E-B8F0-3FF6A4301134}" srcOrd="1" destOrd="0" presId="urn:microsoft.com/office/officeart/2005/8/layout/list1"/>
    <dgm:cxn modelId="{47F4A538-99AD-452F-94AA-271D97B15842}" type="presParOf" srcId="{86623DF5-5694-4836-8938-28149C9A39D7}" destId="{7829155D-8FAD-4D5B-8AB9-FC6ADF438B57}" srcOrd="9" destOrd="0" presId="urn:microsoft.com/office/officeart/2005/8/layout/list1"/>
    <dgm:cxn modelId="{7C6DBAE7-1261-41AA-A887-6567EA55D2B1}" type="presParOf" srcId="{86623DF5-5694-4836-8938-28149C9A39D7}" destId="{84E45843-FE50-4AB4-8850-47E7EDA03E5B}" srcOrd="10" destOrd="0" presId="urn:microsoft.com/office/officeart/2005/8/layout/list1"/>
    <dgm:cxn modelId="{38B485B6-D7F3-4AE0-B75C-C126FCABE08A}" type="presParOf" srcId="{86623DF5-5694-4836-8938-28149C9A39D7}" destId="{4C2306BF-3E0D-4CB7-9FAE-7554F1EA1580}" srcOrd="11" destOrd="0" presId="urn:microsoft.com/office/officeart/2005/8/layout/list1"/>
    <dgm:cxn modelId="{8BBA8386-BF91-4F99-B8DC-37DAC29C4DAE}" type="presParOf" srcId="{86623DF5-5694-4836-8938-28149C9A39D7}" destId="{5F90EEEE-6D72-4DC2-B8F5-B65B69989B17}" srcOrd="12" destOrd="0" presId="urn:microsoft.com/office/officeart/2005/8/layout/list1"/>
    <dgm:cxn modelId="{A9CB89E4-3B7C-4497-8470-B280E21934EC}" type="presParOf" srcId="{5F90EEEE-6D72-4DC2-B8F5-B65B69989B17}" destId="{7BC9C165-F0D6-4A50-89EB-BF4BAEDB8EF0}" srcOrd="0" destOrd="0" presId="urn:microsoft.com/office/officeart/2005/8/layout/list1"/>
    <dgm:cxn modelId="{A4FF34C9-7E6C-4AE3-BC92-B601C88DCF16}" type="presParOf" srcId="{5F90EEEE-6D72-4DC2-B8F5-B65B69989B17}" destId="{CD1ED886-82A1-49D8-8F4E-26EEC6496355}" srcOrd="1" destOrd="0" presId="urn:microsoft.com/office/officeart/2005/8/layout/list1"/>
    <dgm:cxn modelId="{23A04A70-DDD9-4DAA-B26E-EF621B5EA5CC}" type="presParOf" srcId="{86623DF5-5694-4836-8938-28149C9A39D7}" destId="{DDED4A8E-34DD-4E42-9944-28B79CC5F7BC}" srcOrd="13" destOrd="0" presId="urn:microsoft.com/office/officeart/2005/8/layout/list1"/>
    <dgm:cxn modelId="{7335E854-79D0-4121-B6CA-5F804F08E62A}" type="presParOf" srcId="{86623DF5-5694-4836-8938-28149C9A39D7}" destId="{4464F68B-5AAA-47AE-BBF2-A58E936A22AF}"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FA47D-7DD8-4FA7-BB94-157A30E2547B}">
      <dsp:nvSpPr>
        <dsp:cNvPr id="0" name=""/>
        <dsp:cNvSpPr/>
      </dsp:nvSpPr>
      <dsp:spPr>
        <a:xfrm>
          <a:off x="3640666" y="0"/>
          <a:ext cx="5461000" cy="1305903"/>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s-EC" sz="1400" i="1" kern="1200" dirty="0"/>
            <a:t>Se refiere a la necesidad de identificar la manera en que cada actividad se relaciona con el ambiente ya sea físico, biótico o antrópico. Las interacciones se pueden presentar en forma de emisiones, desechos, etc.</a:t>
          </a:r>
          <a:endParaRPr lang="es-ES" sz="1400" kern="1200" dirty="0"/>
        </a:p>
      </dsp:txBody>
      <dsp:txXfrm>
        <a:off x="3640666" y="163238"/>
        <a:ext cx="4971286" cy="979427"/>
      </dsp:txXfrm>
    </dsp:sp>
    <dsp:sp modelId="{67922377-1E93-4A1F-8345-1890E422E85D}">
      <dsp:nvSpPr>
        <dsp:cNvPr id="0" name=""/>
        <dsp:cNvSpPr/>
      </dsp:nvSpPr>
      <dsp:spPr>
        <a:xfrm>
          <a:off x="0" y="0"/>
          <a:ext cx="3640666" cy="130590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C" sz="2000" kern="1200" dirty="0"/>
            <a:t>¿Cómo </a:t>
          </a:r>
          <a:r>
            <a:rPr lang="es-EC" sz="1800" kern="1200" dirty="0"/>
            <a:t>interactúan</a:t>
          </a:r>
          <a:r>
            <a:rPr lang="es-EC" sz="2000" kern="1200" dirty="0"/>
            <a:t> las actividades con el medio ambiente?</a:t>
          </a:r>
          <a:endParaRPr lang="es-ES" sz="2500" kern="1200" dirty="0"/>
        </a:p>
      </dsp:txBody>
      <dsp:txXfrm>
        <a:off x="63749" y="63749"/>
        <a:ext cx="3513168" cy="1178405"/>
      </dsp:txXfrm>
    </dsp:sp>
    <dsp:sp modelId="{234007A7-6EF4-4327-949C-D816824C98D0}">
      <dsp:nvSpPr>
        <dsp:cNvPr id="0" name=""/>
        <dsp:cNvSpPr/>
      </dsp:nvSpPr>
      <dsp:spPr>
        <a:xfrm>
          <a:off x="3640666" y="1436493"/>
          <a:ext cx="5461000" cy="1305903"/>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s-EC" sz="1400" i="1" kern="1200" dirty="0"/>
            <a:t>Se requiere analizar si la existencia de esos aspectos puede afectar a la salud de las personas mediante la valoración de sus impactos ambientales asociados. </a:t>
          </a:r>
          <a:endParaRPr lang="es-ES" sz="1400" kern="1200" dirty="0"/>
        </a:p>
      </dsp:txBody>
      <dsp:txXfrm>
        <a:off x="3640666" y="1599731"/>
        <a:ext cx="4971286" cy="979427"/>
      </dsp:txXfrm>
    </dsp:sp>
    <dsp:sp modelId="{828557F5-62FF-4F11-A3EC-F1348CE33A94}">
      <dsp:nvSpPr>
        <dsp:cNvPr id="0" name=""/>
        <dsp:cNvSpPr/>
      </dsp:nvSpPr>
      <dsp:spPr>
        <a:xfrm>
          <a:off x="0" y="1436493"/>
          <a:ext cx="3640666" cy="130590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C" sz="2000" kern="1200" dirty="0"/>
            <a:t>¿Esas interacciones pueden afectar a la salud de las personas?</a:t>
          </a:r>
          <a:endParaRPr lang="es-ES" sz="2000" kern="1200" dirty="0"/>
        </a:p>
      </dsp:txBody>
      <dsp:txXfrm>
        <a:off x="63749" y="1500242"/>
        <a:ext cx="3513168" cy="1178405"/>
      </dsp:txXfrm>
    </dsp:sp>
    <dsp:sp modelId="{19EE7025-20AC-43CD-9FED-B5D764F5A636}">
      <dsp:nvSpPr>
        <dsp:cNvPr id="0" name=""/>
        <dsp:cNvSpPr/>
      </dsp:nvSpPr>
      <dsp:spPr>
        <a:xfrm>
          <a:off x="3640666" y="2872987"/>
          <a:ext cx="5461000" cy="1305903"/>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s-EC" sz="1400" i="1" kern="1200"/>
            <a:t>Ciertas interacciones entre las actividades y el ambiente tomarán relevancia cuando las partes interesadas empiecen a sentirse afectadas y preocupadas. De esa manera se identifica a un aspecto ambiental con potenciales impactos negativos. </a:t>
          </a:r>
          <a:endParaRPr lang="es-ES" sz="1400" kern="1200"/>
        </a:p>
      </dsp:txBody>
      <dsp:txXfrm>
        <a:off x="3640666" y="3036225"/>
        <a:ext cx="4971286" cy="979427"/>
      </dsp:txXfrm>
    </dsp:sp>
    <dsp:sp modelId="{08340A65-96FA-4FEC-99E6-2B42FF32C8B9}">
      <dsp:nvSpPr>
        <dsp:cNvPr id="0" name=""/>
        <dsp:cNvSpPr/>
      </dsp:nvSpPr>
      <dsp:spPr>
        <a:xfrm>
          <a:off x="0" y="2872987"/>
          <a:ext cx="3640666" cy="130590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C" sz="2000" kern="1200" dirty="0"/>
            <a:t>¿Existen partes interesadas preocupadas? </a:t>
          </a:r>
          <a:endParaRPr lang="es-ES" sz="2000" kern="1200" dirty="0"/>
        </a:p>
      </dsp:txBody>
      <dsp:txXfrm>
        <a:off x="63749" y="2936736"/>
        <a:ext cx="3513168" cy="11784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3D9D6-9F8C-420D-838D-36194A8F7AC1}">
      <dsp:nvSpPr>
        <dsp:cNvPr id="0" name=""/>
        <dsp:cNvSpPr/>
      </dsp:nvSpPr>
      <dsp:spPr>
        <a:xfrm>
          <a:off x="716" y="102430"/>
          <a:ext cx="2793317" cy="167599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C" sz="2100" kern="1200" dirty="0"/>
            <a:t>Magnitud (cantidad) * Peligrosidad. </a:t>
          </a:r>
        </a:p>
        <a:p>
          <a:pPr marL="0" lvl="0" indent="0" algn="ctr" defTabSz="933450">
            <a:lnSpc>
              <a:spcPct val="90000"/>
            </a:lnSpc>
            <a:spcBef>
              <a:spcPct val="0"/>
            </a:spcBef>
            <a:spcAft>
              <a:spcPct val="35000"/>
            </a:spcAft>
            <a:buNone/>
          </a:pPr>
          <a:r>
            <a:rPr lang="es-EC" sz="2100" kern="1200" dirty="0"/>
            <a:t>Para generación de residuos, vertidos y consumos.</a:t>
          </a:r>
          <a:endParaRPr lang="es-ES" sz="2100" kern="1200" dirty="0"/>
        </a:p>
      </dsp:txBody>
      <dsp:txXfrm>
        <a:off x="716" y="102430"/>
        <a:ext cx="2793317" cy="1675990"/>
      </dsp:txXfrm>
    </dsp:sp>
    <dsp:sp modelId="{4B753C05-A237-45BB-946D-A66418FCF9E9}">
      <dsp:nvSpPr>
        <dsp:cNvPr id="0" name=""/>
        <dsp:cNvSpPr/>
      </dsp:nvSpPr>
      <dsp:spPr>
        <a:xfrm>
          <a:off x="3073365" y="102430"/>
          <a:ext cx="2793317" cy="167599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C" sz="2100" kern="1200" dirty="0"/>
            <a:t>Magnitud (frecuencia) * Sensibilidad del medio. Para ruido, emisiones atmosféricas y olores.</a:t>
          </a:r>
          <a:endParaRPr lang="es-ES" sz="2100" kern="1200" dirty="0"/>
        </a:p>
      </dsp:txBody>
      <dsp:txXfrm>
        <a:off x="3073365" y="102430"/>
        <a:ext cx="2793317" cy="1675990"/>
      </dsp:txXfrm>
    </dsp:sp>
    <dsp:sp modelId="{7609CE0C-7752-4623-805A-639F0E4D6B52}">
      <dsp:nvSpPr>
        <dsp:cNvPr id="0" name=""/>
        <dsp:cNvSpPr/>
      </dsp:nvSpPr>
      <dsp:spPr>
        <a:xfrm>
          <a:off x="1537041" y="2057753"/>
          <a:ext cx="2793317" cy="167599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C" sz="2100" kern="1200" dirty="0"/>
            <a:t>Magnitud (extensión) * Peligrosidad. </a:t>
          </a:r>
        </a:p>
        <a:p>
          <a:pPr marL="0" lvl="0" indent="0" algn="ctr" defTabSz="933450">
            <a:lnSpc>
              <a:spcPct val="90000"/>
            </a:lnSpc>
            <a:spcBef>
              <a:spcPct val="0"/>
            </a:spcBef>
            <a:spcAft>
              <a:spcPct val="35000"/>
            </a:spcAft>
            <a:buNone/>
          </a:pPr>
          <a:r>
            <a:rPr lang="es-EC" sz="2100" kern="1200" dirty="0"/>
            <a:t>Para incendios y derrames accidentales.</a:t>
          </a:r>
          <a:endParaRPr lang="es-ES" sz="2100" kern="1200" dirty="0"/>
        </a:p>
      </dsp:txBody>
      <dsp:txXfrm>
        <a:off x="1537041" y="2057753"/>
        <a:ext cx="2793317" cy="16759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F5BA1-EE43-4F32-A438-683B30C95F5A}">
      <dsp:nvSpPr>
        <dsp:cNvPr id="0" name=""/>
        <dsp:cNvSpPr/>
      </dsp:nvSpPr>
      <dsp:spPr>
        <a:xfrm>
          <a:off x="964865" y="0"/>
          <a:ext cx="5162619" cy="5162619"/>
        </a:xfrm>
        <a:prstGeom prst="triangl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919B24-CDA4-4E52-B48A-9ECB95D0174C}">
      <dsp:nvSpPr>
        <dsp:cNvPr id="0" name=""/>
        <dsp:cNvSpPr/>
      </dsp:nvSpPr>
      <dsp:spPr>
        <a:xfrm>
          <a:off x="3546175" y="516766"/>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Constitución de la República</a:t>
          </a:r>
        </a:p>
      </dsp:txBody>
      <dsp:txXfrm>
        <a:off x="3568571" y="539162"/>
        <a:ext cx="3310910" cy="413995"/>
      </dsp:txXfrm>
    </dsp:sp>
    <dsp:sp modelId="{E17F3398-1E6E-4443-9502-4D809BBD7BE2}">
      <dsp:nvSpPr>
        <dsp:cNvPr id="0" name=""/>
        <dsp:cNvSpPr/>
      </dsp:nvSpPr>
      <dsp:spPr>
        <a:xfrm>
          <a:off x="3546175" y="1032901"/>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68774"/>
              <a:satOff val="1452"/>
              <a:lumOff val="38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Tratados y convenios internacionales</a:t>
          </a:r>
        </a:p>
      </dsp:txBody>
      <dsp:txXfrm>
        <a:off x="3568571" y="1055297"/>
        <a:ext cx="3310910" cy="413995"/>
      </dsp:txXfrm>
    </dsp:sp>
    <dsp:sp modelId="{AD7D38AC-E8CC-4E64-BB9C-7D824947AF65}">
      <dsp:nvSpPr>
        <dsp:cNvPr id="0" name=""/>
        <dsp:cNvSpPr/>
      </dsp:nvSpPr>
      <dsp:spPr>
        <a:xfrm>
          <a:off x="3546175" y="1549037"/>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137547"/>
              <a:satOff val="2905"/>
              <a:lumOff val="77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Leyes orgánicas</a:t>
          </a:r>
        </a:p>
      </dsp:txBody>
      <dsp:txXfrm>
        <a:off x="3568571" y="1571433"/>
        <a:ext cx="3310910" cy="413995"/>
      </dsp:txXfrm>
    </dsp:sp>
    <dsp:sp modelId="{F6F2489B-3324-4E1E-B84D-305B7D692213}">
      <dsp:nvSpPr>
        <dsp:cNvPr id="0" name=""/>
        <dsp:cNvSpPr/>
      </dsp:nvSpPr>
      <dsp:spPr>
        <a:xfrm>
          <a:off x="3546175" y="2065173"/>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206321"/>
              <a:satOff val="4357"/>
              <a:lumOff val="116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Leyes ordinarias</a:t>
          </a:r>
        </a:p>
      </dsp:txBody>
      <dsp:txXfrm>
        <a:off x="3568571" y="2087569"/>
        <a:ext cx="3310910" cy="413995"/>
      </dsp:txXfrm>
    </dsp:sp>
    <dsp:sp modelId="{205618B4-9038-4763-93BD-8F69B5816B38}">
      <dsp:nvSpPr>
        <dsp:cNvPr id="0" name=""/>
        <dsp:cNvSpPr/>
      </dsp:nvSpPr>
      <dsp:spPr>
        <a:xfrm>
          <a:off x="3546175" y="2581309"/>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275094"/>
              <a:satOff val="5809"/>
              <a:lumOff val="154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Decretos y reglamentos</a:t>
          </a:r>
        </a:p>
      </dsp:txBody>
      <dsp:txXfrm>
        <a:off x="3568571" y="2603705"/>
        <a:ext cx="3310910" cy="413995"/>
      </dsp:txXfrm>
    </dsp:sp>
    <dsp:sp modelId="{0D90C9F2-638A-40DC-940E-0A49DD380E93}">
      <dsp:nvSpPr>
        <dsp:cNvPr id="0" name=""/>
        <dsp:cNvSpPr/>
      </dsp:nvSpPr>
      <dsp:spPr>
        <a:xfrm>
          <a:off x="3546175" y="3097445"/>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343868"/>
              <a:satOff val="7261"/>
              <a:lumOff val="193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Acuerdos Ministeriales</a:t>
          </a:r>
        </a:p>
      </dsp:txBody>
      <dsp:txXfrm>
        <a:off x="3568571" y="3119841"/>
        <a:ext cx="3310910" cy="413995"/>
      </dsp:txXfrm>
    </dsp:sp>
    <dsp:sp modelId="{201D5700-7566-4EE2-A6B1-9FA645DE0ED4}">
      <dsp:nvSpPr>
        <dsp:cNvPr id="0" name=""/>
        <dsp:cNvSpPr/>
      </dsp:nvSpPr>
      <dsp:spPr>
        <a:xfrm>
          <a:off x="3546175" y="3613581"/>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412641"/>
              <a:satOff val="8714"/>
              <a:lumOff val="232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Resoluciones y normas técnicas</a:t>
          </a:r>
        </a:p>
      </dsp:txBody>
      <dsp:txXfrm>
        <a:off x="3568571" y="3635977"/>
        <a:ext cx="3310910" cy="413995"/>
      </dsp:txXfrm>
    </dsp:sp>
    <dsp:sp modelId="{7DACF77C-0A8E-426E-9E54-51DB6AB30D61}">
      <dsp:nvSpPr>
        <dsp:cNvPr id="0" name=""/>
        <dsp:cNvSpPr/>
      </dsp:nvSpPr>
      <dsp:spPr>
        <a:xfrm>
          <a:off x="3546175" y="4129717"/>
          <a:ext cx="3355702" cy="458787"/>
        </a:xfrm>
        <a:prstGeom prst="roundRect">
          <a:avLst/>
        </a:prstGeom>
        <a:solidFill>
          <a:schemeClr val="lt1">
            <a:alpha val="90000"/>
            <a:hueOff val="0"/>
            <a:satOff val="0"/>
            <a:lumOff val="0"/>
            <a:alphaOff val="0"/>
          </a:schemeClr>
        </a:solidFill>
        <a:ln w="25400" cap="flat" cmpd="sng" algn="ctr">
          <a:solidFill>
            <a:schemeClr val="accent2">
              <a:shade val="80000"/>
              <a:hueOff val="-481415"/>
              <a:satOff val="10166"/>
              <a:lumOff val="2708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Demás actos y decisiones de poderes públicos</a:t>
          </a:r>
        </a:p>
      </dsp:txBody>
      <dsp:txXfrm>
        <a:off x="3568571" y="4152113"/>
        <a:ext cx="3310910" cy="4139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34F32-C848-4B08-BB8F-92871FE1F368}">
      <dsp:nvSpPr>
        <dsp:cNvPr id="0" name=""/>
        <dsp:cNvSpPr/>
      </dsp:nvSpPr>
      <dsp:spPr>
        <a:xfrm>
          <a:off x="0" y="3249501"/>
          <a:ext cx="8196428" cy="10665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t>Decretos y reglamentos</a:t>
          </a:r>
        </a:p>
      </dsp:txBody>
      <dsp:txXfrm>
        <a:off x="0" y="3249501"/>
        <a:ext cx="8196428" cy="575941"/>
      </dsp:txXfrm>
    </dsp:sp>
    <dsp:sp modelId="{460248A1-DF7B-44E8-AF89-AE0B088C0C91}">
      <dsp:nvSpPr>
        <dsp:cNvPr id="0" name=""/>
        <dsp:cNvSpPr/>
      </dsp:nvSpPr>
      <dsp:spPr>
        <a:xfrm>
          <a:off x="4002" y="3804111"/>
          <a:ext cx="2729474" cy="490617"/>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Reglamento al COA</a:t>
          </a:r>
        </a:p>
      </dsp:txBody>
      <dsp:txXfrm>
        <a:off x="4002" y="3804111"/>
        <a:ext cx="2729474" cy="490617"/>
      </dsp:txXfrm>
    </dsp:sp>
    <dsp:sp modelId="{700DA992-473E-4B02-9C8D-2318F0800A7D}">
      <dsp:nvSpPr>
        <dsp:cNvPr id="0" name=""/>
        <dsp:cNvSpPr/>
      </dsp:nvSpPr>
      <dsp:spPr>
        <a:xfrm>
          <a:off x="2733476" y="3804111"/>
          <a:ext cx="2729474" cy="490617"/>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Reglamento ambiental para operaciones eléctricas / mineras</a:t>
          </a:r>
        </a:p>
      </dsp:txBody>
      <dsp:txXfrm>
        <a:off x="2733476" y="3804111"/>
        <a:ext cx="2729474" cy="490617"/>
      </dsp:txXfrm>
    </dsp:sp>
    <dsp:sp modelId="{799EDD31-EC26-4339-A94E-2DADE85C51B3}">
      <dsp:nvSpPr>
        <dsp:cNvPr id="0" name=""/>
        <dsp:cNvSpPr/>
      </dsp:nvSpPr>
      <dsp:spPr>
        <a:xfrm>
          <a:off x="5462951" y="3804111"/>
          <a:ext cx="2729474" cy="490617"/>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Reglamento de mecanismo de aplicación de participación social</a:t>
          </a:r>
        </a:p>
      </dsp:txBody>
      <dsp:txXfrm>
        <a:off x="5462951" y="3804111"/>
        <a:ext cx="2729474" cy="490617"/>
      </dsp:txXfrm>
    </dsp:sp>
    <dsp:sp modelId="{3EAACC96-5F54-4026-A98D-A08C8D1380A9}">
      <dsp:nvSpPr>
        <dsp:cNvPr id="0" name=""/>
        <dsp:cNvSpPr/>
      </dsp:nvSpPr>
      <dsp:spPr>
        <a:xfrm rot="10800000">
          <a:off x="0" y="1625132"/>
          <a:ext cx="8196428" cy="1640367"/>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t>Leyes y Códigos orgánicos</a:t>
          </a:r>
        </a:p>
      </dsp:txBody>
      <dsp:txXfrm rot="-10800000">
        <a:off x="0" y="1625132"/>
        <a:ext cx="8196428" cy="575768"/>
      </dsp:txXfrm>
    </dsp:sp>
    <dsp:sp modelId="{58A25034-6F82-466C-BF32-8533FC5910B5}">
      <dsp:nvSpPr>
        <dsp:cNvPr id="0" name=""/>
        <dsp:cNvSpPr/>
      </dsp:nvSpPr>
      <dsp:spPr>
        <a:xfrm>
          <a:off x="4002" y="2200901"/>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Código Orgánico del Ambiente</a:t>
          </a:r>
        </a:p>
      </dsp:txBody>
      <dsp:txXfrm>
        <a:off x="4002" y="2200901"/>
        <a:ext cx="2729474" cy="490469"/>
      </dsp:txXfrm>
    </dsp:sp>
    <dsp:sp modelId="{E1D1125C-FF55-481A-AD00-3093879CE2BE}">
      <dsp:nvSpPr>
        <dsp:cNvPr id="0" name=""/>
        <dsp:cNvSpPr/>
      </dsp:nvSpPr>
      <dsp:spPr>
        <a:xfrm>
          <a:off x="2733476" y="2200901"/>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Código Orgánico Integral Penal</a:t>
          </a:r>
        </a:p>
      </dsp:txBody>
      <dsp:txXfrm>
        <a:off x="2733476" y="2200901"/>
        <a:ext cx="2729474" cy="490469"/>
      </dsp:txXfrm>
    </dsp:sp>
    <dsp:sp modelId="{E6D33AD2-757F-42E1-B9F3-84838A58A248}">
      <dsp:nvSpPr>
        <dsp:cNvPr id="0" name=""/>
        <dsp:cNvSpPr/>
      </dsp:nvSpPr>
      <dsp:spPr>
        <a:xfrm>
          <a:off x="5462951" y="2200901"/>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err="1"/>
            <a:t>COOTAD</a:t>
          </a:r>
          <a:endParaRPr lang="es-ES" sz="1400" kern="1200" dirty="0"/>
        </a:p>
      </dsp:txBody>
      <dsp:txXfrm>
        <a:off x="5462951" y="2200901"/>
        <a:ext cx="2729474" cy="490469"/>
      </dsp:txXfrm>
    </dsp:sp>
    <dsp:sp modelId="{B92DD252-005C-48E3-9971-D86F3817D59C}">
      <dsp:nvSpPr>
        <dsp:cNvPr id="0" name=""/>
        <dsp:cNvSpPr/>
      </dsp:nvSpPr>
      <dsp:spPr>
        <a:xfrm rot="10800000">
          <a:off x="0" y="0"/>
          <a:ext cx="8196428" cy="1640367"/>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t>Tratados y convenios internacionales</a:t>
          </a:r>
        </a:p>
      </dsp:txBody>
      <dsp:txXfrm rot="-10800000">
        <a:off x="0" y="0"/>
        <a:ext cx="8196428" cy="575768"/>
      </dsp:txXfrm>
    </dsp:sp>
    <dsp:sp modelId="{D79648E2-BFF6-4A63-909A-06DB54D7D06D}">
      <dsp:nvSpPr>
        <dsp:cNvPr id="0" name=""/>
        <dsp:cNvSpPr/>
      </dsp:nvSpPr>
      <dsp:spPr>
        <a:xfrm>
          <a:off x="4002" y="576532"/>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Protocolo de </a:t>
          </a:r>
          <a:r>
            <a:rPr lang="es-ES" sz="1400" kern="1200" dirty="0" err="1"/>
            <a:t>Kyoto</a:t>
          </a:r>
          <a:r>
            <a:rPr lang="es-ES" sz="1400" kern="1200" dirty="0"/>
            <a:t> </a:t>
          </a:r>
        </a:p>
      </dsp:txBody>
      <dsp:txXfrm>
        <a:off x="4002" y="576532"/>
        <a:ext cx="2729474" cy="490469"/>
      </dsp:txXfrm>
    </dsp:sp>
    <dsp:sp modelId="{83CE4B4A-2446-42EB-9D89-7A5FFBF11BF6}">
      <dsp:nvSpPr>
        <dsp:cNvPr id="0" name=""/>
        <dsp:cNvSpPr/>
      </dsp:nvSpPr>
      <dsp:spPr>
        <a:xfrm>
          <a:off x="2733476" y="576532"/>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Convenio de seguridad biológica</a:t>
          </a:r>
        </a:p>
      </dsp:txBody>
      <dsp:txXfrm>
        <a:off x="2733476" y="576532"/>
        <a:ext cx="2729474" cy="490469"/>
      </dsp:txXfrm>
    </dsp:sp>
    <dsp:sp modelId="{C596F509-7878-421D-92E9-3A9B68278B0C}">
      <dsp:nvSpPr>
        <dsp:cNvPr id="0" name=""/>
        <dsp:cNvSpPr/>
      </dsp:nvSpPr>
      <dsp:spPr>
        <a:xfrm>
          <a:off x="5462951" y="576532"/>
          <a:ext cx="2729474" cy="49046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Convenio de Basilea</a:t>
          </a:r>
        </a:p>
      </dsp:txBody>
      <dsp:txXfrm>
        <a:off x="5462951" y="576532"/>
        <a:ext cx="2729474" cy="4904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34F32-C848-4B08-BB8F-92871FE1F368}">
      <dsp:nvSpPr>
        <dsp:cNvPr id="0" name=""/>
        <dsp:cNvSpPr/>
      </dsp:nvSpPr>
      <dsp:spPr>
        <a:xfrm>
          <a:off x="0" y="3101180"/>
          <a:ext cx="7543800" cy="101763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kern="1200" dirty="0"/>
            <a:t>Decisiones de poderes públicos</a:t>
          </a:r>
        </a:p>
      </dsp:txBody>
      <dsp:txXfrm>
        <a:off x="0" y="3101180"/>
        <a:ext cx="7543800" cy="549524"/>
      </dsp:txXfrm>
    </dsp:sp>
    <dsp:sp modelId="{460248A1-DF7B-44E8-AF89-AE0B088C0C91}">
      <dsp:nvSpPr>
        <dsp:cNvPr id="0" name=""/>
        <dsp:cNvSpPr/>
      </dsp:nvSpPr>
      <dsp:spPr>
        <a:xfrm>
          <a:off x="0" y="3629623"/>
          <a:ext cx="3771900" cy="46811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Orden de ejecución de auditorías de cumplimiento</a:t>
          </a:r>
        </a:p>
      </dsp:txBody>
      <dsp:txXfrm>
        <a:off x="0" y="3629623"/>
        <a:ext cx="3771900" cy="468113"/>
      </dsp:txXfrm>
    </dsp:sp>
    <dsp:sp modelId="{700DA992-473E-4B02-9C8D-2318F0800A7D}">
      <dsp:nvSpPr>
        <dsp:cNvPr id="0" name=""/>
        <dsp:cNvSpPr/>
      </dsp:nvSpPr>
      <dsp:spPr>
        <a:xfrm>
          <a:off x="3771900" y="3629623"/>
          <a:ext cx="3771900" cy="46811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Acciones de protección</a:t>
          </a:r>
        </a:p>
      </dsp:txBody>
      <dsp:txXfrm>
        <a:off x="3771900" y="3629623"/>
        <a:ext cx="3771900" cy="468113"/>
      </dsp:txXfrm>
    </dsp:sp>
    <dsp:sp modelId="{3EAACC96-5F54-4026-A98D-A08C8D1380A9}">
      <dsp:nvSpPr>
        <dsp:cNvPr id="0" name=""/>
        <dsp:cNvSpPr/>
      </dsp:nvSpPr>
      <dsp:spPr>
        <a:xfrm rot="10800000">
          <a:off x="0" y="1550590"/>
          <a:ext cx="7543800" cy="1565126"/>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kern="1200" dirty="0"/>
            <a:t>Resoluciones y normas técnicas</a:t>
          </a:r>
        </a:p>
      </dsp:txBody>
      <dsp:txXfrm rot="-10800000">
        <a:off x="0" y="1550590"/>
        <a:ext cx="7543800" cy="549359"/>
      </dsp:txXfrm>
    </dsp:sp>
    <dsp:sp modelId="{58A25034-6F82-466C-BF32-8533FC5910B5}">
      <dsp:nvSpPr>
        <dsp:cNvPr id="0" name=""/>
        <dsp:cNvSpPr/>
      </dsp:nvSpPr>
      <dsp:spPr>
        <a:xfrm>
          <a:off x="0" y="2099949"/>
          <a:ext cx="3771900"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INEN 2266</a:t>
          </a:r>
        </a:p>
      </dsp:txBody>
      <dsp:txXfrm>
        <a:off x="0" y="2099949"/>
        <a:ext cx="3771900" cy="467972"/>
      </dsp:txXfrm>
    </dsp:sp>
    <dsp:sp modelId="{E1D1125C-FF55-481A-AD00-3093879CE2BE}">
      <dsp:nvSpPr>
        <dsp:cNvPr id="0" name=""/>
        <dsp:cNvSpPr/>
      </dsp:nvSpPr>
      <dsp:spPr>
        <a:xfrm>
          <a:off x="3771900" y="2099949"/>
          <a:ext cx="3771900"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INEN 3864</a:t>
          </a:r>
        </a:p>
      </dsp:txBody>
      <dsp:txXfrm>
        <a:off x="3771900" y="2099949"/>
        <a:ext cx="3771900" cy="467972"/>
      </dsp:txXfrm>
    </dsp:sp>
    <dsp:sp modelId="{B92DD252-005C-48E3-9971-D86F3817D59C}">
      <dsp:nvSpPr>
        <dsp:cNvPr id="0" name=""/>
        <dsp:cNvSpPr/>
      </dsp:nvSpPr>
      <dsp:spPr>
        <a:xfrm rot="10800000">
          <a:off x="0" y="728"/>
          <a:ext cx="7543800" cy="1565126"/>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kern="1200" dirty="0"/>
            <a:t>Acuerdos Ministeriales</a:t>
          </a:r>
        </a:p>
      </dsp:txBody>
      <dsp:txXfrm rot="-10800000">
        <a:off x="0" y="728"/>
        <a:ext cx="7543800" cy="549359"/>
      </dsp:txXfrm>
    </dsp:sp>
    <dsp:sp modelId="{D79648E2-BFF6-4A63-909A-06DB54D7D06D}">
      <dsp:nvSpPr>
        <dsp:cNvPr id="0" name=""/>
        <dsp:cNvSpPr/>
      </dsp:nvSpPr>
      <dsp:spPr>
        <a:xfrm>
          <a:off x="920" y="550087"/>
          <a:ext cx="1508391"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AM 061</a:t>
          </a:r>
        </a:p>
      </dsp:txBody>
      <dsp:txXfrm>
        <a:off x="920" y="550087"/>
        <a:ext cx="1508391" cy="467972"/>
      </dsp:txXfrm>
    </dsp:sp>
    <dsp:sp modelId="{83CE4B4A-2446-42EB-9D89-7A5FFBF11BF6}">
      <dsp:nvSpPr>
        <dsp:cNvPr id="0" name=""/>
        <dsp:cNvSpPr/>
      </dsp:nvSpPr>
      <dsp:spPr>
        <a:xfrm>
          <a:off x="1509312" y="550087"/>
          <a:ext cx="1508391"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AM 100</a:t>
          </a:r>
        </a:p>
      </dsp:txBody>
      <dsp:txXfrm>
        <a:off x="1509312" y="550087"/>
        <a:ext cx="1508391" cy="467972"/>
      </dsp:txXfrm>
    </dsp:sp>
    <dsp:sp modelId="{4D59CEE5-301F-4C3B-8F2A-ADC968B08A7D}">
      <dsp:nvSpPr>
        <dsp:cNvPr id="0" name=""/>
        <dsp:cNvSpPr/>
      </dsp:nvSpPr>
      <dsp:spPr>
        <a:xfrm>
          <a:off x="3017704" y="550087"/>
          <a:ext cx="1508391"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AM 026</a:t>
          </a:r>
        </a:p>
      </dsp:txBody>
      <dsp:txXfrm>
        <a:off x="3017704" y="550087"/>
        <a:ext cx="1508391" cy="467972"/>
      </dsp:txXfrm>
    </dsp:sp>
    <dsp:sp modelId="{B37FE37C-098D-4094-8F17-E791A8C07E90}">
      <dsp:nvSpPr>
        <dsp:cNvPr id="0" name=""/>
        <dsp:cNvSpPr/>
      </dsp:nvSpPr>
      <dsp:spPr>
        <a:xfrm>
          <a:off x="4526095" y="550087"/>
          <a:ext cx="1508391"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AM 142</a:t>
          </a:r>
        </a:p>
      </dsp:txBody>
      <dsp:txXfrm>
        <a:off x="4526095" y="550087"/>
        <a:ext cx="1508391" cy="467972"/>
      </dsp:txXfrm>
    </dsp:sp>
    <dsp:sp modelId="{BBBA21AB-A917-4739-99C5-DE21C74C1AAD}">
      <dsp:nvSpPr>
        <dsp:cNvPr id="0" name=""/>
        <dsp:cNvSpPr/>
      </dsp:nvSpPr>
      <dsp:spPr>
        <a:xfrm>
          <a:off x="6034487" y="550087"/>
          <a:ext cx="1508391" cy="4679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AM 097</a:t>
          </a:r>
        </a:p>
      </dsp:txBody>
      <dsp:txXfrm>
        <a:off x="6034487" y="550087"/>
        <a:ext cx="1508391" cy="4679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12FCD-3700-4667-9BC5-EC948316FEC3}">
      <dsp:nvSpPr>
        <dsp:cNvPr id="0" name=""/>
        <dsp:cNvSpPr/>
      </dsp:nvSpPr>
      <dsp:spPr>
        <a:xfrm>
          <a:off x="818" y="122063"/>
          <a:ext cx="3192363" cy="191541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Accidente de trabajo</a:t>
          </a:r>
        </a:p>
        <a:p>
          <a:pPr marL="0" lvl="0" indent="0" algn="ctr" defTabSz="800100">
            <a:lnSpc>
              <a:spcPct val="90000"/>
            </a:lnSpc>
            <a:spcBef>
              <a:spcPct val="0"/>
            </a:spcBef>
            <a:spcAft>
              <a:spcPct val="35000"/>
            </a:spcAft>
            <a:buNone/>
          </a:pPr>
          <a:r>
            <a:rPr lang="es-ES" sz="1600" u="none" kern="1200" spc="-55" dirty="0">
              <a:latin typeface="Arial" panose="020B0604020202020204" pitchFamily="34" charset="0"/>
              <a:cs typeface="Arial" panose="020B0604020202020204" pitchFamily="34" charset="0"/>
            </a:rPr>
            <a:t>Todo </a:t>
          </a:r>
          <a:r>
            <a:rPr lang="es-ES" sz="1600" u="none" kern="1200" spc="-5" dirty="0">
              <a:latin typeface="Arial" panose="020B0604020202020204" pitchFamily="34" charset="0"/>
              <a:cs typeface="Arial" panose="020B0604020202020204" pitchFamily="34" charset="0"/>
            </a:rPr>
            <a:t>daño físico sufrido  </a:t>
          </a:r>
          <a:r>
            <a:rPr lang="es-ES" sz="1600" u="none" kern="1200" dirty="0">
              <a:uFill>
                <a:solidFill>
                  <a:srgbClr val="000000"/>
                </a:solidFill>
              </a:uFill>
              <a:latin typeface="Arial" panose="020B0604020202020204" pitchFamily="34" charset="0"/>
              <a:cs typeface="Arial" panose="020B0604020202020204" pitchFamily="34" charset="0"/>
            </a:rPr>
            <a:t>con ocasión o por consecuencia</a:t>
          </a:r>
          <a:r>
            <a:rPr lang="es-ES" sz="1600" u="none" kern="1200" dirty="0">
              <a:latin typeface="Arial" panose="020B0604020202020204" pitchFamily="34" charset="0"/>
              <a:cs typeface="Arial" panose="020B0604020202020204" pitchFamily="34" charset="0"/>
            </a:rPr>
            <a:t> </a:t>
          </a:r>
          <a:r>
            <a:rPr lang="es-ES" sz="1600" u="none" kern="1200" dirty="0">
              <a:uFill>
                <a:solidFill>
                  <a:srgbClr val="000000"/>
                </a:solidFill>
              </a:uFill>
              <a:latin typeface="Arial" panose="020B0604020202020204" pitchFamily="34" charset="0"/>
              <a:cs typeface="Arial" panose="020B0604020202020204" pitchFamily="34" charset="0"/>
            </a:rPr>
            <a:t>del</a:t>
          </a:r>
          <a:r>
            <a:rPr lang="es-ES" sz="1600" u="none" kern="1200" spc="-125" dirty="0">
              <a:uFill>
                <a:solidFill>
                  <a:srgbClr val="000000"/>
                </a:solidFill>
              </a:uFill>
              <a:latin typeface="Arial" panose="020B0604020202020204" pitchFamily="34" charset="0"/>
              <a:cs typeface="Arial" panose="020B0604020202020204" pitchFamily="34" charset="0"/>
            </a:rPr>
            <a:t> </a:t>
          </a:r>
          <a:r>
            <a:rPr lang="es-ES" sz="1600" u="none" kern="1200" dirty="0">
              <a:uFill>
                <a:solidFill>
                  <a:srgbClr val="000000"/>
                </a:solidFill>
              </a:uFill>
              <a:latin typeface="Arial" panose="020B0604020202020204" pitchFamily="34" charset="0"/>
              <a:cs typeface="Arial" panose="020B0604020202020204" pitchFamily="34" charset="0"/>
            </a:rPr>
            <a:t>trabajo</a:t>
          </a:r>
          <a:endParaRPr lang="es-ES" sz="1600" u="none" kern="1200" dirty="0">
            <a:latin typeface="Arial" panose="020B0604020202020204" pitchFamily="34" charset="0"/>
            <a:cs typeface="Arial" panose="020B0604020202020204" pitchFamily="34" charset="0"/>
          </a:endParaRPr>
        </a:p>
      </dsp:txBody>
      <dsp:txXfrm>
        <a:off x="818" y="122063"/>
        <a:ext cx="3192363" cy="1915417"/>
      </dsp:txXfrm>
    </dsp:sp>
    <dsp:sp modelId="{5B9EB296-7F77-44CA-AD39-C89926FE32F0}">
      <dsp:nvSpPr>
        <dsp:cNvPr id="0" name=""/>
        <dsp:cNvSpPr/>
      </dsp:nvSpPr>
      <dsp:spPr>
        <a:xfrm>
          <a:off x="3512418" y="122063"/>
          <a:ext cx="3192363" cy="1915417"/>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Enfermedad profesional</a:t>
          </a:r>
        </a:p>
        <a:p>
          <a:pPr marL="0" lvl="0" indent="0" algn="ctr" defTabSz="800100">
            <a:lnSpc>
              <a:spcPct val="90000"/>
            </a:lnSpc>
            <a:spcBef>
              <a:spcPct val="0"/>
            </a:spcBef>
            <a:spcAft>
              <a:spcPct val="35000"/>
            </a:spcAft>
            <a:buNone/>
          </a:pPr>
          <a:r>
            <a:rPr lang="es-ES" sz="1600" b="0" i="0" kern="1200" dirty="0">
              <a:latin typeface="Arial" panose="020B0604020202020204" pitchFamily="34" charset="0"/>
              <a:cs typeface="Arial" panose="020B0604020202020204" pitchFamily="34" charset="0"/>
            </a:rPr>
            <a:t>Contraída a consecuencia del trabajo ejecutado por cuenta ajena o propia</a:t>
          </a:r>
          <a:endParaRPr lang="es-ES" sz="1600" kern="1200" dirty="0">
            <a:latin typeface="Arial" panose="020B0604020202020204" pitchFamily="34" charset="0"/>
            <a:cs typeface="Arial" panose="020B0604020202020204" pitchFamily="34" charset="0"/>
          </a:endParaRPr>
        </a:p>
      </dsp:txBody>
      <dsp:txXfrm>
        <a:off x="3512418" y="122063"/>
        <a:ext cx="3192363" cy="1915417"/>
      </dsp:txXfrm>
    </dsp:sp>
    <dsp:sp modelId="{06F4B1AD-C9FB-4E12-848B-6F60549F13A9}">
      <dsp:nvSpPr>
        <dsp:cNvPr id="0" name=""/>
        <dsp:cNvSpPr/>
      </dsp:nvSpPr>
      <dsp:spPr>
        <a:xfrm>
          <a:off x="1756618" y="2356718"/>
          <a:ext cx="3192363" cy="1915417"/>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Otras patologías</a:t>
          </a:r>
        </a:p>
        <a:p>
          <a:pPr marL="0" lvl="0" indent="0" algn="ctr" defTabSz="800100">
            <a:lnSpc>
              <a:spcPct val="90000"/>
            </a:lnSpc>
            <a:spcBef>
              <a:spcPct val="0"/>
            </a:spcBef>
            <a:spcAft>
              <a:spcPct val="35000"/>
            </a:spcAft>
            <a:buNone/>
          </a:pPr>
          <a:r>
            <a:rPr lang="es-ES" sz="1600" kern="1200" dirty="0">
              <a:latin typeface="Arial" panose="020B0604020202020204" pitchFamily="34" charset="0"/>
              <a:cs typeface="Arial" panose="020B0604020202020204" pitchFamily="34" charset="0"/>
            </a:rPr>
            <a:t>Estrés, </a:t>
          </a:r>
          <a:r>
            <a:rPr lang="es-ES" sz="1600" kern="1200" dirty="0" err="1">
              <a:latin typeface="Arial" panose="020B0604020202020204" pitchFamily="34" charset="0"/>
              <a:cs typeface="Arial" panose="020B0604020202020204" pitchFamily="34" charset="0"/>
            </a:rPr>
            <a:t>moobing</a:t>
          </a:r>
          <a:r>
            <a:rPr lang="es-ES" sz="1600" kern="1200" dirty="0">
              <a:latin typeface="Arial" panose="020B0604020202020204" pitchFamily="34" charset="0"/>
              <a:cs typeface="Arial" panose="020B0604020202020204" pitchFamily="34" charset="0"/>
            </a:rPr>
            <a:t>, </a:t>
          </a:r>
          <a:r>
            <a:rPr lang="es-ES" sz="1600" kern="1200" dirty="0" err="1">
              <a:latin typeface="Arial" panose="020B0604020202020204" pitchFamily="34" charset="0"/>
              <a:cs typeface="Arial" panose="020B0604020202020204" pitchFamily="34" charset="0"/>
            </a:rPr>
            <a:t>burn</a:t>
          </a:r>
          <a:r>
            <a:rPr lang="es-ES" sz="1600" kern="1200" dirty="0">
              <a:latin typeface="Arial" panose="020B0604020202020204" pitchFamily="34" charset="0"/>
              <a:cs typeface="Arial" panose="020B0604020202020204" pitchFamily="34" charset="0"/>
            </a:rPr>
            <a:t> </a:t>
          </a:r>
          <a:r>
            <a:rPr lang="es-ES" sz="1600" kern="1200" dirty="0" err="1">
              <a:latin typeface="Arial" panose="020B0604020202020204" pitchFamily="34" charset="0"/>
              <a:cs typeface="Arial" panose="020B0604020202020204" pitchFamily="34" charset="0"/>
            </a:rPr>
            <a:t>out</a:t>
          </a:r>
          <a:r>
            <a:rPr lang="es-ES" sz="1600" kern="1200" dirty="0">
              <a:latin typeface="Arial" panose="020B0604020202020204" pitchFamily="34" charset="0"/>
              <a:cs typeface="Arial" panose="020B0604020202020204" pitchFamily="34" charset="0"/>
            </a:rPr>
            <a:t>, </a:t>
          </a:r>
          <a:r>
            <a:rPr lang="es-ES" sz="1600" kern="1200" dirty="0" err="1">
              <a:latin typeface="Arial" panose="020B0604020202020204" pitchFamily="34" charset="0"/>
              <a:cs typeface="Arial" panose="020B0604020202020204" pitchFamily="34" charset="0"/>
            </a:rPr>
            <a:t>etc</a:t>
          </a:r>
          <a:endParaRPr lang="es-ES" sz="1600" kern="1200" dirty="0">
            <a:latin typeface="Arial" panose="020B0604020202020204" pitchFamily="34" charset="0"/>
            <a:cs typeface="Arial" panose="020B0604020202020204" pitchFamily="34" charset="0"/>
          </a:endParaRPr>
        </a:p>
      </dsp:txBody>
      <dsp:txXfrm>
        <a:off x="1756618" y="2356718"/>
        <a:ext cx="3192363" cy="19154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1D85A-0087-45C6-BF9C-28A7F2EE7C6A}">
      <dsp:nvSpPr>
        <dsp:cNvPr id="0" name=""/>
        <dsp:cNvSpPr/>
      </dsp:nvSpPr>
      <dsp:spPr>
        <a:xfrm>
          <a:off x="0" y="120858"/>
          <a:ext cx="10168467" cy="314217"/>
        </a:xfrm>
        <a:prstGeom prst="rect">
          <a:avLst/>
        </a:prstGeom>
        <a:solidFill>
          <a:schemeClr val="accent2"/>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Riesgos laborales</a:t>
          </a:r>
        </a:p>
      </dsp:txBody>
      <dsp:txXfrm>
        <a:off x="0" y="120858"/>
        <a:ext cx="10168467" cy="314217"/>
      </dsp:txXfrm>
    </dsp:sp>
    <dsp:sp modelId="{87B0ADA1-1F1C-486B-96CC-08CCE82C71A1}">
      <dsp:nvSpPr>
        <dsp:cNvPr id="0" name=""/>
        <dsp:cNvSpPr/>
      </dsp:nvSpPr>
      <dsp:spPr>
        <a:xfrm>
          <a:off x="0" y="422993"/>
          <a:ext cx="3386178" cy="312285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Mecánicos</a:t>
          </a:r>
        </a:p>
        <a:p>
          <a:pPr marL="0" lvl="0" indent="0" algn="ctr" defTabSz="622300">
            <a:lnSpc>
              <a:spcPct val="90000"/>
            </a:lnSpc>
            <a:spcBef>
              <a:spcPct val="0"/>
            </a:spcBef>
            <a:spcAft>
              <a:spcPct val="35000"/>
            </a:spcAft>
            <a:buNone/>
          </a:pPr>
          <a:r>
            <a:rPr lang="es-ES" sz="1400" kern="1200" dirty="0"/>
            <a:t>Puede producir lesiones corporales tales como cortes, abrasiones, punciones, contusiones, golpes por objetos desprendidos o proyectados, atrapamientos, aplastamientos, quemaduras, etc. El riesgo mecánico puede producirse en toda operación que implique manipulación de herramientas manuales, maquinaria, manipulación de vehículos, utilización de dispositivos de elevación.</a:t>
          </a:r>
        </a:p>
      </dsp:txBody>
      <dsp:txXfrm>
        <a:off x="0" y="422993"/>
        <a:ext cx="3386178" cy="3122857"/>
      </dsp:txXfrm>
    </dsp:sp>
    <dsp:sp modelId="{49CE7E20-EB36-4AF3-954B-962D804FC7E6}">
      <dsp:nvSpPr>
        <dsp:cNvPr id="0" name=""/>
        <dsp:cNvSpPr/>
      </dsp:nvSpPr>
      <dsp:spPr>
        <a:xfrm>
          <a:off x="3327856" y="422981"/>
          <a:ext cx="3386178" cy="312288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no mecánicos / ambientales</a:t>
          </a:r>
        </a:p>
        <a:p>
          <a:pPr marL="0" lvl="0" indent="0" algn="ctr" defTabSz="622300">
            <a:lnSpc>
              <a:spcPct val="90000"/>
            </a:lnSpc>
            <a:spcBef>
              <a:spcPct val="0"/>
            </a:spcBef>
            <a:spcAft>
              <a:spcPct val="35000"/>
            </a:spcAft>
            <a:buNone/>
          </a:pPr>
          <a:r>
            <a:rPr lang="es-ES" sz="1400" kern="1200" dirty="0"/>
            <a:t>Son todos aquellos factores ambientales que dependen de las propiedades físicas de los cuerpos, que actúan sobre el trabajador y pueden producir efectos nocivos de acuerdo a su intensidad y tiempo de exposición; pueden ser: ruido, temperatura, ventilación, presión, radiación, vibración e iluminación</a:t>
          </a:r>
          <a:r>
            <a:rPr lang="es-ES" sz="1500" kern="1200" dirty="0"/>
            <a:t>.</a:t>
          </a:r>
        </a:p>
      </dsp:txBody>
      <dsp:txXfrm>
        <a:off x="3327856" y="422981"/>
        <a:ext cx="3386178" cy="3122881"/>
      </dsp:txXfrm>
    </dsp:sp>
    <dsp:sp modelId="{6FC1F6CF-53CB-4715-B189-C5C995A120C7}">
      <dsp:nvSpPr>
        <dsp:cNvPr id="0" name=""/>
        <dsp:cNvSpPr/>
      </dsp:nvSpPr>
      <dsp:spPr>
        <a:xfrm>
          <a:off x="6655725" y="422993"/>
          <a:ext cx="3386178" cy="312285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psicosociales</a:t>
          </a:r>
        </a:p>
        <a:p>
          <a:pPr marL="0" lvl="0" indent="0" algn="ctr" defTabSz="622300">
            <a:lnSpc>
              <a:spcPct val="90000"/>
            </a:lnSpc>
            <a:spcBef>
              <a:spcPct val="0"/>
            </a:spcBef>
            <a:spcAft>
              <a:spcPct val="35000"/>
            </a:spcAft>
            <a:buNone/>
          </a:pPr>
          <a:r>
            <a:rPr lang="es-ES" sz="1400" kern="1200" dirty="0"/>
            <a:t>Perjudican la salud de los trabajadores y trabajadoras, causando estrés y a largo plazo enfermedades cardiovasculares, respiratorias, inmunitarias, gastrointestinales, dermatológicas, endocrinológicas, musculoesqueléticas y mentales. Son consecuencia de unas malas condiciones de trabajo, concretamente de una deficiente organización del trabajo.</a:t>
          </a:r>
        </a:p>
        <a:p>
          <a:pPr marL="0" lvl="0" indent="0" algn="ctr" defTabSz="622300">
            <a:lnSpc>
              <a:spcPct val="90000"/>
            </a:lnSpc>
            <a:spcBef>
              <a:spcPct val="0"/>
            </a:spcBef>
            <a:spcAft>
              <a:spcPct val="35000"/>
            </a:spcAft>
            <a:buNone/>
          </a:pPr>
          <a:endParaRPr lang="es-ES" sz="1600" kern="1200" dirty="0"/>
        </a:p>
      </dsp:txBody>
      <dsp:txXfrm>
        <a:off x="6655725" y="422993"/>
        <a:ext cx="3386178" cy="3122857"/>
      </dsp:txXfrm>
    </dsp:sp>
    <dsp:sp modelId="{D6D25BFE-64B3-459D-B9C1-1E238D58CAF7}">
      <dsp:nvSpPr>
        <dsp:cNvPr id="0" name=""/>
        <dsp:cNvSpPr/>
      </dsp:nvSpPr>
      <dsp:spPr>
        <a:xfrm>
          <a:off x="0" y="3533766"/>
          <a:ext cx="9983604" cy="333567"/>
        </a:xfrm>
        <a:prstGeom prst="rect">
          <a:avLst/>
        </a:prstGeom>
        <a:solidFill>
          <a:schemeClr val="accent2"/>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1D85A-0087-45C6-BF9C-28A7F2EE7C6A}">
      <dsp:nvSpPr>
        <dsp:cNvPr id="0" name=""/>
        <dsp:cNvSpPr/>
      </dsp:nvSpPr>
      <dsp:spPr>
        <a:xfrm>
          <a:off x="0" y="122875"/>
          <a:ext cx="8653463" cy="332947"/>
        </a:xfrm>
        <a:prstGeom prst="rect">
          <a:avLst/>
        </a:prstGeom>
        <a:solidFill>
          <a:schemeClr val="accent2"/>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Riesgos laborales</a:t>
          </a:r>
        </a:p>
      </dsp:txBody>
      <dsp:txXfrm>
        <a:off x="0" y="122875"/>
        <a:ext cx="8653463" cy="332947"/>
      </dsp:txXfrm>
    </dsp:sp>
    <dsp:sp modelId="{87B0ADA1-1F1C-486B-96CC-08CCE82C71A1}">
      <dsp:nvSpPr>
        <dsp:cNvPr id="0" name=""/>
        <dsp:cNvSpPr/>
      </dsp:nvSpPr>
      <dsp:spPr>
        <a:xfrm>
          <a:off x="0" y="448207"/>
          <a:ext cx="2881670" cy="330901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químicos</a:t>
          </a:r>
        </a:p>
        <a:p>
          <a:pPr marL="0" lvl="0" indent="0" algn="ctr" defTabSz="622300">
            <a:lnSpc>
              <a:spcPct val="90000"/>
            </a:lnSpc>
            <a:spcBef>
              <a:spcPct val="0"/>
            </a:spcBef>
            <a:spcAft>
              <a:spcPct val="35000"/>
            </a:spcAft>
            <a:buNone/>
          </a:pPr>
          <a:r>
            <a:rPr lang="es-ES" sz="1400" kern="1200" dirty="0"/>
            <a:t>Son aquellos riesgos susceptibles de ser producidos por una exposición no controlada  a agentes químicos la cual puede producir efectos agudos o crónicos y la aparición de enfermedades. Los productos químicos tóxicos también pueden provocar consecuencias locales y sistémicas según la naturaleza del producto y la vía de exposición.</a:t>
          </a:r>
        </a:p>
      </dsp:txBody>
      <dsp:txXfrm>
        <a:off x="0" y="448207"/>
        <a:ext cx="2881670" cy="3309012"/>
      </dsp:txXfrm>
    </dsp:sp>
    <dsp:sp modelId="{49CE7E20-EB36-4AF3-954B-962D804FC7E6}">
      <dsp:nvSpPr>
        <dsp:cNvPr id="0" name=""/>
        <dsp:cNvSpPr/>
      </dsp:nvSpPr>
      <dsp:spPr>
        <a:xfrm>
          <a:off x="2832037" y="448195"/>
          <a:ext cx="2881670" cy="330903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ergonómicos</a:t>
          </a:r>
        </a:p>
        <a:p>
          <a:pPr marL="0" lvl="0" indent="0" algn="ctr" defTabSz="622300">
            <a:lnSpc>
              <a:spcPct val="90000"/>
            </a:lnSpc>
            <a:spcBef>
              <a:spcPct val="0"/>
            </a:spcBef>
            <a:spcAft>
              <a:spcPct val="35000"/>
            </a:spcAft>
            <a:buNone/>
          </a:pPr>
          <a:r>
            <a:rPr lang="es-ES" sz="1400" kern="1200" dirty="0"/>
            <a:t>Los riesgos ergonómicos son aquellos que se derivan del desempeño de la actividad laboral en sí, de las relaciones del individuo con su medio de trabajo y de las posturas que adopte. Por otro lado, también influyen las características físicas y psíquicas del trabajador, de su lugar de trabajo, de la organización, así como de las herramientas y maquinaria que utilice.</a:t>
          </a:r>
          <a:endParaRPr lang="es-ES" sz="1500" kern="1200" dirty="0"/>
        </a:p>
      </dsp:txBody>
      <dsp:txXfrm>
        <a:off x="2832037" y="448195"/>
        <a:ext cx="2881670" cy="3309037"/>
      </dsp:txXfrm>
    </dsp:sp>
    <dsp:sp modelId="{6FC1F6CF-53CB-4715-B189-C5C995A120C7}">
      <dsp:nvSpPr>
        <dsp:cNvPr id="0" name=""/>
        <dsp:cNvSpPr/>
      </dsp:nvSpPr>
      <dsp:spPr>
        <a:xfrm>
          <a:off x="5664086" y="448207"/>
          <a:ext cx="2881670" cy="330901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Riesgos biológicos</a:t>
          </a:r>
        </a:p>
        <a:p>
          <a:pPr marL="0" lvl="0" indent="0" algn="ctr" defTabSz="622300">
            <a:lnSpc>
              <a:spcPct val="90000"/>
            </a:lnSpc>
            <a:spcBef>
              <a:spcPct val="0"/>
            </a:spcBef>
            <a:spcAft>
              <a:spcPct val="35000"/>
            </a:spcAft>
            <a:buNone/>
          </a:pPr>
          <a:r>
            <a:rPr lang="es-ES" sz="1400" kern="1200" dirty="0"/>
            <a:t>El riesgo biológico o bio riesgo consiste en la presencia de un organismo, o la sustancia derivada de un organismo, que plantea, sobre todo, una amenaza a la salud humana. Esto puede incluir los residuos sanitarios, muestras de microorganismos, virus o toxinas de una fuente biológica que puede resultar patógena..</a:t>
          </a:r>
        </a:p>
        <a:p>
          <a:pPr marL="0" lvl="0" indent="0" algn="ctr" defTabSz="622300">
            <a:lnSpc>
              <a:spcPct val="90000"/>
            </a:lnSpc>
            <a:spcBef>
              <a:spcPct val="0"/>
            </a:spcBef>
            <a:spcAft>
              <a:spcPct val="35000"/>
            </a:spcAft>
            <a:buNone/>
          </a:pPr>
          <a:endParaRPr lang="es-ES" sz="1600" kern="1200" dirty="0"/>
        </a:p>
      </dsp:txBody>
      <dsp:txXfrm>
        <a:off x="5664086" y="448207"/>
        <a:ext cx="2881670" cy="3309012"/>
      </dsp:txXfrm>
    </dsp:sp>
    <dsp:sp modelId="{D6D25BFE-64B3-459D-B9C1-1E238D58CAF7}">
      <dsp:nvSpPr>
        <dsp:cNvPr id="0" name=""/>
        <dsp:cNvSpPr/>
      </dsp:nvSpPr>
      <dsp:spPr>
        <a:xfrm>
          <a:off x="78659" y="3680387"/>
          <a:ext cx="8496143" cy="353451"/>
        </a:xfrm>
        <a:prstGeom prst="rect">
          <a:avLst/>
        </a:prstGeom>
        <a:solidFill>
          <a:schemeClr val="accent2"/>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41F7-466A-4126-9877-5DD1259E01FE}">
      <dsp:nvSpPr>
        <dsp:cNvPr id="0" name=""/>
        <dsp:cNvSpPr/>
      </dsp:nvSpPr>
      <dsp:spPr>
        <a:xfrm>
          <a:off x="0" y="322907"/>
          <a:ext cx="9525000"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533C7C-CA22-4157-8BAC-512978CC8657}">
      <dsp:nvSpPr>
        <dsp:cNvPr id="0" name=""/>
        <dsp:cNvSpPr/>
      </dsp:nvSpPr>
      <dsp:spPr>
        <a:xfrm>
          <a:off x="476250" y="27707"/>
          <a:ext cx="6667500"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016" tIns="0" rIns="252016" bIns="0" numCol="1" spcCol="1270" anchor="ctr" anchorCtr="0">
          <a:noAutofit/>
        </a:bodyPr>
        <a:lstStyle/>
        <a:p>
          <a:pPr marL="0" lvl="0" indent="0" algn="l" defTabSz="889000">
            <a:lnSpc>
              <a:spcPct val="90000"/>
            </a:lnSpc>
            <a:spcBef>
              <a:spcPct val="0"/>
            </a:spcBef>
            <a:spcAft>
              <a:spcPct val="35000"/>
            </a:spcAft>
            <a:buNone/>
          </a:pPr>
          <a:r>
            <a:rPr lang="es-ES" sz="2000" kern="1200" dirty="0"/>
            <a:t>Código del trabajo</a:t>
          </a:r>
        </a:p>
      </dsp:txBody>
      <dsp:txXfrm>
        <a:off x="505071" y="56528"/>
        <a:ext cx="6609858" cy="532758"/>
      </dsp:txXfrm>
    </dsp:sp>
    <dsp:sp modelId="{A862236D-1DD7-485C-9FC5-7368195375FF}">
      <dsp:nvSpPr>
        <dsp:cNvPr id="0" name=""/>
        <dsp:cNvSpPr/>
      </dsp:nvSpPr>
      <dsp:spPr>
        <a:xfrm>
          <a:off x="0" y="1230108"/>
          <a:ext cx="9525000"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5E5D-B846-4AED-B8A2-2CFEA7D7C3DE}">
      <dsp:nvSpPr>
        <dsp:cNvPr id="0" name=""/>
        <dsp:cNvSpPr/>
      </dsp:nvSpPr>
      <dsp:spPr>
        <a:xfrm>
          <a:off x="476250" y="934907"/>
          <a:ext cx="6667500"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016" tIns="0" rIns="252016" bIns="0" numCol="1" spcCol="1270" anchor="ctr" anchorCtr="0">
          <a:noAutofit/>
        </a:bodyPr>
        <a:lstStyle/>
        <a:p>
          <a:pPr marL="0" lvl="0" indent="0" algn="l" defTabSz="889000">
            <a:lnSpc>
              <a:spcPct val="90000"/>
            </a:lnSpc>
            <a:spcBef>
              <a:spcPct val="0"/>
            </a:spcBef>
            <a:spcAft>
              <a:spcPct val="35000"/>
            </a:spcAft>
            <a:buNone/>
          </a:pPr>
          <a:r>
            <a:rPr lang="es-ES" sz="2000" kern="1200" dirty="0" err="1"/>
            <a:t>LOSEP</a:t>
          </a:r>
          <a:endParaRPr lang="es-ES" sz="2000" kern="1200" dirty="0"/>
        </a:p>
      </dsp:txBody>
      <dsp:txXfrm>
        <a:off x="505071" y="963728"/>
        <a:ext cx="6609858" cy="532758"/>
      </dsp:txXfrm>
    </dsp:sp>
    <dsp:sp modelId="{84E45843-FE50-4AB4-8850-47E7EDA03E5B}">
      <dsp:nvSpPr>
        <dsp:cNvPr id="0" name=""/>
        <dsp:cNvSpPr/>
      </dsp:nvSpPr>
      <dsp:spPr>
        <a:xfrm>
          <a:off x="0" y="2137308"/>
          <a:ext cx="9525000"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C1133-674E-4F8E-B8F0-3FF6A4301134}">
      <dsp:nvSpPr>
        <dsp:cNvPr id="0" name=""/>
        <dsp:cNvSpPr/>
      </dsp:nvSpPr>
      <dsp:spPr>
        <a:xfrm>
          <a:off x="476250" y="1842108"/>
          <a:ext cx="6667500"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016" tIns="0" rIns="252016" bIns="0" numCol="1" spcCol="1270" anchor="ctr" anchorCtr="0">
          <a:noAutofit/>
        </a:bodyPr>
        <a:lstStyle/>
        <a:p>
          <a:pPr marL="0" lvl="0" indent="0" algn="l" defTabSz="889000">
            <a:lnSpc>
              <a:spcPct val="90000"/>
            </a:lnSpc>
            <a:spcBef>
              <a:spcPct val="0"/>
            </a:spcBef>
            <a:spcAft>
              <a:spcPct val="35000"/>
            </a:spcAft>
            <a:buNone/>
          </a:pPr>
          <a:r>
            <a:rPr lang="es-ES" sz="2000" kern="1200" dirty="0"/>
            <a:t>Decreto Ejecutivo 2393</a:t>
          </a:r>
        </a:p>
      </dsp:txBody>
      <dsp:txXfrm>
        <a:off x="505071" y="1870929"/>
        <a:ext cx="6609858" cy="532758"/>
      </dsp:txXfrm>
    </dsp:sp>
    <dsp:sp modelId="{4464F68B-5AAA-47AE-BBF2-A58E936A22AF}">
      <dsp:nvSpPr>
        <dsp:cNvPr id="0" name=""/>
        <dsp:cNvSpPr/>
      </dsp:nvSpPr>
      <dsp:spPr>
        <a:xfrm>
          <a:off x="0" y="3044508"/>
          <a:ext cx="9525000"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1ED886-82A1-49D8-8F4E-26EEC6496355}">
      <dsp:nvSpPr>
        <dsp:cNvPr id="0" name=""/>
        <dsp:cNvSpPr/>
      </dsp:nvSpPr>
      <dsp:spPr>
        <a:xfrm>
          <a:off x="476250" y="2749307"/>
          <a:ext cx="6667500"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016" tIns="0" rIns="252016" bIns="0" numCol="1" spcCol="1270" anchor="ctr" anchorCtr="0">
          <a:noAutofit/>
        </a:bodyPr>
        <a:lstStyle/>
        <a:p>
          <a:pPr marL="0" lvl="0" indent="0" algn="l" defTabSz="889000">
            <a:lnSpc>
              <a:spcPct val="90000"/>
            </a:lnSpc>
            <a:spcBef>
              <a:spcPct val="0"/>
            </a:spcBef>
            <a:spcAft>
              <a:spcPct val="35000"/>
            </a:spcAft>
            <a:buNone/>
          </a:pPr>
          <a:r>
            <a:rPr lang="es-ES" sz="2000" kern="1200" dirty="0"/>
            <a:t>Reglamento de seguridad y salud para la construcción y obras públicas</a:t>
          </a:r>
        </a:p>
      </dsp:txBody>
      <dsp:txXfrm>
        <a:off x="505071" y="2778128"/>
        <a:ext cx="6609858" cy="532758"/>
      </dsp:txXfrm>
    </dsp:sp>
    <dsp:sp modelId="{BD9C9C87-68EC-4036-B570-B164BF465E9C}">
      <dsp:nvSpPr>
        <dsp:cNvPr id="0" name=""/>
        <dsp:cNvSpPr/>
      </dsp:nvSpPr>
      <dsp:spPr>
        <a:xfrm>
          <a:off x="0" y="3951708"/>
          <a:ext cx="9525000"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4C8A3B-2617-470C-8BD4-6C2EB8682367}">
      <dsp:nvSpPr>
        <dsp:cNvPr id="0" name=""/>
        <dsp:cNvSpPr/>
      </dsp:nvSpPr>
      <dsp:spPr>
        <a:xfrm>
          <a:off x="476250" y="3656508"/>
          <a:ext cx="6667500"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016" tIns="0" rIns="252016" bIns="0" numCol="1" spcCol="1270" anchor="ctr" anchorCtr="0">
          <a:noAutofit/>
        </a:bodyPr>
        <a:lstStyle/>
        <a:p>
          <a:pPr marL="0" lvl="0" indent="0" algn="l" defTabSz="889000">
            <a:lnSpc>
              <a:spcPct val="90000"/>
            </a:lnSpc>
            <a:spcBef>
              <a:spcPct val="0"/>
            </a:spcBef>
            <a:spcAft>
              <a:spcPct val="35000"/>
            </a:spcAft>
            <a:buNone/>
          </a:pPr>
          <a:r>
            <a:rPr lang="es-ES" sz="2000" kern="1200" dirty="0"/>
            <a:t>Acuerdo Ministerial 1404 – Reglamento de los servicios médicos de las empresas</a:t>
          </a:r>
        </a:p>
      </dsp:txBody>
      <dsp:txXfrm>
        <a:off x="505071" y="3685329"/>
        <a:ext cx="6609858" cy="5327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41F7-466A-4126-9877-5DD1259E01FE}">
      <dsp:nvSpPr>
        <dsp:cNvPr id="0" name=""/>
        <dsp:cNvSpPr/>
      </dsp:nvSpPr>
      <dsp:spPr>
        <a:xfrm>
          <a:off x="0" y="403700"/>
          <a:ext cx="9753600" cy="630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533C7C-CA22-4157-8BAC-512978CC8657}">
      <dsp:nvSpPr>
        <dsp:cNvPr id="0" name=""/>
        <dsp:cNvSpPr/>
      </dsp:nvSpPr>
      <dsp:spPr>
        <a:xfrm>
          <a:off x="487680" y="34699"/>
          <a:ext cx="6827520" cy="7380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89000">
            <a:lnSpc>
              <a:spcPct val="90000"/>
            </a:lnSpc>
            <a:spcBef>
              <a:spcPct val="0"/>
            </a:spcBef>
            <a:spcAft>
              <a:spcPct val="35000"/>
            </a:spcAft>
            <a:buNone/>
          </a:pPr>
          <a:r>
            <a:rPr lang="es-ES" sz="2000" kern="1200" dirty="0"/>
            <a:t>Reglamento de Seguridad en el ámbito minero</a:t>
          </a:r>
        </a:p>
      </dsp:txBody>
      <dsp:txXfrm>
        <a:off x="523706" y="70725"/>
        <a:ext cx="6755468" cy="665948"/>
      </dsp:txXfrm>
    </dsp:sp>
    <dsp:sp modelId="{A862236D-1DD7-485C-9FC5-7368195375FF}">
      <dsp:nvSpPr>
        <dsp:cNvPr id="0" name=""/>
        <dsp:cNvSpPr/>
      </dsp:nvSpPr>
      <dsp:spPr>
        <a:xfrm>
          <a:off x="0" y="1537700"/>
          <a:ext cx="9753600" cy="630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5E5D-B846-4AED-B8A2-2CFEA7D7C3DE}">
      <dsp:nvSpPr>
        <dsp:cNvPr id="0" name=""/>
        <dsp:cNvSpPr/>
      </dsp:nvSpPr>
      <dsp:spPr>
        <a:xfrm>
          <a:off x="487680" y="1168700"/>
          <a:ext cx="6827520" cy="7380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89000">
            <a:lnSpc>
              <a:spcPct val="90000"/>
            </a:lnSpc>
            <a:spcBef>
              <a:spcPct val="0"/>
            </a:spcBef>
            <a:spcAft>
              <a:spcPct val="35000"/>
            </a:spcAft>
            <a:buNone/>
          </a:pPr>
          <a:r>
            <a:rPr lang="es-ES" sz="2000" kern="1200" dirty="0"/>
            <a:t>Norma NFPA10 – Extintores portátiles contra incendios</a:t>
          </a:r>
        </a:p>
      </dsp:txBody>
      <dsp:txXfrm>
        <a:off x="523706" y="1204726"/>
        <a:ext cx="6755468" cy="665948"/>
      </dsp:txXfrm>
    </dsp:sp>
    <dsp:sp modelId="{84E45843-FE50-4AB4-8850-47E7EDA03E5B}">
      <dsp:nvSpPr>
        <dsp:cNvPr id="0" name=""/>
        <dsp:cNvSpPr/>
      </dsp:nvSpPr>
      <dsp:spPr>
        <a:xfrm>
          <a:off x="0" y="2671700"/>
          <a:ext cx="9753600" cy="630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C1133-674E-4F8E-B8F0-3FF6A4301134}">
      <dsp:nvSpPr>
        <dsp:cNvPr id="0" name=""/>
        <dsp:cNvSpPr/>
      </dsp:nvSpPr>
      <dsp:spPr>
        <a:xfrm>
          <a:off x="487680" y="2302700"/>
          <a:ext cx="6827520" cy="7380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89000">
            <a:lnSpc>
              <a:spcPct val="90000"/>
            </a:lnSpc>
            <a:spcBef>
              <a:spcPct val="0"/>
            </a:spcBef>
            <a:spcAft>
              <a:spcPct val="35000"/>
            </a:spcAft>
            <a:buNone/>
          </a:pPr>
          <a:r>
            <a:rPr lang="es-ES" sz="2000" kern="1200" dirty="0"/>
            <a:t>INEN 3864 – Colores y señalética de seguridad</a:t>
          </a:r>
        </a:p>
      </dsp:txBody>
      <dsp:txXfrm>
        <a:off x="523706" y="2338726"/>
        <a:ext cx="6755468" cy="665948"/>
      </dsp:txXfrm>
    </dsp:sp>
    <dsp:sp modelId="{4464F68B-5AAA-47AE-BBF2-A58E936A22AF}">
      <dsp:nvSpPr>
        <dsp:cNvPr id="0" name=""/>
        <dsp:cNvSpPr/>
      </dsp:nvSpPr>
      <dsp:spPr>
        <a:xfrm>
          <a:off x="0" y="3805700"/>
          <a:ext cx="9753600" cy="630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1ED886-82A1-49D8-8F4E-26EEC6496355}">
      <dsp:nvSpPr>
        <dsp:cNvPr id="0" name=""/>
        <dsp:cNvSpPr/>
      </dsp:nvSpPr>
      <dsp:spPr>
        <a:xfrm>
          <a:off x="487680" y="3436700"/>
          <a:ext cx="6827520" cy="7380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89000">
            <a:lnSpc>
              <a:spcPct val="90000"/>
            </a:lnSpc>
            <a:spcBef>
              <a:spcPct val="0"/>
            </a:spcBef>
            <a:spcAft>
              <a:spcPct val="35000"/>
            </a:spcAft>
            <a:buNone/>
          </a:pPr>
          <a:r>
            <a:rPr lang="es-ES" sz="2000" kern="1200" dirty="0"/>
            <a:t>Acuerdo Ministerial 082 – Reglamento para erradicación de la discriminación en el ámbito laboral</a:t>
          </a:r>
        </a:p>
      </dsp:txBody>
      <dsp:txXfrm>
        <a:off x="523706" y="3472726"/>
        <a:ext cx="6755468"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EA49B-2F73-4C64-A0C5-8A428910D61B}" type="datetimeFigureOut">
              <a:rPr lang="es-EC" smtClean="0"/>
              <a:t>22/2/2023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E3B18-26B7-450C-90BA-D55A6483B502}" type="slidenum">
              <a:rPr lang="es-EC" smtClean="0"/>
              <a:t>‹Nº›</a:t>
            </a:fld>
            <a:endParaRPr lang="es-EC"/>
          </a:p>
        </p:txBody>
      </p:sp>
    </p:spTree>
    <p:extLst>
      <p:ext uri="{BB962C8B-B14F-4D97-AF65-F5344CB8AC3E}">
        <p14:creationId xmlns:p14="http://schemas.microsoft.com/office/powerpoint/2010/main" val="3037514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9184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20BAC-2A64-41B0-8C68-0DF30697464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A7BFDC73-7BBE-4AA5-BC71-098FE1471C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F187615C-F48A-4186-AB2A-1FB091B4FF30}"/>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879BB782-AD6D-4175-843E-5227821A8B12}"/>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BEB7A748-3CA7-4892-A976-09FA8BCEF843}"/>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341171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3CC95E-E7C9-4742-BD37-A91B7A299603}"/>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74029E-75B0-477A-80D1-E204193D82A1}"/>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E28DE7D6-48D4-49BE-A2C6-3F122F4B4DB0}"/>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A01B3F32-B07F-4C8A-9206-3FFB646CFED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A3BE6F6-82AF-48A1-A2B3-E164CFF7A3CD}"/>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28318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944DC0-6C8B-4DA3-9885-AF6659ED507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742284E-3533-4C6E-8C73-319A48FD35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2E433ECF-2851-43EB-8D4B-2197BF4F628E}"/>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11A5CBCC-67E6-4D6C-B31F-4E09DA45DAA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7F410D11-AFC4-424A-B0C3-53AC9D30784D}"/>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2771898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3C6C13-A978-416B-8130-89077B382A9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1C790FF6-7345-4C40-BDBE-5C7DC4AF93EE}"/>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A1C67E81-B837-478E-849F-4F1929EBF889}"/>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E296DCAC-E36F-4AB2-B5AD-1EF0639BD69A}"/>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6" name="Marcador de pie de página 5">
            <a:extLst>
              <a:ext uri="{FF2B5EF4-FFF2-40B4-BE49-F238E27FC236}">
                <a16:creationId xmlns:a16="http://schemas.microsoft.com/office/drawing/2014/main" id="{1033FDC7-54AD-4E0E-BF3C-F5B0C636550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BAD0A5D-6736-4633-88F3-B40D324E81EC}"/>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352118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B70F5E-6C5A-4D24-BDBE-51EDC190A8A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A918E9B-B89D-4F17-B55B-A63502EDB0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69D67402-450D-45AA-8030-D749DBA5696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E175FFFE-A6D0-41C9-B0CF-E3D3AB78FC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23AFC9CA-7F6F-49B7-83D7-B82BE99847E8}"/>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8FCB8882-4340-4EB8-928F-2A134BB039DF}"/>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8" name="Marcador de pie de página 7">
            <a:extLst>
              <a:ext uri="{FF2B5EF4-FFF2-40B4-BE49-F238E27FC236}">
                <a16:creationId xmlns:a16="http://schemas.microsoft.com/office/drawing/2014/main" id="{1C5730EC-3A21-4A69-8C1A-8D4378CA6FA4}"/>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C74B9E2B-D14E-45E7-A825-ABA1923C922F}"/>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3116997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82D996-8990-4B31-982D-B7980DB4C3A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2E0BC4A9-20D4-41F9-8A2C-B0DBDC6114FB}"/>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4" name="Marcador de pie de página 3">
            <a:extLst>
              <a:ext uri="{FF2B5EF4-FFF2-40B4-BE49-F238E27FC236}">
                <a16:creationId xmlns:a16="http://schemas.microsoft.com/office/drawing/2014/main" id="{A6974176-2575-480C-BBEE-C5001E59E15A}"/>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3AD5E530-B3E4-4A09-9E9D-BD43F25FD826}"/>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46203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DBC2E8A-1ED2-432D-A0E0-679E86769ED2}"/>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3" name="Marcador de pie de página 2">
            <a:extLst>
              <a:ext uri="{FF2B5EF4-FFF2-40B4-BE49-F238E27FC236}">
                <a16:creationId xmlns:a16="http://schemas.microsoft.com/office/drawing/2014/main" id="{B3EFB990-FC9C-4B3A-B26A-3D708FD9E4B9}"/>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480D728B-7FA7-4CBC-AA72-ABA2852A1349}"/>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2246340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F550D2-FD0D-4021-95B0-376AE22720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6AD13AD-4982-4D84-8EDE-17005A5F81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333B98B2-CF8C-414E-BE8D-1DDC0E96B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0DC9BC5-72FD-49D8-BC6A-8C453DB525D9}"/>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6" name="Marcador de pie de página 5">
            <a:extLst>
              <a:ext uri="{FF2B5EF4-FFF2-40B4-BE49-F238E27FC236}">
                <a16:creationId xmlns:a16="http://schemas.microsoft.com/office/drawing/2014/main" id="{6B212F99-52DF-4D12-9239-E799752CF8D1}"/>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16748FB-00DA-45FA-B639-528A27D9A102}"/>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3605556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C230FC-169B-43A8-AA18-841411F3B97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687348AE-6D03-41A6-9A5F-81348F934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9173EA65-129D-499B-AB96-EE5A3CC66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F59755EF-62E5-48BC-A188-3496BC1179F0}"/>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6" name="Marcador de pie de página 5">
            <a:extLst>
              <a:ext uri="{FF2B5EF4-FFF2-40B4-BE49-F238E27FC236}">
                <a16:creationId xmlns:a16="http://schemas.microsoft.com/office/drawing/2014/main" id="{AE5B29A4-BC9F-4BD4-8777-DFF03BC49804}"/>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614775C-683E-4C50-8AE5-DFF27839893B}"/>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172387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0F829-1842-426B-BA9D-CBBBAA5A839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63E35F9F-EC4A-4D0E-AF2E-478AC1534657}"/>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1513E2F-BB9F-4EE3-8769-557B0693837E}"/>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B714E947-5466-4077-8744-17D55BA43E83}"/>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B5C05B4-C1B4-4255-92D7-726B5EFE2D36}"/>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3992030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AB4FAF1-BBFC-404C-B0BB-0B365C3ED1D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AA8D9C53-49D4-42A8-8830-8C95BC9637D5}"/>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F050F6CD-054B-464C-B46A-42C4B3295D00}"/>
              </a:ext>
            </a:extLst>
          </p:cNvPr>
          <p:cNvSpPr>
            <a:spLocks noGrp="1"/>
          </p:cNvSpPr>
          <p:nvPr>
            <p:ph type="dt" sz="half" idx="10"/>
          </p:nvPr>
        </p:nvSpPr>
        <p:spPr/>
        <p:txBody>
          <a:body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AD99523D-4D0F-4470-8D74-71FE7C97AE82}"/>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26F4F2A-D67A-40CE-BE57-24D73A880653}"/>
              </a:ext>
            </a:extLst>
          </p:cNvPr>
          <p:cNvSpPr>
            <a:spLocks noGrp="1"/>
          </p:cNvSpPr>
          <p:nvPr>
            <p:ph type="sldNum" sz="quarter" idx="12"/>
          </p:nvPr>
        </p:nvSpPr>
        <p:spPr/>
        <p:txBody>
          <a:bodyPr/>
          <a:lstStyle/>
          <a:p>
            <a:fld id="{237898B1-0142-49D9-B5D2-EEEDC7B295F9}" type="slidenum">
              <a:rPr lang="es-EC" smtClean="0"/>
              <a:t>‹Nº›</a:t>
            </a:fld>
            <a:endParaRPr lang="es-EC"/>
          </a:p>
        </p:txBody>
      </p:sp>
    </p:spTree>
    <p:extLst>
      <p:ext uri="{BB962C8B-B14F-4D97-AF65-F5344CB8AC3E}">
        <p14:creationId xmlns:p14="http://schemas.microsoft.com/office/powerpoint/2010/main" val="2168994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928061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275069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588442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8"/>
        <p:cNvGrpSpPr/>
        <p:nvPr/>
      </p:nvGrpSpPr>
      <p:grpSpPr>
        <a:xfrm>
          <a:off x="0" y="0"/>
          <a:ext cx="0" cy="0"/>
          <a:chOff x="0" y="0"/>
          <a:chExt cx="0" cy="0"/>
        </a:xfrm>
      </p:grpSpPr>
      <p:sp>
        <p:nvSpPr>
          <p:cNvPr id="29" name="Google Shape;29;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1" name="Google Shape;3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780615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7" name="Google Shape;3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171395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858094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7"/>
        <p:cNvGrpSpPr/>
        <p:nvPr/>
      </p:nvGrpSpPr>
      <p:grpSpPr>
        <a:xfrm>
          <a:off x="0" y="0"/>
          <a:ext cx="0" cy="0"/>
          <a:chOff x="0" y="0"/>
          <a:chExt cx="0" cy="0"/>
        </a:xfrm>
      </p:grpSpPr>
      <p:sp>
        <p:nvSpPr>
          <p:cNvPr id="48" name="Google Shape;48;p25"/>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5"/>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868323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56"/>
        <p:cNvGrpSpPr/>
        <p:nvPr/>
      </p:nvGrpSpPr>
      <p:grpSpPr>
        <a:xfrm>
          <a:off x="0" y="0"/>
          <a:ext cx="0" cy="0"/>
          <a:chOff x="0" y="0"/>
          <a:chExt cx="0" cy="0"/>
        </a:xfrm>
      </p:grpSpPr>
      <p:sp>
        <p:nvSpPr>
          <p:cNvPr id="57" name="Google Shape;57;p2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524221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61"/>
        <p:cNvGrpSpPr/>
        <p:nvPr/>
      </p:nvGrpSpPr>
      <p:grpSpPr>
        <a:xfrm>
          <a:off x="0" y="0"/>
          <a:ext cx="0" cy="0"/>
          <a:chOff x="0" y="0"/>
          <a:chExt cx="0" cy="0"/>
        </a:xfrm>
      </p:grpSpPr>
      <p:sp>
        <p:nvSpPr>
          <p:cNvPr id="62" name="Google Shape;6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99950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8" name="Google Shape;68;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228059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a:spLocks noGrp="1"/>
          </p:cNvSpPr>
          <p:nvPr>
            <p:ph type="pic" idx="2"/>
          </p:nvPr>
        </p:nvSpPr>
        <p:spPr>
          <a:xfrm>
            <a:off x="5183188" y="987427"/>
            <a:ext cx="6172200" cy="4873625"/>
          </a:xfrm>
          <a:prstGeom prst="rect">
            <a:avLst/>
          </a:prstGeom>
          <a:noFill/>
          <a:ln>
            <a:noFill/>
          </a:ln>
        </p:spPr>
      </p:sp>
      <p:sp>
        <p:nvSpPr>
          <p:cNvPr id="75" name="Google Shape;75;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882121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9"/>
        <p:cNvGrpSpPr/>
        <p:nvPr/>
      </p:nvGrpSpPr>
      <p:grpSpPr>
        <a:xfrm>
          <a:off x="0" y="0"/>
          <a:ext cx="0" cy="0"/>
          <a:chOff x="0" y="0"/>
          <a:chExt cx="0" cy="0"/>
        </a:xfrm>
      </p:grpSpPr>
      <p:sp>
        <p:nvSpPr>
          <p:cNvPr id="80" name="Google Shape;80;p3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3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267107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434268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D793500-72C0-4FCC-95DB-3791D7687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CBD251F-0BF6-4EAA-8F98-FD41C2867B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F013CD95-B698-4597-B547-503D77E9B3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8FD389-7B02-46B9-BFC1-BAF74856DF2D}" type="datetimeFigureOut">
              <a:rPr lang="es-EC" smtClean="0"/>
              <a:t>22/2/2023</a:t>
            </a:fld>
            <a:endParaRPr lang="es-EC"/>
          </a:p>
        </p:txBody>
      </p:sp>
      <p:sp>
        <p:nvSpPr>
          <p:cNvPr id="5" name="Marcador de pie de página 4">
            <a:extLst>
              <a:ext uri="{FF2B5EF4-FFF2-40B4-BE49-F238E27FC236}">
                <a16:creationId xmlns:a16="http://schemas.microsoft.com/office/drawing/2014/main" id="{79F851F3-F113-4CFF-8A63-3C634A0B0D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2E70BD0C-AE7D-4629-A2C9-7EC126D5E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898B1-0142-49D9-B5D2-EEEDC7B295F9}" type="slidenum">
              <a:rPr lang="es-EC" smtClean="0"/>
              <a:t>‹Nº›</a:t>
            </a:fld>
            <a:endParaRPr lang="es-EC"/>
          </a:p>
        </p:txBody>
      </p:sp>
    </p:spTree>
    <p:extLst>
      <p:ext uri="{BB962C8B-B14F-4D97-AF65-F5344CB8AC3E}">
        <p14:creationId xmlns:p14="http://schemas.microsoft.com/office/powerpoint/2010/main" val="20268298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marR="0" lvl="0" indent="0" algn="r" rtl="0">
              <a:lnSpc>
                <a:spcPct val="158333"/>
              </a:lnSpc>
              <a:spcBef>
                <a:spcPts val="0"/>
              </a:spcBef>
              <a:buNone/>
              <a:defRPr sz="900" b="0" i="0" u="none" strike="noStrike" cap="none">
                <a:solidFill>
                  <a:srgbClr val="888888"/>
                </a:solidFill>
                <a:latin typeface="Calibri"/>
                <a:ea typeface="Calibri"/>
                <a:cs typeface="Calibri"/>
                <a:sym typeface="Calibri"/>
              </a:defRPr>
            </a:lvl1pPr>
            <a:lvl2pPr marL="38100" marR="0" lvl="1" indent="0" algn="r" rtl="0">
              <a:lnSpc>
                <a:spcPct val="158333"/>
              </a:lnSpc>
              <a:spcBef>
                <a:spcPts val="0"/>
              </a:spcBef>
              <a:buNone/>
              <a:defRPr sz="900" b="0" i="0" u="none" strike="noStrike" cap="none">
                <a:solidFill>
                  <a:srgbClr val="888888"/>
                </a:solidFill>
                <a:latin typeface="Calibri"/>
                <a:ea typeface="Calibri"/>
                <a:cs typeface="Calibri"/>
                <a:sym typeface="Calibri"/>
              </a:defRPr>
            </a:lvl2pPr>
            <a:lvl3pPr marL="38100" marR="0" lvl="2" indent="0" algn="r" rtl="0">
              <a:lnSpc>
                <a:spcPct val="158333"/>
              </a:lnSpc>
              <a:spcBef>
                <a:spcPts val="0"/>
              </a:spcBef>
              <a:buNone/>
              <a:defRPr sz="900" b="0" i="0" u="none" strike="noStrike" cap="none">
                <a:solidFill>
                  <a:srgbClr val="888888"/>
                </a:solidFill>
                <a:latin typeface="Calibri"/>
                <a:ea typeface="Calibri"/>
                <a:cs typeface="Calibri"/>
                <a:sym typeface="Calibri"/>
              </a:defRPr>
            </a:lvl3pPr>
            <a:lvl4pPr marL="38100" marR="0" lvl="3" indent="0" algn="r" rtl="0">
              <a:lnSpc>
                <a:spcPct val="158333"/>
              </a:lnSpc>
              <a:spcBef>
                <a:spcPts val="0"/>
              </a:spcBef>
              <a:buNone/>
              <a:defRPr sz="900" b="0" i="0" u="none" strike="noStrike" cap="none">
                <a:solidFill>
                  <a:srgbClr val="888888"/>
                </a:solidFill>
                <a:latin typeface="Calibri"/>
                <a:ea typeface="Calibri"/>
                <a:cs typeface="Calibri"/>
                <a:sym typeface="Calibri"/>
              </a:defRPr>
            </a:lvl4pPr>
            <a:lvl5pPr marL="38100" marR="0" lvl="4" indent="0" algn="r" rtl="0">
              <a:lnSpc>
                <a:spcPct val="158333"/>
              </a:lnSpc>
              <a:spcBef>
                <a:spcPts val="0"/>
              </a:spcBef>
              <a:buNone/>
              <a:defRPr sz="900" b="0" i="0" u="none" strike="noStrike" cap="none">
                <a:solidFill>
                  <a:srgbClr val="888888"/>
                </a:solidFill>
                <a:latin typeface="Calibri"/>
                <a:ea typeface="Calibri"/>
                <a:cs typeface="Calibri"/>
                <a:sym typeface="Calibri"/>
              </a:defRPr>
            </a:lvl5pPr>
            <a:lvl6pPr marL="38100" marR="0" lvl="5" indent="0" algn="r" rtl="0">
              <a:lnSpc>
                <a:spcPct val="158333"/>
              </a:lnSpc>
              <a:spcBef>
                <a:spcPts val="0"/>
              </a:spcBef>
              <a:buNone/>
              <a:defRPr sz="900" b="0" i="0" u="none" strike="noStrike" cap="none">
                <a:solidFill>
                  <a:srgbClr val="888888"/>
                </a:solidFill>
                <a:latin typeface="Calibri"/>
                <a:ea typeface="Calibri"/>
                <a:cs typeface="Calibri"/>
                <a:sym typeface="Calibri"/>
              </a:defRPr>
            </a:lvl6pPr>
            <a:lvl7pPr marL="38100" marR="0" lvl="6" indent="0" algn="r" rtl="0">
              <a:lnSpc>
                <a:spcPct val="158333"/>
              </a:lnSpc>
              <a:spcBef>
                <a:spcPts val="0"/>
              </a:spcBef>
              <a:buNone/>
              <a:defRPr sz="900" b="0" i="0" u="none" strike="noStrike" cap="none">
                <a:solidFill>
                  <a:srgbClr val="888888"/>
                </a:solidFill>
                <a:latin typeface="Calibri"/>
                <a:ea typeface="Calibri"/>
                <a:cs typeface="Calibri"/>
                <a:sym typeface="Calibri"/>
              </a:defRPr>
            </a:lvl7pPr>
            <a:lvl8pPr marL="38100" marR="0" lvl="7" indent="0" algn="r" rtl="0">
              <a:lnSpc>
                <a:spcPct val="158333"/>
              </a:lnSpc>
              <a:spcBef>
                <a:spcPts val="0"/>
              </a:spcBef>
              <a:buNone/>
              <a:defRPr sz="900" b="0" i="0" u="none" strike="noStrike" cap="none">
                <a:solidFill>
                  <a:srgbClr val="888888"/>
                </a:solidFill>
                <a:latin typeface="Calibri"/>
                <a:ea typeface="Calibri"/>
                <a:cs typeface="Calibri"/>
                <a:sym typeface="Calibri"/>
              </a:defRPr>
            </a:lvl8pPr>
            <a:lvl9pPr marL="38100" marR="0" lvl="8" indent="0" algn="r" rtl="0">
              <a:lnSpc>
                <a:spcPct val="158333"/>
              </a:lnSpc>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00741392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g"/><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id="{1EB4F8E9-2511-4741-AF1D-24C4DAC2E49A}"/>
              </a:ext>
            </a:extLst>
          </p:cNvPr>
          <p:cNvSpPr txBox="1">
            <a:spLocks/>
          </p:cNvSpPr>
          <p:nvPr/>
        </p:nvSpPr>
        <p:spPr>
          <a:xfrm>
            <a:off x="4038602" y="5282485"/>
            <a:ext cx="7162800" cy="651588"/>
          </a:xfrm>
          <a:prstGeom prst="rect">
            <a:avLst/>
          </a:prstGeom>
          <a:noFill/>
          <a:ln>
            <a:noFill/>
          </a:ln>
        </p:spPr>
        <p:txBody>
          <a:bodyPr spcFirstLastPara="1" vert="horz" wrap="square" lIns="0" tIns="31114"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lgn="ctr">
              <a:spcBef>
                <a:spcPts val="244"/>
              </a:spcBef>
            </a:pPr>
            <a:r>
              <a:rPr lang="es-MX" sz="2400" b="1" kern="0" spc="-5" dirty="0">
                <a:solidFill>
                  <a:schemeClr val="tx1"/>
                </a:solidFill>
              </a:rPr>
              <a:t>IMPLEMENTACIÓN DE SISTEMAS DE</a:t>
            </a:r>
            <a:r>
              <a:rPr lang="es-MX" sz="2400" b="1" kern="0" spc="-20" dirty="0">
                <a:solidFill>
                  <a:schemeClr val="tx1"/>
                </a:solidFill>
              </a:rPr>
              <a:t> </a:t>
            </a:r>
            <a:r>
              <a:rPr lang="es-MX" sz="2400" b="1" kern="0" spc="-5" dirty="0">
                <a:solidFill>
                  <a:schemeClr val="tx1"/>
                </a:solidFill>
              </a:rPr>
              <a:t>GESTIÓN</a:t>
            </a:r>
          </a:p>
          <a:p>
            <a:pPr marL="12700" algn="ctr">
              <a:spcBef>
                <a:spcPts val="105"/>
              </a:spcBef>
            </a:pPr>
            <a:r>
              <a:rPr lang="es-MX" sz="1800" b="1" kern="0" spc="-5" dirty="0">
                <a:solidFill>
                  <a:schemeClr val="tx1"/>
                </a:solidFill>
              </a:rPr>
              <a:t>MSc. Luis Clavijo Ayala</a:t>
            </a:r>
            <a:endParaRPr lang="es-MX" sz="1800" b="1" kern="0" dirty="0">
              <a:solidFill>
                <a:schemeClr val="tx1"/>
              </a:solidFill>
            </a:endParaRPr>
          </a:p>
        </p:txBody>
      </p:sp>
    </p:spTree>
    <p:extLst>
      <p:ext uri="{BB962C8B-B14F-4D97-AF65-F5344CB8AC3E}">
        <p14:creationId xmlns:p14="http://schemas.microsoft.com/office/powerpoint/2010/main" val="11476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AD443896-42DE-4BEB-A301-B68038C32EA8}"/>
              </a:ext>
            </a:extLst>
          </p:cNvPr>
          <p:cNvSpPr txBox="1"/>
          <p:nvPr/>
        </p:nvSpPr>
        <p:spPr>
          <a:xfrm>
            <a:off x="2243836" y="2362201"/>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Capítulo 6</a:t>
            </a:r>
          </a:p>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Planificación</a:t>
            </a:r>
          </a:p>
        </p:txBody>
      </p:sp>
    </p:spTree>
    <p:extLst>
      <p:ext uri="{BB962C8B-B14F-4D97-AF65-F5344CB8AC3E}">
        <p14:creationId xmlns:p14="http://schemas.microsoft.com/office/powerpoint/2010/main" val="2877689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81A9D47-9338-4740-93DD-A05E9D616020}"/>
              </a:ext>
            </a:extLst>
          </p:cNvPr>
          <p:cNvSpPr txBox="1">
            <a:spLocks noGrp="1"/>
          </p:cNvSpPr>
          <p:nvPr>
            <p:ph type="title"/>
          </p:nvPr>
        </p:nvSpPr>
        <p:spPr>
          <a:xfrm>
            <a:off x="474134" y="16870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6.1.1 Acciones para abordar riesgos y oportunidades</a:t>
            </a:r>
            <a:endParaRPr b="1" spc="-5" dirty="0">
              <a:solidFill>
                <a:schemeClr val="accent5">
                  <a:lumMod val="50000"/>
                </a:schemeClr>
              </a:solidFill>
            </a:endParaRPr>
          </a:p>
        </p:txBody>
      </p:sp>
      <p:sp>
        <p:nvSpPr>
          <p:cNvPr id="7" name="Rectángulo 6">
            <a:extLst>
              <a:ext uri="{FF2B5EF4-FFF2-40B4-BE49-F238E27FC236}">
                <a16:creationId xmlns:a16="http://schemas.microsoft.com/office/drawing/2014/main" id="{7FDBF6F2-C33E-4518-AF44-E06A4550F5BF}"/>
              </a:ext>
            </a:extLst>
          </p:cNvPr>
          <p:cNvSpPr/>
          <p:nvPr/>
        </p:nvSpPr>
        <p:spPr>
          <a:xfrm>
            <a:off x="355600" y="2463800"/>
            <a:ext cx="10134600" cy="646331"/>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Las 3 normas (calidad, ambiente y seguridad), establecen en este punto la necesidad de cumplir con los incisos 4.1 a 4.2 pertenecientes al capítulo 4, Contexto de la Organización</a:t>
            </a:r>
            <a:endParaRPr lang="es-ES"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0653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A742941E-AE8C-4FE3-B995-CD591B15DE52}"/>
              </a:ext>
            </a:extLst>
          </p:cNvPr>
          <p:cNvSpPr txBox="1">
            <a:spLocks/>
          </p:cNvSpPr>
          <p:nvPr/>
        </p:nvSpPr>
        <p:spPr>
          <a:xfrm>
            <a:off x="337893" y="341296"/>
            <a:ext cx="10232246" cy="997068"/>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3200" b="1" kern="0" dirty="0">
                <a:solidFill>
                  <a:schemeClr val="accent5">
                    <a:lumMod val="50000"/>
                  </a:schemeClr>
                </a:solidFill>
              </a:rPr>
              <a:t>6.1.2 Aspectos ambientales</a:t>
            </a:r>
            <a:br>
              <a:rPr lang="es-MX" sz="3200" b="1" kern="0" dirty="0">
                <a:solidFill>
                  <a:schemeClr val="accent5">
                    <a:lumMod val="50000"/>
                  </a:schemeClr>
                </a:solidFill>
              </a:rPr>
            </a:br>
            <a:r>
              <a:rPr lang="es-MX" sz="3200" b="1" kern="0" dirty="0">
                <a:solidFill>
                  <a:schemeClr val="accent2"/>
                </a:solidFill>
                <a:latin typeface="Monotype Corsiva" panose="03010101010201010101" pitchFamily="66" charset="0"/>
              </a:rPr>
              <a:t>Medio ambiente – ISO 14001</a:t>
            </a:r>
            <a:endParaRPr lang="es-MX" sz="3200" b="1" kern="0" spc="-5" dirty="0">
              <a:solidFill>
                <a:schemeClr val="accent2"/>
              </a:solidFill>
              <a:latin typeface="Monotype Corsiva" panose="03010101010201010101" pitchFamily="66" charset="0"/>
            </a:endParaRPr>
          </a:p>
        </p:txBody>
      </p:sp>
      <p:pic>
        <p:nvPicPr>
          <p:cNvPr id="7" name="Picture 2" descr="Newsbetter I Identificacion | Evaluación | Aspectos e Impactos Ambientales">
            <a:extLst>
              <a:ext uri="{FF2B5EF4-FFF2-40B4-BE49-F238E27FC236}">
                <a16:creationId xmlns:a16="http://schemas.microsoft.com/office/drawing/2014/main" id="{0FE05DFA-C643-4154-B97C-7D7602FAD2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9287"/>
          <a:stretch/>
        </p:blipFill>
        <p:spPr bwMode="auto">
          <a:xfrm>
            <a:off x="1556851" y="3514324"/>
            <a:ext cx="8086924" cy="2165326"/>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A7D51F5A-DAA9-4CC6-8DC6-61024F68C7BD}"/>
              </a:ext>
            </a:extLst>
          </p:cNvPr>
          <p:cNvSpPr/>
          <p:nvPr/>
        </p:nvSpPr>
        <p:spPr>
          <a:xfrm>
            <a:off x="337893" y="1441715"/>
            <a:ext cx="10524840" cy="1631216"/>
          </a:xfrm>
          <a:prstGeom prst="rect">
            <a:avLst/>
          </a:prstGeom>
        </p:spPr>
        <p:txBody>
          <a:bodyPr wrap="square">
            <a:spAutoFit/>
          </a:bodyPr>
          <a:lstStyle/>
          <a:p>
            <a:pPr algn="just"/>
            <a:r>
              <a:rPr lang="es-ES" sz="2000" dirty="0">
                <a:latin typeface="Arial" panose="020B0604020202020204" pitchFamily="34" charset="0"/>
                <a:cs typeface="Arial" panose="020B0604020202020204" pitchFamily="34" charset="0"/>
              </a:rPr>
              <a:t>Según la ISO 14001:2015, un aspecto ambiental es un elemento que deriva de la actividad empresarial de la organización (sea producto o servicio) y que tiene contacto o puede interactuar con el medio ambiente. Debemos matizar que hay diferencia entre los aspectos ambientales normales y los significativos, pues estos últimos pueden causar un impacto importante en el medio ambiente.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759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B8773FDA-16DD-424E-8613-6CCF9EDCEA1B}"/>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09875E05-09FD-40F8-A3A7-2CCBE3C50DE3}"/>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grpSp>
        <p:nvGrpSpPr>
          <p:cNvPr id="8" name="object 12">
            <a:extLst>
              <a:ext uri="{FF2B5EF4-FFF2-40B4-BE49-F238E27FC236}">
                <a16:creationId xmlns:a16="http://schemas.microsoft.com/office/drawing/2014/main" id="{12805741-A59C-44E4-83DC-9C0523658B91}"/>
              </a:ext>
            </a:extLst>
          </p:cNvPr>
          <p:cNvGrpSpPr/>
          <p:nvPr/>
        </p:nvGrpSpPr>
        <p:grpSpPr>
          <a:xfrm rot="5400000">
            <a:off x="4917122" y="3275668"/>
            <a:ext cx="844550" cy="772795"/>
            <a:chOff x="3893820" y="4407408"/>
            <a:chExt cx="844550" cy="772795"/>
          </a:xfrm>
        </p:grpSpPr>
        <p:sp>
          <p:nvSpPr>
            <p:cNvPr id="9" name="object 13">
              <a:extLst>
                <a:ext uri="{FF2B5EF4-FFF2-40B4-BE49-F238E27FC236}">
                  <a16:creationId xmlns:a16="http://schemas.microsoft.com/office/drawing/2014/main" id="{2A644972-C7F4-4CC4-A4B8-47A7E3ABFAF7}"/>
                </a:ext>
              </a:extLst>
            </p:cNvPr>
            <p:cNvSpPr/>
            <p:nvPr/>
          </p:nvSpPr>
          <p:spPr>
            <a:xfrm>
              <a:off x="3922776" y="4436364"/>
              <a:ext cx="786765" cy="715010"/>
            </a:xfrm>
            <a:custGeom>
              <a:avLst/>
              <a:gdLst/>
              <a:ahLst/>
              <a:cxnLst/>
              <a:rect l="l" t="t" r="r" b="b"/>
              <a:pathLst>
                <a:path w="786764" h="715010">
                  <a:moveTo>
                    <a:pt x="22351" y="178688"/>
                  </a:moveTo>
                  <a:lnTo>
                    <a:pt x="0" y="178688"/>
                  </a:lnTo>
                  <a:lnTo>
                    <a:pt x="0" y="536067"/>
                  </a:lnTo>
                  <a:lnTo>
                    <a:pt x="22351" y="536067"/>
                  </a:lnTo>
                  <a:lnTo>
                    <a:pt x="22351" y="178688"/>
                  </a:lnTo>
                  <a:close/>
                </a:path>
                <a:path w="786764" h="715010">
                  <a:moveTo>
                    <a:pt x="89281" y="178688"/>
                  </a:moveTo>
                  <a:lnTo>
                    <a:pt x="44703" y="178688"/>
                  </a:lnTo>
                  <a:lnTo>
                    <a:pt x="44703" y="536067"/>
                  </a:lnTo>
                  <a:lnTo>
                    <a:pt x="89281" y="536067"/>
                  </a:lnTo>
                  <a:lnTo>
                    <a:pt x="89281" y="178688"/>
                  </a:lnTo>
                  <a:close/>
                </a:path>
                <a:path w="786764" h="715010">
                  <a:moveTo>
                    <a:pt x="429006" y="0"/>
                  </a:moveTo>
                  <a:lnTo>
                    <a:pt x="429006" y="178688"/>
                  </a:lnTo>
                  <a:lnTo>
                    <a:pt x="111633" y="178688"/>
                  </a:lnTo>
                  <a:lnTo>
                    <a:pt x="111633" y="536067"/>
                  </a:lnTo>
                  <a:lnTo>
                    <a:pt x="429006" y="536067"/>
                  </a:lnTo>
                  <a:lnTo>
                    <a:pt x="429006" y="714756"/>
                  </a:lnTo>
                  <a:lnTo>
                    <a:pt x="786384" y="357378"/>
                  </a:lnTo>
                  <a:lnTo>
                    <a:pt x="429006" y="0"/>
                  </a:lnTo>
                  <a:close/>
                </a:path>
              </a:pathLst>
            </a:custGeom>
            <a:solidFill>
              <a:srgbClr val="F1F1F1"/>
            </a:solidFill>
            <a:ln>
              <a:solidFill>
                <a:schemeClr val="accent6">
                  <a:lumMod val="75000"/>
                </a:schemeClr>
              </a:solidFill>
            </a:ln>
          </p:spPr>
          <p:txBody>
            <a:bodyPr wrap="square" lIns="0" tIns="0" rIns="0" bIns="0" rtlCol="0"/>
            <a:lstStyle/>
            <a:p>
              <a:endParaRPr/>
            </a:p>
          </p:txBody>
        </p:sp>
        <p:sp>
          <p:nvSpPr>
            <p:cNvPr id="10" name="object 14">
              <a:extLst>
                <a:ext uri="{FF2B5EF4-FFF2-40B4-BE49-F238E27FC236}">
                  <a16:creationId xmlns:a16="http://schemas.microsoft.com/office/drawing/2014/main" id="{2504DBE2-3DAC-42F7-A136-EB889E1D014D}"/>
                </a:ext>
              </a:extLst>
            </p:cNvPr>
            <p:cNvSpPr/>
            <p:nvPr/>
          </p:nvSpPr>
          <p:spPr>
            <a:xfrm>
              <a:off x="3922776" y="4436364"/>
              <a:ext cx="786765" cy="715010"/>
            </a:xfrm>
            <a:custGeom>
              <a:avLst/>
              <a:gdLst/>
              <a:ahLst/>
              <a:cxnLst/>
              <a:rect l="l" t="t" r="r" b="b"/>
              <a:pathLst>
                <a:path w="786764" h="715010">
                  <a:moveTo>
                    <a:pt x="0" y="178688"/>
                  </a:moveTo>
                  <a:lnTo>
                    <a:pt x="22351" y="178688"/>
                  </a:lnTo>
                  <a:lnTo>
                    <a:pt x="22351" y="536067"/>
                  </a:lnTo>
                  <a:lnTo>
                    <a:pt x="0" y="536067"/>
                  </a:lnTo>
                  <a:lnTo>
                    <a:pt x="0" y="178688"/>
                  </a:lnTo>
                  <a:close/>
                </a:path>
                <a:path w="786764" h="715010">
                  <a:moveTo>
                    <a:pt x="44703" y="178688"/>
                  </a:moveTo>
                  <a:lnTo>
                    <a:pt x="89281" y="178688"/>
                  </a:lnTo>
                  <a:lnTo>
                    <a:pt x="89281" y="536067"/>
                  </a:lnTo>
                  <a:lnTo>
                    <a:pt x="44703" y="536067"/>
                  </a:lnTo>
                  <a:lnTo>
                    <a:pt x="44703" y="178688"/>
                  </a:lnTo>
                  <a:close/>
                </a:path>
                <a:path w="786764" h="715010">
                  <a:moveTo>
                    <a:pt x="111633" y="178688"/>
                  </a:moveTo>
                  <a:lnTo>
                    <a:pt x="429006" y="178688"/>
                  </a:lnTo>
                  <a:lnTo>
                    <a:pt x="429006" y="0"/>
                  </a:lnTo>
                  <a:lnTo>
                    <a:pt x="786384" y="357378"/>
                  </a:lnTo>
                  <a:lnTo>
                    <a:pt x="429006" y="714756"/>
                  </a:lnTo>
                  <a:lnTo>
                    <a:pt x="429006" y="536067"/>
                  </a:lnTo>
                  <a:lnTo>
                    <a:pt x="111633" y="536067"/>
                  </a:lnTo>
                  <a:lnTo>
                    <a:pt x="111633" y="178688"/>
                  </a:lnTo>
                  <a:close/>
                </a:path>
              </a:pathLst>
            </a:custGeom>
            <a:ln w="57912">
              <a:solidFill>
                <a:schemeClr val="accent6">
                  <a:lumMod val="75000"/>
                </a:schemeClr>
              </a:solidFill>
            </a:ln>
          </p:spPr>
          <p:txBody>
            <a:bodyPr wrap="square" lIns="0" tIns="0" rIns="0" bIns="0" rtlCol="0"/>
            <a:lstStyle/>
            <a:p>
              <a:endParaRPr/>
            </a:p>
          </p:txBody>
        </p:sp>
      </p:grpSp>
      <p:sp>
        <p:nvSpPr>
          <p:cNvPr id="11" name="object 4">
            <a:extLst>
              <a:ext uri="{FF2B5EF4-FFF2-40B4-BE49-F238E27FC236}">
                <a16:creationId xmlns:a16="http://schemas.microsoft.com/office/drawing/2014/main" id="{1996D877-79F5-404B-9EA9-C86DC962CB22}"/>
              </a:ext>
            </a:extLst>
          </p:cNvPr>
          <p:cNvSpPr txBox="1"/>
          <p:nvPr/>
        </p:nvSpPr>
        <p:spPr>
          <a:xfrm>
            <a:off x="350746" y="1356245"/>
            <a:ext cx="2328861"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Identificación</a:t>
            </a:r>
            <a:endParaRPr sz="2400" dirty="0">
              <a:latin typeface="Arial"/>
              <a:cs typeface="Arial"/>
            </a:endParaRPr>
          </a:p>
        </p:txBody>
      </p:sp>
      <p:sp>
        <p:nvSpPr>
          <p:cNvPr id="12" name="Rectángulo 11">
            <a:extLst>
              <a:ext uri="{FF2B5EF4-FFF2-40B4-BE49-F238E27FC236}">
                <a16:creationId xmlns:a16="http://schemas.microsoft.com/office/drawing/2014/main" id="{565E12FB-6A9C-4507-B68C-BC3C49587A35}"/>
              </a:ext>
            </a:extLst>
          </p:cNvPr>
          <p:cNvSpPr/>
          <p:nvPr/>
        </p:nvSpPr>
        <p:spPr>
          <a:xfrm>
            <a:off x="332602" y="2125308"/>
            <a:ext cx="10237539" cy="923330"/>
          </a:xfrm>
          <a:prstGeom prst="rect">
            <a:avLst/>
          </a:prstGeom>
        </p:spPr>
        <p:txBody>
          <a:bodyPr wrap="square">
            <a:spAutoFit/>
          </a:bodyPr>
          <a:lstStyle/>
          <a:p>
            <a:pPr algn="just"/>
            <a:r>
              <a:rPr lang="es-ES" dirty="0">
                <a:latin typeface="Open Sans"/>
              </a:rPr>
              <a:t>Consiste en </a:t>
            </a:r>
            <a:r>
              <a:rPr lang="es-ES" b="1" dirty="0">
                <a:latin typeface="Open Sans"/>
              </a:rPr>
              <a:t>identificar los productos o servicios</a:t>
            </a:r>
            <a:r>
              <a:rPr lang="es-ES" dirty="0">
                <a:latin typeface="Open Sans"/>
              </a:rPr>
              <a:t> que podrían generar algún </a:t>
            </a:r>
            <a:r>
              <a:rPr lang="es-ES" b="1" dirty="0">
                <a:latin typeface="Open Sans"/>
              </a:rPr>
              <a:t>cambio</a:t>
            </a:r>
            <a:r>
              <a:rPr lang="es-ES" dirty="0">
                <a:latin typeface="Open Sans"/>
              </a:rPr>
              <a:t> positivo o negativo en el ambiente. En esta fase podemos encontrar fácilmente las actividades que implican contaminación de aire, suelo, agua, materias primas etc.</a:t>
            </a:r>
            <a:endParaRPr lang="en-US" dirty="0"/>
          </a:p>
        </p:txBody>
      </p:sp>
      <p:sp>
        <p:nvSpPr>
          <p:cNvPr id="13" name="Rectángulo 12">
            <a:extLst>
              <a:ext uri="{FF2B5EF4-FFF2-40B4-BE49-F238E27FC236}">
                <a16:creationId xmlns:a16="http://schemas.microsoft.com/office/drawing/2014/main" id="{7F22B5F8-02E4-4D2C-95F5-1C3D763C5C96}"/>
              </a:ext>
            </a:extLst>
          </p:cNvPr>
          <p:cNvSpPr/>
          <p:nvPr/>
        </p:nvSpPr>
        <p:spPr>
          <a:xfrm>
            <a:off x="374558" y="4258659"/>
            <a:ext cx="10212067" cy="646331"/>
          </a:xfrm>
          <a:prstGeom prst="rect">
            <a:avLst/>
          </a:prstGeom>
        </p:spPr>
        <p:txBody>
          <a:bodyPr wrap="square">
            <a:spAutoFit/>
          </a:bodyPr>
          <a:lstStyle/>
          <a:p>
            <a:pPr algn="just"/>
            <a:r>
              <a:rPr lang="es-ES" dirty="0">
                <a:latin typeface="Open Sans"/>
              </a:rPr>
              <a:t>El proceso de identificación de los aspectos ambientales anima a los empleados a prestar </a:t>
            </a:r>
            <a:r>
              <a:rPr lang="es-ES" b="1" dirty="0">
                <a:latin typeface="Open Sans"/>
              </a:rPr>
              <a:t>atención a las cuestiones ambientales</a:t>
            </a:r>
            <a:r>
              <a:rPr lang="es-ES" dirty="0">
                <a:latin typeface="Open Sans"/>
              </a:rPr>
              <a:t> en actividades que quizá ni se tenían en cuenta. </a:t>
            </a:r>
            <a:endParaRPr lang="en-US" dirty="0"/>
          </a:p>
        </p:txBody>
      </p:sp>
    </p:spTree>
    <p:extLst>
      <p:ext uri="{BB962C8B-B14F-4D97-AF65-F5344CB8AC3E}">
        <p14:creationId xmlns:p14="http://schemas.microsoft.com/office/powerpoint/2010/main" val="700976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5A9B3D88-6D8B-4748-917F-B1596DD6AB94}"/>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3337A861-CC1C-40EE-AB68-2A9F6E24020C}"/>
              </a:ext>
            </a:extLst>
          </p:cNvPr>
          <p:cNvSpPr txBox="1">
            <a:spLocks noGrp="1"/>
          </p:cNvSpPr>
          <p:nvPr>
            <p:ph type="title"/>
          </p:nvPr>
        </p:nvSpPr>
        <p:spPr>
          <a:xfrm>
            <a:off x="228600" y="339848"/>
            <a:ext cx="9753600" cy="800604"/>
          </a:xfrm>
          <a:prstGeom prst="rect">
            <a:avLst/>
          </a:prstGeom>
        </p:spPr>
        <p:txBody>
          <a:bodyPr vert="horz" wrap="square" lIns="0" tIns="12065" rIns="0" bIns="0" rtlCol="0">
            <a:spAutoFit/>
          </a:bodyPr>
          <a:lstStyle/>
          <a:p>
            <a:pPr marL="12700">
              <a:spcBef>
                <a:spcPts val="95"/>
              </a:spcBef>
            </a:pPr>
            <a:r>
              <a:rPr lang="es-EC" sz="2800" b="1" dirty="0">
                <a:solidFill>
                  <a:schemeClr val="accent5">
                    <a:lumMod val="50000"/>
                  </a:schemeClr>
                </a:solidFill>
              </a:rPr>
              <a:t>6.1.2 Aspectos ambientales</a:t>
            </a:r>
            <a:br>
              <a:rPr lang="es-EC" sz="2800" b="1" dirty="0">
                <a:solidFill>
                  <a:schemeClr val="accent5">
                    <a:lumMod val="50000"/>
                  </a:schemeClr>
                </a:solidFill>
              </a:rPr>
            </a:br>
            <a:r>
              <a:rPr lang="es-EC" sz="2800" b="1" dirty="0">
                <a:solidFill>
                  <a:schemeClr val="accent2"/>
                </a:solidFill>
                <a:latin typeface="Monotype Corsiva" panose="03010101010201010101" pitchFamily="66" charset="0"/>
              </a:rPr>
              <a:t>Medio ambiente – ISO 14001</a:t>
            </a:r>
            <a:endParaRPr sz="2800"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566E5806-9D81-4673-910F-4A300498838D}"/>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6</a:t>
            </a:fld>
            <a:endParaRPr spc="-5" dirty="0"/>
          </a:p>
        </p:txBody>
      </p:sp>
      <p:sp>
        <p:nvSpPr>
          <p:cNvPr id="8" name="object 4">
            <a:extLst>
              <a:ext uri="{FF2B5EF4-FFF2-40B4-BE49-F238E27FC236}">
                <a16:creationId xmlns:a16="http://schemas.microsoft.com/office/drawing/2014/main" id="{A004A1E9-1D64-414C-B6EA-FB643D1E2FBC}"/>
              </a:ext>
            </a:extLst>
          </p:cNvPr>
          <p:cNvSpPr txBox="1"/>
          <p:nvPr/>
        </p:nvSpPr>
        <p:spPr>
          <a:xfrm>
            <a:off x="359570" y="1169169"/>
            <a:ext cx="2328861"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Identificación</a:t>
            </a:r>
            <a:endParaRPr sz="2400" dirty="0">
              <a:latin typeface="Arial"/>
              <a:cs typeface="Arial"/>
            </a:endParaRPr>
          </a:p>
        </p:txBody>
      </p:sp>
      <p:graphicFrame>
        <p:nvGraphicFramePr>
          <p:cNvPr id="9" name="Diagrama 8">
            <a:extLst>
              <a:ext uri="{FF2B5EF4-FFF2-40B4-BE49-F238E27FC236}">
                <a16:creationId xmlns:a16="http://schemas.microsoft.com/office/drawing/2014/main" id="{600BE3C8-B4D1-43B5-AEAA-CD61681A5F65}"/>
              </a:ext>
            </a:extLst>
          </p:cNvPr>
          <p:cNvGraphicFramePr/>
          <p:nvPr>
            <p:extLst>
              <p:ext uri="{D42A27DB-BD31-4B8C-83A1-F6EECF244321}">
                <p14:modId xmlns:p14="http://schemas.microsoft.com/office/powerpoint/2010/main" val="735383900"/>
              </p:ext>
            </p:extLst>
          </p:nvPr>
        </p:nvGraphicFramePr>
        <p:xfrm>
          <a:off x="1904999" y="1820978"/>
          <a:ext cx="9101667" cy="4178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ángulo 9">
            <a:extLst>
              <a:ext uri="{FF2B5EF4-FFF2-40B4-BE49-F238E27FC236}">
                <a16:creationId xmlns:a16="http://schemas.microsoft.com/office/drawing/2014/main" id="{6B6F54EB-BA29-472D-9A4D-BED720E86F55}"/>
              </a:ext>
            </a:extLst>
          </p:cNvPr>
          <p:cNvSpPr/>
          <p:nvPr/>
        </p:nvSpPr>
        <p:spPr>
          <a:xfrm>
            <a:off x="2870200" y="1226442"/>
            <a:ext cx="3886200" cy="369332"/>
          </a:xfrm>
          <a:prstGeom prst="rect">
            <a:avLst/>
          </a:prstGeom>
        </p:spPr>
        <p:txBody>
          <a:bodyPr wrap="square">
            <a:spAutoFit/>
          </a:bodyPr>
          <a:lstStyle/>
          <a:p>
            <a:pPr algn="just"/>
            <a:r>
              <a:rPr lang="es-ES" dirty="0">
                <a:latin typeface="Open Sans"/>
              </a:rPr>
              <a:t>Contestar las siguientes preguntas:</a:t>
            </a:r>
            <a:endParaRPr lang="en-US" dirty="0"/>
          </a:p>
        </p:txBody>
      </p:sp>
      <p:sp>
        <p:nvSpPr>
          <p:cNvPr id="11" name="Flecha curvada hacia la derecha 18">
            <a:extLst>
              <a:ext uri="{FF2B5EF4-FFF2-40B4-BE49-F238E27FC236}">
                <a16:creationId xmlns:a16="http://schemas.microsoft.com/office/drawing/2014/main" id="{A623968F-91B9-431C-8546-F781BCADDE1B}"/>
              </a:ext>
            </a:extLst>
          </p:cNvPr>
          <p:cNvSpPr/>
          <p:nvPr/>
        </p:nvSpPr>
        <p:spPr>
          <a:xfrm>
            <a:off x="739096" y="2584559"/>
            <a:ext cx="914400" cy="1447800"/>
          </a:xfrm>
          <a:prstGeom prst="curved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Flecha curvada hacia la derecha 19">
            <a:extLst>
              <a:ext uri="{FF2B5EF4-FFF2-40B4-BE49-F238E27FC236}">
                <a16:creationId xmlns:a16="http://schemas.microsoft.com/office/drawing/2014/main" id="{DBED51EB-5CDD-45A1-A49D-264FAC6CF1B4}"/>
              </a:ext>
            </a:extLst>
          </p:cNvPr>
          <p:cNvSpPr/>
          <p:nvPr/>
        </p:nvSpPr>
        <p:spPr>
          <a:xfrm>
            <a:off x="739096" y="4552069"/>
            <a:ext cx="914400" cy="1447800"/>
          </a:xfrm>
          <a:prstGeom prst="curved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8116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694272F9-7BD8-4E8B-B57F-D629DEA6FA4A}"/>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FC9976C7-AFB3-4341-A6B7-99F430D7F38C}"/>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D22BAD35-D4DA-4FDE-8FF6-55825D1EE3F1}"/>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7</a:t>
            </a:fld>
            <a:endParaRPr spc="-5" dirty="0"/>
          </a:p>
        </p:txBody>
      </p:sp>
      <p:sp>
        <p:nvSpPr>
          <p:cNvPr id="8" name="object 4">
            <a:extLst>
              <a:ext uri="{FF2B5EF4-FFF2-40B4-BE49-F238E27FC236}">
                <a16:creationId xmlns:a16="http://schemas.microsoft.com/office/drawing/2014/main" id="{FCB8F5FC-E146-4DBB-95BA-B26214401F55}"/>
              </a:ext>
            </a:extLst>
          </p:cNvPr>
          <p:cNvSpPr txBox="1"/>
          <p:nvPr/>
        </p:nvSpPr>
        <p:spPr>
          <a:xfrm>
            <a:off x="471487" y="1352980"/>
            <a:ext cx="2011454"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Valoración</a:t>
            </a:r>
            <a:endParaRPr sz="2400" dirty="0">
              <a:latin typeface="Arial"/>
              <a:cs typeface="Arial"/>
            </a:endParaRPr>
          </a:p>
        </p:txBody>
      </p:sp>
      <p:sp>
        <p:nvSpPr>
          <p:cNvPr id="9" name="Rectángulo 8">
            <a:extLst>
              <a:ext uri="{FF2B5EF4-FFF2-40B4-BE49-F238E27FC236}">
                <a16:creationId xmlns:a16="http://schemas.microsoft.com/office/drawing/2014/main" id="{20C1C872-8B5D-4EBD-99E2-35871791E07B}"/>
              </a:ext>
            </a:extLst>
          </p:cNvPr>
          <p:cNvSpPr/>
          <p:nvPr/>
        </p:nvSpPr>
        <p:spPr>
          <a:xfrm>
            <a:off x="381000" y="1866299"/>
            <a:ext cx="10189141" cy="369332"/>
          </a:xfrm>
          <a:prstGeom prst="rect">
            <a:avLst/>
          </a:prstGeom>
        </p:spPr>
        <p:txBody>
          <a:bodyPr wrap="square">
            <a:spAutoFit/>
          </a:bodyPr>
          <a:lstStyle/>
          <a:p>
            <a:pPr algn="just"/>
            <a:r>
              <a:rPr lang="es-ES" dirty="0">
                <a:latin typeface="Open Sans"/>
              </a:rPr>
              <a:t>Los aspectos ambientales se deben valorar en condiciones </a:t>
            </a:r>
            <a:r>
              <a:rPr lang="es-ES" b="1" dirty="0">
                <a:latin typeface="Open Sans"/>
              </a:rPr>
              <a:t>normales, anormales </a:t>
            </a:r>
            <a:r>
              <a:rPr lang="es-ES" dirty="0">
                <a:latin typeface="Open Sans"/>
              </a:rPr>
              <a:t>y de</a:t>
            </a:r>
            <a:r>
              <a:rPr lang="es-ES" b="1" dirty="0">
                <a:latin typeface="Open Sans"/>
              </a:rPr>
              <a:t> emergencia</a:t>
            </a:r>
            <a:endParaRPr lang="en-US" b="1" dirty="0"/>
          </a:p>
        </p:txBody>
      </p:sp>
      <p:sp>
        <p:nvSpPr>
          <p:cNvPr id="10" name="object 4">
            <a:extLst>
              <a:ext uri="{FF2B5EF4-FFF2-40B4-BE49-F238E27FC236}">
                <a16:creationId xmlns:a16="http://schemas.microsoft.com/office/drawing/2014/main" id="{8F8D76E3-3B45-41CF-B1E5-AE6471E32F76}"/>
              </a:ext>
            </a:extLst>
          </p:cNvPr>
          <p:cNvSpPr txBox="1"/>
          <p:nvPr/>
        </p:nvSpPr>
        <p:spPr>
          <a:xfrm>
            <a:off x="471487" y="2381627"/>
            <a:ext cx="36576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Criterios de valoración</a:t>
            </a:r>
            <a:endParaRPr sz="2400" dirty="0">
              <a:latin typeface="Arial"/>
              <a:cs typeface="Arial"/>
            </a:endParaRPr>
          </a:p>
        </p:txBody>
      </p:sp>
      <p:graphicFrame>
        <p:nvGraphicFramePr>
          <p:cNvPr id="11" name="Diagrama 10">
            <a:extLst>
              <a:ext uri="{FF2B5EF4-FFF2-40B4-BE49-F238E27FC236}">
                <a16:creationId xmlns:a16="http://schemas.microsoft.com/office/drawing/2014/main" id="{163E7432-89A2-4CF2-ADA6-68ACAE94672A}"/>
              </a:ext>
            </a:extLst>
          </p:cNvPr>
          <p:cNvGraphicFramePr/>
          <p:nvPr>
            <p:extLst>
              <p:ext uri="{D42A27DB-BD31-4B8C-83A1-F6EECF244321}">
                <p14:modId xmlns:p14="http://schemas.microsoft.com/office/powerpoint/2010/main" val="2427388980"/>
              </p:ext>
            </p:extLst>
          </p:nvPr>
        </p:nvGraphicFramePr>
        <p:xfrm>
          <a:off x="4495800" y="2381626"/>
          <a:ext cx="5867400" cy="3836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9019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A04C1DC3-1C66-4834-8461-66EAF5C33B4A}"/>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1DC3FD74-6B75-439A-A5B5-6CD0E47B4202}"/>
              </a:ext>
            </a:extLst>
          </p:cNvPr>
          <p:cNvSpPr txBox="1">
            <a:spLocks noGrp="1"/>
          </p:cNvSpPr>
          <p:nvPr>
            <p:ph type="title"/>
          </p:nvPr>
        </p:nvSpPr>
        <p:spPr>
          <a:xfrm>
            <a:off x="397933" y="255127"/>
            <a:ext cx="10066866" cy="939103"/>
          </a:xfrm>
          <a:prstGeom prst="rect">
            <a:avLst/>
          </a:prstGeom>
        </p:spPr>
        <p:txBody>
          <a:bodyPr vert="horz" wrap="square" lIns="0" tIns="12065" rIns="0" bIns="0" rtlCol="0">
            <a:spAutoFit/>
          </a:bodyPr>
          <a:lstStyle/>
          <a:p>
            <a:pPr marL="12700">
              <a:spcBef>
                <a:spcPts val="95"/>
              </a:spcBef>
            </a:pPr>
            <a:r>
              <a:rPr lang="es-EC" sz="3200" b="1" dirty="0">
                <a:solidFill>
                  <a:schemeClr val="accent5">
                    <a:lumMod val="50000"/>
                  </a:schemeClr>
                </a:solidFill>
              </a:rPr>
              <a:t>6.1.2 Aspectos ambientales</a:t>
            </a:r>
            <a:br>
              <a:rPr lang="es-EC" sz="3200" b="1" dirty="0">
                <a:solidFill>
                  <a:schemeClr val="accent5">
                    <a:lumMod val="50000"/>
                  </a:schemeClr>
                </a:solidFill>
              </a:rPr>
            </a:br>
            <a:r>
              <a:rPr lang="es-EC" sz="3200" b="1" dirty="0">
                <a:solidFill>
                  <a:schemeClr val="accent2"/>
                </a:solidFill>
                <a:latin typeface="Monotype Corsiva" panose="03010101010201010101" pitchFamily="66" charset="0"/>
              </a:rPr>
              <a:t>Medio ambiente – ISO 14001</a:t>
            </a:r>
            <a:endParaRPr sz="3200"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47647074-1150-49A6-B0FC-FE4FF1FCCDF4}"/>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8</a:t>
            </a:fld>
            <a:endParaRPr spc="-5" dirty="0"/>
          </a:p>
        </p:txBody>
      </p:sp>
      <p:sp>
        <p:nvSpPr>
          <p:cNvPr id="8" name="object 8">
            <a:extLst>
              <a:ext uri="{FF2B5EF4-FFF2-40B4-BE49-F238E27FC236}">
                <a16:creationId xmlns:a16="http://schemas.microsoft.com/office/drawing/2014/main" id="{F0050549-C4AF-4FED-A209-6F1B45A2B562}"/>
              </a:ext>
            </a:extLst>
          </p:cNvPr>
          <p:cNvSpPr txBox="1">
            <a:spLocks/>
          </p:cNvSpPr>
          <p:nvPr/>
        </p:nvSpPr>
        <p:spPr>
          <a:xfrm>
            <a:off x="4495800" y="6384395"/>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9" name="Tabla 8">
            <a:extLst>
              <a:ext uri="{FF2B5EF4-FFF2-40B4-BE49-F238E27FC236}">
                <a16:creationId xmlns:a16="http://schemas.microsoft.com/office/drawing/2014/main" id="{FFD9C721-B07A-4ED6-8673-E99461205BB8}"/>
              </a:ext>
            </a:extLst>
          </p:cNvPr>
          <p:cNvGraphicFramePr>
            <a:graphicFrameLocks noGrp="1"/>
          </p:cNvGraphicFramePr>
          <p:nvPr>
            <p:extLst>
              <p:ext uri="{D42A27DB-BD31-4B8C-83A1-F6EECF244321}">
                <p14:modId xmlns:p14="http://schemas.microsoft.com/office/powerpoint/2010/main" val="1916680785"/>
              </p:ext>
            </p:extLst>
          </p:nvPr>
        </p:nvGraphicFramePr>
        <p:xfrm>
          <a:off x="1143000" y="1194230"/>
          <a:ext cx="8839200" cy="4825567"/>
        </p:xfrm>
        <a:graphic>
          <a:graphicData uri="http://schemas.openxmlformats.org/drawingml/2006/table">
            <a:tbl>
              <a:tblPr firstRow="1" firstCol="1" bandRow="1">
                <a:tableStyleId>{5C22544A-7EE6-4342-B048-85BDC9FD1C3A}</a:tableStyleId>
              </a:tblPr>
              <a:tblGrid>
                <a:gridCol w="1092468">
                  <a:extLst>
                    <a:ext uri="{9D8B030D-6E8A-4147-A177-3AD203B41FA5}">
                      <a16:colId xmlns:a16="http://schemas.microsoft.com/office/drawing/2014/main" val="3291621238"/>
                    </a:ext>
                  </a:extLst>
                </a:gridCol>
                <a:gridCol w="1048429">
                  <a:extLst>
                    <a:ext uri="{9D8B030D-6E8A-4147-A177-3AD203B41FA5}">
                      <a16:colId xmlns:a16="http://schemas.microsoft.com/office/drawing/2014/main" val="4166001429"/>
                    </a:ext>
                  </a:extLst>
                </a:gridCol>
                <a:gridCol w="1339270">
                  <a:extLst>
                    <a:ext uri="{9D8B030D-6E8A-4147-A177-3AD203B41FA5}">
                      <a16:colId xmlns:a16="http://schemas.microsoft.com/office/drawing/2014/main" val="2799043500"/>
                    </a:ext>
                  </a:extLst>
                </a:gridCol>
                <a:gridCol w="5359033">
                  <a:extLst>
                    <a:ext uri="{9D8B030D-6E8A-4147-A177-3AD203B41FA5}">
                      <a16:colId xmlns:a16="http://schemas.microsoft.com/office/drawing/2014/main" val="3110302467"/>
                    </a:ext>
                  </a:extLst>
                </a:gridCol>
              </a:tblGrid>
              <a:tr h="399284">
                <a:tc gridSpan="4">
                  <a:txBody>
                    <a:bodyPr/>
                    <a:lstStyle/>
                    <a:p>
                      <a:pPr algn="ctr">
                        <a:lnSpc>
                          <a:spcPct val="150000"/>
                        </a:lnSpc>
                        <a:spcAft>
                          <a:spcPts val="0"/>
                        </a:spcAft>
                      </a:pPr>
                      <a:r>
                        <a:rPr lang="es-EC" sz="1400" dirty="0">
                          <a:effectLst/>
                        </a:rPr>
                        <a:t>CRITERIOS DE VALORACIÓN EN CONDICIONES NORMALES Y ANORMALES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2503961"/>
                  </a:ext>
                </a:extLst>
              </a:tr>
              <a:tr h="798566">
                <a:tc>
                  <a:txBody>
                    <a:bodyPr/>
                    <a:lstStyle/>
                    <a:p>
                      <a:pPr algn="ctr">
                        <a:lnSpc>
                          <a:spcPct val="150000"/>
                        </a:lnSpc>
                        <a:spcAft>
                          <a:spcPts val="0"/>
                        </a:spcAft>
                      </a:pPr>
                      <a:r>
                        <a:rPr lang="es-EC" sz="1400" b="1" dirty="0">
                          <a:effectLst/>
                        </a:rPr>
                        <a:t>Criterio</a:t>
                      </a:r>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b="1" dirty="0">
                          <a:effectLst/>
                        </a:rPr>
                        <a:t>Valoración Cualitativa</a:t>
                      </a:r>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b="1" dirty="0">
                          <a:effectLst/>
                        </a:rPr>
                        <a:t>Valoración Cuantitativa</a:t>
                      </a:r>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b="1" dirty="0">
                          <a:effectLst/>
                        </a:rPr>
                        <a:t>Detalle de la valoración</a:t>
                      </a:r>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2388513153"/>
                  </a:ext>
                </a:extLst>
              </a:tr>
              <a:tr h="639935">
                <a:tc rowSpan="3">
                  <a:txBody>
                    <a:bodyPr/>
                    <a:lstStyle/>
                    <a:p>
                      <a:pPr algn="ctr">
                        <a:lnSpc>
                          <a:spcPct val="150000"/>
                        </a:lnSpc>
                        <a:spcAft>
                          <a:spcPts val="0"/>
                        </a:spcAft>
                      </a:pPr>
                      <a:r>
                        <a:rPr lang="es-EC" sz="1400">
                          <a:effectLst/>
                        </a:rPr>
                        <a:t>Magnitud (cantidad)</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Alto</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3</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Cantidad de aspecto es mayor al 100% de la cantidad del año de referencia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1998430107"/>
                  </a:ext>
                </a:extLst>
              </a:tr>
              <a:tr h="639935">
                <a:tc vMerge="1">
                  <a:txBody>
                    <a:bodyPr/>
                    <a:lstStyle/>
                    <a:p>
                      <a:endParaRPr lang="en-US"/>
                    </a:p>
                  </a:txBody>
                  <a:tcPr/>
                </a:tc>
                <a:tc>
                  <a:txBody>
                    <a:bodyPr/>
                    <a:lstStyle/>
                    <a:p>
                      <a:pPr algn="ctr">
                        <a:lnSpc>
                          <a:spcPct val="150000"/>
                        </a:lnSpc>
                        <a:spcAft>
                          <a:spcPts val="0"/>
                        </a:spcAft>
                      </a:pPr>
                      <a:r>
                        <a:rPr lang="es-EC" sz="1400" dirty="0">
                          <a:effectLst/>
                        </a:rPr>
                        <a:t>Medio</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2</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Cantidad de aspecto está entre el 85% y 100% de la cantidad del año de referencia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4276326926"/>
                  </a:ext>
                </a:extLst>
              </a:tr>
              <a:tr h="639935">
                <a:tc vMerge="1">
                  <a:txBody>
                    <a:bodyPr/>
                    <a:lstStyle/>
                    <a:p>
                      <a:endParaRPr lang="en-US"/>
                    </a:p>
                  </a:txBody>
                  <a:tcPr/>
                </a:tc>
                <a:tc>
                  <a:txBody>
                    <a:bodyPr/>
                    <a:lstStyle/>
                    <a:p>
                      <a:pPr algn="ctr">
                        <a:lnSpc>
                          <a:spcPct val="150000"/>
                        </a:lnSpc>
                        <a:spcAft>
                          <a:spcPts val="0"/>
                        </a:spcAft>
                      </a:pPr>
                      <a:r>
                        <a:rPr lang="es-EC" sz="1400">
                          <a:effectLst/>
                        </a:rPr>
                        <a:t>Bajo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1</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Cantidad de aspecto es menor al 85% de la cantidad del año de referencia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322832213"/>
                  </a:ext>
                </a:extLst>
              </a:tr>
              <a:tr h="569304">
                <a:tc rowSpan="3">
                  <a:txBody>
                    <a:bodyPr/>
                    <a:lstStyle/>
                    <a:p>
                      <a:pPr algn="ctr">
                        <a:lnSpc>
                          <a:spcPct val="150000"/>
                        </a:lnSpc>
                        <a:spcAft>
                          <a:spcPts val="0"/>
                        </a:spcAft>
                      </a:pPr>
                      <a:r>
                        <a:rPr lang="es-EC" sz="1400">
                          <a:effectLst/>
                        </a:rPr>
                        <a:t>Magnitud (frecuencia)</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Alto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3</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Aspecto dura entre el 75% y 100% del tiempo de la actividad</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1579005180"/>
                  </a:ext>
                </a:extLst>
              </a:tr>
              <a:tr h="569304">
                <a:tc vMerge="1">
                  <a:txBody>
                    <a:bodyPr/>
                    <a:lstStyle/>
                    <a:p>
                      <a:endParaRPr lang="en-US"/>
                    </a:p>
                  </a:txBody>
                  <a:tcPr/>
                </a:tc>
                <a:tc>
                  <a:txBody>
                    <a:bodyPr/>
                    <a:lstStyle/>
                    <a:p>
                      <a:pPr algn="ctr">
                        <a:lnSpc>
                          <a:spcPct val="150000"/>
                        </a:lnSpc>
                        <a:spcAft>
                          <a:spcPts val="0"/>
                        </a:spcAft>
                      </a:pPr>
                      <a:r>
                        <a:rPr lang="es-EC" sz="1400">
                          <a:effectLst/>
                        </a:rPr>
                        <a:t>Medio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2</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Aspecto dura entre el 50% y 75% del tiempo de la actividad</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3757839880"/>
                  </a:ext>
                </a:extLst>
              </a:tr>
              <a:tr h="569304">
                <a:tc vMerge="1">
                  <a:txBody>
                    <a:bodyPr/>
                    <a:lstStyle/>
                    <a:p>
                      <a:endParaRPr lang="en-US"/>
                    </a:p>
                  </a:txBody>
                  <a:tcPr/>
                </a:tc>
                <a:tc>
                  <a:txBody>
                    <a:bodyPr/>
                    <a:lstStyle/>
                    <a:p>
                      <a:pPr algn="ctr">
                        <a:lnSpc>
                          <a:spcPct val="150000"/>
                        </a:lnSpc>
                        <a:spcAft>
                          <a:spcPts val="0"/>
                        </a:spcAft>
                      </a:pPr>
                      <a:r>
                        <a:rPr lang="es-EC" sz="1400">
                          <a:effectLst/>
                        </a:rPr>
                        <a:t>Bajo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rPr>
                        <a:t>1</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rPr>
                        <a:t>Aspecto dura menos del 50% del tiempo de la actividad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448" marR="68448" marT="0" marB="0" anchor="ctr"/>
                </a:tc>
                <a:extLst>
                  <a:ext uri="{0D108BD9-81ED-4DB2-BD59-A6C34878D82A}">
                    <a16:rowId xmlns:a16="http://schemas.microsoft.com/office/drawing/2014/main" val="1637563882"/>
                  </a:ext>
                </a:extLst>
              </a:tr>
            </a:tbl>
          </a:graphicData>
        </a:graphic>
      </p:graphicFrame>
    </p:spTree>
    <p:extLst>
      <p:ext uri="{BB962C8B-B14F-4D97-AF65-F5344CB8AC3E}">
        <p14:creationId xmlns:p14="http://schemas.microsoft.com/office/powerpoint/2010/main" val="18920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4C353064-A6B9-4B0D-8ABD-CFBEA052DB64}"/>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33CD9B85-7634-450C-9BA9-AEAE654A8950}"/>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A6CC88AE-B835-4EB5-9A45-558F41DCE686}"/>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9</a:t>
            </a:fld>
            <a:endParaRPr spc="-5" dirty="0"/>
          </a:p>
        </p:txBody>
      </p:sp>
      <p:sp>
        <p:nvSpPr>
          <p:cNvPr id="7" name="object 8">
            <a:extLst>
              <a:ext uri="{FF2B5EF4-FFF2-40B4-BE49-F238E27FC236}">
                <a16:creationId xmlns:a16="http://schemas.microsoft.com/office/drawing/2014/main" id="{3902369C-F5BC-4DA5-BD98-41A140E178E0}"/>
              </a:ext>
            </a:extLst>
          </p:cNvPr>
          <p:cNvSpPr txBox="1">
            <a:spLocks/>
          </p:cNvSpPr>
          <p:nvPr/>
        </p:nvSpPr>
        <p:spPr>
          <a:xfrm>
            <a:off x="44958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8" name="Tabla 7">
            <a:extLst>
              <a:ext uri="{FF2B5EF4-FFF2-40B4-BE49-F238E27FC236}">
                <a16:creationId xmlns:a16="http://schemas.microsoft.com/office/drawing/2014/main" id="{438D130A-435C-47DD-9ACC-7871A3F53C14}"/>
              </a:ext>
            </a:extLst>
          </p:cNvPr>
          <p:cNvGraphicFramePr>
            <a:graphicFrameLocks noGrp="1"/>
          </p:cNvGraphicFramePr>
          <p:nvPr>
            <p:extLst>
              <p:ext uri="{D42A27DB-BD31-4B8C-83A1-F6EECF244321}">
                <p14:modId xmlns:p14="http://schemas.microsoft.com/office/powerpoint/2010/main" val="3550720116"/>
              </p:ext>
            </p:extLst>
          </p:nvPr>
        </p:nvGraphicFramePr>
        <p:xfrm>
          <a:off x="1143000" y="1177129"/>
          <a:ext cx="8839199" cy="4766472"/>
        </p:xfrm>
        <a:graphic>
          <a:graphicData uri="http://schemas.openxmlformats.org/drawingml/2006/table">
            <a:tbl>
              <a:tblPr firstRow="1" firstCol="1" bandRow="1">
                <a:tableStyleId>{5C22544A-7EE6-4342-B048-85BDC9FD1C3A}</a:tableStyleId>
              </a:tblPr>
              <a:tblGrid>
                <a:gridCol w="1204653">
                  <a:extLst>
                    <a:ext uri="{9D8B030D-6E8A-4147-A177-3AD203B41FA5}">
                      <a16:colId xmlns:a16="http://schemas.microsoft.com/office/drawing/2014/main" val="3350180235"/>
                    </a:ext>
                  </a:extLst>
                </a:gridCol>
                <a:gridCol w="1195640">
                  <a:extLst>
                    <a:ext uri="{9D8B030D-6E8A-4147-A177-3AD203B41FA5}">
                      <a16:colId xmlns:a16="http://schemas.microsoft.com/office/drawing/2014/main" val="3408021818"/>
                    </a:ext>
                  </a:extLst>
                </a:gridCol>
                <a:gridCol w="1366446">
                  <a:extLst>
                    <a:ext uri="{9D8B030D-6E8A-4147-A177-3AD203B41FA5}">
                      <a16:colId xmlns:a16="http://schemas.microsoft.com/office/drawing/2014/main" val="4035983663"/>
                    </a:ext>
                  </a:extLst>
                </a:gridCol>
                <a:gridCol w="5072460">
                  <a:extLst>
                    <a:ext uri="{9D8B030D-6E8A-4147-A177-3AD203B41FA5}">
                      <a16:colId xmlns:a16="http://schemas.microsoft.com/office/drawing/2014/main" val="2674363522"/>
                    </a:ext>
                  </a:extLst>
                </a:gridCol>
              </a:tblGrid>
              <a:tr h="424474">
                <a:tc gridSpan="4">
                  <a:txBody>
                    <a:bodyPr/>
                    <a:lstStyle/>
                    <a:p>
                      <a:pPr algn="ctr">
                        <a:lnSpc>
                          <a:spcPct val="150000"/>
                        </a:lnSpc>
                        <a:spcAft>
                          <a:spcPts val="0"/>
                        </a:spcAft>
                      </a:pPr>
                      <a:r>
                        <a:rPr lang="es-EC" sz="1400" b="1" dirty="0">
                          <a:effectLst/>
                          <a:latin typeface="+mn-lt"/>
                          <a:ea typeface="Calibri" panose="020F0502020204030204" pitchFamily="34" charset="0"/>
                          <a:cs typeface="Times New Roman" panose="02020603050405020304" pitchFamily="18" charset="0"/>
                        </a:rPr>
                        <a:t>CRITERIOS DE VALORACIÓN EN CONDICIONES NORMALES Y ANORMALES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3738370"/>
                  </a:ext>
                </a:extLst>
              </a:tr>
              <a:tr h="715395">
                <a:tc>
                  <a:txBody>
                    <a:bodyPr/>
                    <a:lstStyle/>
                    <a:p>
                      <a:pPr algn="ctr">
                        <a:lnSpc>
                          <a:spcPct val="150000"/>
                        </a:lnSpc>
                        <a:spcAft>
                          <a:spcPts val="0"/>
                        </a:spcAft>
                      </a:pPr>
                      <a:r>
                        <a:rPr lang="es-EC" sz="1400" b="1">
                          <a:effectLst/>
                          <a:latin typeface="+mn-lt"/>
                          <a:ea typeface="Calibri" panose="020F0502020204030204" pitchFamily="34" charset="0"/>
                          <a:cs typeface="Times New Roman" panose="02020603050405020304" pitchFamily="18" charset="0"/>
                        </a:rPr>
                        <a:t>Criterio</a:t>
                      </a:r>
                      <a:endParaRPr lang="en-US"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a:effectLst/>
                          <a:latin typeface="+mn-lt"/>
                          <a:ea typeface="Calibri" panose="020F0502020204030204" pitchFamily="34" charset="0"/>
                          <a:cs typeface="Times New Roman" panose="02020603050405020304" pitchFamily="18" charset="0"/>
                        </a:rPr>
                        <a:t>Valoración Cualitativa</a:t>
                      </a:r>
                      <a:endParaRPr lang="en-US"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dirty="0">
                          <a:effectLst/>
                          <a:latin typeface="+mn-lt"/>
                          <a:ea typeface="Calibri" panose="020F0502020204030204" pitchFamily="34" charset="0"/>
                          <a:cs typeface="Times New Roman" panose="02020603050405020304" pitchFamily="18" charset="0"/>
                        </a:rPr>
                        <a:t>Valoración Cuantitativa</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dirty="0">
                          <a:effectLst/>
                          <a:latin typeface="+mn-lt"/>
                          <a:ea typeface="Calibri" panose="020F0502020204030204" pitchFamily="34" charset="0"/>
                          <a:cs typeface="Times New Roman" panose="02020603050405020304" pitchFamily="18" charset="0"/>
                        </a:rPr>
                        <a:t>Detalle de la valoración</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7611770"/>
                  </a:ext>
                </a:extLst>
              </a:tr>
              <a:tr h="715395">
                <a:tc rowSpan="3">
                  <a:txBody>
                    <a:bodyPr/>
                    <a:lstStyle/>
                    <a:p>
                      <a:pPr algn="ctr">
                        <a:lnSpc>
                          <a:spcPct val="150000"/>
                        </a:lnSpc>
                        <a:spcAft>
                          <a:spcPts val="0"/>
                        </a:spcAft>
                      </a:pPr>
                      <a:r>
                        <a:rPr lang="es-EC" sz="1400">
                          <a:effectLst/>
                          <a:latin typeface="+mn-lt"/>
                        </a:rPr>
                        <a:t>Peligrosidad</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Alto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latin typeface="+mn-lt"/>
                        </a:rPr>
                        <a:t>3</a:t>
                      </a:r>
                      <a:endParaRPr lang="en-US" sz="1400" dirty="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a:effectLst/>
                          <a:latin typeface="+mn-lt"/>
                        </a:rPr>
                        <a:t>Residuos peligrosos. Derivados de petróleo. Papel no reciclado. Sustancias tóxicas, inflamables y corrosivas.</a:t>
                      </a:r>
                      <a:endParaRPr lang="en-US" sz="140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2389269080"/>
                  </a:ext>
                </a:extLst>
              </a:tr>
              <a:tr h="715395">
                <a:tc vMerge="1">
                  <a:txBody>
                    <a:bodyPr/>
                    <a:lstStyle/>
                    <a:p>
                      <a:endParaRPr lang="en-US"/>
                    </a:p>
                  </a:txBody>
                  <a:tcPr/>
                </a:tc>
                <a:tc>
                  <a:txBody>
                    <a:bodyPr/>
                    <a:lstStyle/>
                    <a:p>
                      <a:pPr algn="ctr">
                        <a:lnSpc>
                          <a:spcPct val="150000"/>
                        </a:lnSpc>
                        <a:spcAft>
                          <a:spcPts val="0"/>
                        </a:spcAft>
                      </a:pPr>
                      <a:r>
                        <a:rPr lang="es-EC" sz="1400">
                          <a:effectLst/>
                          <a:latin typeface="+mn-lt"/>
                        </a:rPr>
                        <a:t>Medio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dirty="0">
                          <a:effectLst/>
                          <a:latin typeface="+mn-lt"/>
                        </a:rPr>
                        <a:t>2</a:t>
                      </a:r>
                      <a:endParaRPr lang="en-US" sz="1400" dirty="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dirty="0">
                          <a:effectLst/>
                          <a:latin typeface="+mn-lt"/>
                        </a:rPr>
                        <a:t>Residuos no peligrosos con destino al vertedero. Gas natural. Papel parcialmente reciclado. Sustancias irritantes.</a:t>
                      </a:r>
                      <a:endParaRPr lang="en-US" sz="1400" dirty="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591637451"/>
                  </a:ext>
                </a:extLst>
              </a:tr>
              <a:tr h="715395">
                <a:tc vMerge="1">
                  <a:txBody>
                    <a:bodyPr/>
                    <a:lstStyle/>
                    <a:p>
                      <a:endParaRPr lang="en-US"/>
                    </a:p>
                  </a:txBody>
                  <a:tcPr/>
                </a:tc>
                <a:tc>
                  <a:txBody>
                    <a:bodyPr/>
                    <a:lstStyle/>
                    <a:p>
                      <a:pPr algn="ctr">
                        <a:lnSpc>
                          <a:spcPct val="150000"/>
                        </a:lnSpc>
                        <a:spcAft>
                          <a:spcPts val="0"/>
                        </a:spcAft>
                      </a:pPr>
                      <a:r>
                        <a:rPr lang="es-EC" sz="1400">
                          <a:effectLst/>
                          <a:latin typeface="+mn-lt"/>
                        </a:rPr>
                        <a:t>Bajo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1</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dirty="0">
                          <a:effectLst/>
                          <a:latin typeface="+mn-lt"/>
                        </a:rPr>
                        <a:t>Residuos no peligrosos que se reciclen. Energías renovables. Papel que se recicle. Sustancias no peligrosas.</a:t>
                      </a:r>
                      <a:endParaRPr lang="en-US" sz="1400" dirty="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2721317404"/>
                  </a:ext>
                </a:extLst>
              </a:tr>
              <a:tr h="668992">
                <a:tc rowSpan="3">
                  <a:txBody>
                    <a:bodyPr/>
                    <a:lstStyle/>
                    <a:p>
                      <a:pPr algn="ctr">
                        <a:lnSpc>
                          <a:spcPct val="150000"/>
                        </a:lnSpc>
                        <a:spcAft>
                          <a:spcPts val="0"/>
                        </a:spcAft>
                      </a:pPr>
                      <a:r>
                        <a:rPr lang="es-EC" sz="1400">
                          <a:effectLst/>
                          <a:latin typeface="+mn-lt"/>
                        </a:rPr>
                        <a:t>Sensibilidad del medio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Alto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3</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a:effectLst/>
                          <a:latin typeface="+mn-lt"/>
                        </a:rPr>
                        <a:t>Aspectos se generan en zona urbana residencial o de interés ecológico.</a:t>
                      </a:r>
                      <a:endParaRPr lang="en-US" sz="140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1174178689"/>
                  </a:ext>
                </a:extLst>
              </a:tr>
              <a:tr h="476931">
                <a:tc vMerge="1">
                  <a:txBody>
                    <a:bodyPr/>
                    <a:lstStyle/>
                    <a:p>
                      <a:endParaRPr lang="en-US"/>
                    </a:p>
                  </a:txBody>
                  <a:tcPr/>
                </a:tc>
                <a:tc>
                  <a:txBody>
                    <a:bodyPr/>
                    <a:lstStyle/>
                    <a:p>
                      <a:pPr algn="ctr">
                        <a:lnSpc>
                          <a:spcPct val="150000"/>
                        </a:lnSpc>
                        <a:spcAft>
                          <a:spcPts val="0"/>
                        </a:spcAft>
                      </a:pPr>
                      <a:r>
                        <a:rPr lang="es-EC" sz="1400">
                          <a:effectLst/>
                          <a:latin typeface="+mn-lt"/>
                        </a:rPr>
                        <a:t>Medio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2</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a:effectLst/>
                          <a:latin typeface="+mn-lt"/>
                        </a:rPr>
                        <a:t>Zona industrial cercana a viviendas o zona residencial.</a:t>
                      </a:r>
                      <a:endParaRPr lang="en-US" sz="140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1173755704"/>
                  </a:ext>
                </a:extLst>
              </a:tr>
              <a:tr h="334495">
                <a:tc vMerge="1">
                  <a:txBody>
                    <a:bodyPr/>
                    <a:lstStyle/>
                    <a:p>
                      <a:endParaRPr lang="en-US"/>
                    </a:p>
                  </a:txBody>
                  <a:tcPr/>
                </a:tc>
                <a:tc>
                  <a:txBody>
                    <a:bodyPr/>
                    <a:lstStyle/>
                    <a:p>
                      <a:pPr algn="ctr">
                        <a:lnSpc>
                          <a:spcPct val="150000"/>
                        </a:lnSpc>
                        <a:spcAft>
                          <a:spcPts val="0"/>
                        </a:spcAft>
                      </a:pPr>
                      <a:r>
                        <a:rPr lang="es-EC" sz="1400">
                          <a:effectLst/>
                          <a:latin typeface="+mn-lt"/>
                        </a:rPr>
                        <a:t>Bajo</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ctr">
                        <a:lnSpc>
                          <a:spcPct val="150000"/>
                        </a:lnSpc>
                        <a:spcAft>
                          <a:spcPts val="0"/>
                        </a:spcAft>
                      </a:pPr>
                      <a:r>
                        <a:rPr lang="es-EC" sz="1400">
                          <a:effectLst/>
                          <a:latin typeface="+mn-lt"/>
                        </a:rPr>
                        <a:t>1</a:t>
                      </a:r>
                      <a:endParaRPr lang="en-US" sz="1400">
                        <a:effectLst/>
                        <a:latin typeface="+mn-lt"/>
                        <a:ea typeface="Calibri" panose="020F0502020204030204" pitchFamily="34" charset="0"/>
                        <a:cs typeface="Times New Roman" panose="02020603050405020304" pitchFamily="18" charset="0"/>
                      </a:endParaRPr>
                    </a:p>
                  </a:txBody>
                  <a:tcPr marL="68448" marR="68448" marT="0" marB="0" anchor="ctr"/>
                </a:tc>
                <a:tc>
                  <a:txBody>
                    <a:bodyPr/>
                    <a:lstStyle/>
                    <a:p>
                      <a:pPr algn="just">
                        <a:lnSpc>
                          <a:spcPct val="150000"/>
                        </a:lnSpc>
                        <a:spcAft>
                          <a:spcPts val="0"/>
                        </a:spcAft>
                      </a:pPr>
                      <a:r>
                        <a:rPr lang="es-EC" sz="1400" dirty="0">
                          <a:effectLst/>
                          <a:latin typeface="+mn-lt"/>
                        </a:rPr>
                        <a:t>Zona industrial lejana a viviendas.</a:t>
                      </a:r>
                      <a:endParaRPr lang="en-US" sz="1400" dirty="0">
                        <a:effectLst/>
                        <a:latin typeface="+mn-lt"/>
                        <a:ea typeface="Calibri" panose="020F0502020204030204" pitchFamily="34" charset="0"/>
                        <a:cs typeface="Times New Roman" panose="02020603050405020304" pitchFamily="18" charset="0"/>
                      </a:endParaRPr>
                    </a:p>
                  </a:txBody>
                  <a:tcPr marL="68448" marR="68448" marT="0" marB="0"/>
                </a:tc>
                <a:extLst>
                  <a:ext uri="{0D108BD9-81ED-4DB2-BD59-A6C34878D82A}">
                    <a16:rowId xmlns:a16="http://schemas.microsoft.com/office/drawing/2014/main" val="1894602894"/>
                  </a:ext>
                </a:extLst>
              </a:tr>
            </a:tbl>
          </a:graphicData>
        </a:graphic>
      </p:graphicFrame>
    </p:spTree>
    <p:extLst>
      <p:ext uri="{BB962C8B-B14F-4D97-AF65-F5344CB8AC3E}">
        <p14:creationId xmlns:p14="http://schemas.microsoft.com/office/powerpoint/2010/main" val="3449483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57080BB2-DE2C-4C58-843F-BB0085148900}"/>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EF6D1AA4-BA59-4B80-BFFF-92884DF41AD3}"/>
              </a:ext>
            </a:extLst>
          </p:cNvPr>
          <p:cNvSpPr txBox="1">
            <a:spLocks noGrp="1"/>
          </p:cNvSpPr>
          <p:nvPr>
            <p:ph type="title"/>
          </p:nvPr>
        </p:nvSpPr>
        <p:spPr>
          <a:xfrm>
            <a:off x="228600" y="270599"/>
            <a:ext cx="10312400" cy="939103"/>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5B9BE49B-CB08-4505-8A7B-EBBDAE5F5749}"/>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10</a:t>
            </a:fld>
            <a:endParaRPr spc="-5" dirty="0"/>
          </a:p>
        </p:txBody>
      </p:sp>
      <p:sp>
        <p:nvSpPr>
          <p:cNvPr id="7" name="object 8">
            <a:extLst>
              <a:ext uri="{FF2B5EF4-FFF2-40B4-BE49-F238E27FC236}">
                <a16:creationId xmlns:a16="http://schemas.microsoft.com/office/drawing/2014/main" id="{6A269413-AB9D-463A-ABE8-40BA86E1F0AF}"/>
              </a:ext>
            </a:extLst>
          </p:cNvPr>
          <p:cNvSpPr txBox="1">
            <a:spLocks/>
          </p:cNvSpPr>
          <p:nvPr/>
        </p:nvSpPr>
        <p:spPr>
          <a:xfrm>
            <a:off x="4495800" y="6379508"/>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8" name="Tabla 7">
            <a:extLst>
              <a:ext uri="{FF2B5EF4-FFF2-40B4-BE49-F238E27FC236}">
                <a16:creationId xmlns:a16="http://schemas.microsoft.com/office/drawing/2014/main" id="{A70072A5-D7DB-4B1E-9A0D-1B1466E4EB4E}"/>
              </a:ext>
            </a:extLst>
          </p:cNvPr>
          <p:cNvGraphicFramePr>
            <a:graphicFrameLocks noGrp="1"/>
          </p:cNvGraphicFramePr>
          <p:nvPr>
            <p:extLst>
              <p:ext uri="{D42A27DB-BD31-4B8C-83A1-F6EECF244321}">
                <p14:modId xmlns:p14="http://schemas.microsoft.com/office/powerpoint/2010/main" val="2051651624"/>
              </p:ext>
            </p:extLst>
          </p:nvPr>
        </p:nvGraphicFramePr>
        <p:xfrm>
          <a:off x="1210733" y="1177129"/>
          <a:ext cx="8686800" cy="4897724"/>
        </p:xfrm>
        <a:graphic>
          <a:graphicData uri="http://schemas.openxmlformats.org/drawingml/2006/table">
            <a:tbl>
              <a:tblPr firstRow="1" firstCol="1" bandRow="1">
                <a:tableStyleId>{5C22544A-7EE6-4342-B048-85BDC9FD1C3A}</a:tableStyleId>
              </a:tblPr>
              <a:tblGrid>
                <a:gridCol w="1194108">
                  <a:extLst>
                    <a:ext uri="{9D8B030D-6E8A-4147-A177-3AD203B41FA5}">
                      <a16:colId xmlns:a16="http://schemas.microsoft.com/office/drawing/2014/main" val="2334809463"/>
                    </a:ext>
                  </a:extLst>
                </a:gridCol>
                <a:gridCol w="1191624">
                  <a:extLst>
                    <a:ext uri="{9D8B030D-6E8A-4147-A177-3AD203B41FA5}">
                      <a16:colId xmlns:a16="http://schemas.microsoft.com/office/drawing/2014/main" val="289863417"/>
                    </a:ext>
                  </a:extLst>
                </a:gridCol>
                <a:gridCol w="1191624">
                  <a:extLst>
                    <a:ext uri="{9D8B030D-6E8A-4147-A177-3AD203B41FA5}">
                      <a16:colId xmlns:a16="http://schemas.microsoft.com/office/drawing/2014/main" val="4123539529"/>
                    </a:ext>
                  </a:extLst>
                </a:gridCol>
                <a:gridCol w="5109444">
                  <a:extLst>
                    <a:ext uri="{9D8B030D-6E8A-4147-A177-3AD203B41FA5}">
                      <a16:colId xmlns:a16="http://schemas.microsoft.com/office/drawing/2014/main" val="245072626"/>
                    </a:ext>
                  </a:extLst>
                </a:gridCol>
              </a:tblGrid>
              <a:tr h="376748">
                <a:tc gridSpan="4">
                  <a:txBody>
                    <a:bodyPr/>
                    <a:lstStyle/>
                    <a:p>
                      <a:pPr algn="ctr">
                        <a:lnSpc>
                          <a:spcPct val="150000"/>
                        </a:lnSpc>
                        <a:spcAft>
                          <a:spcPts val="0"/>
                        </a:spcAft>
                      </a:pPr>
                      <a:r>
                        <a:rPr lang="es-EC" sz="1400" dirty="0">
                          <a:effectLst/>
                        </a:rPr>
                        <a:t>CRITERIOS DE VALORACIÓN EN CONDICIONES DE EMERGENCIA</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8780063"/>
                  </a:ext>
                </a:extLst>
              </a:tr>
              <a:tr h="753496">
                <a:tc>
                  <a:txBody>
                    <a:bodyPr/>
                    <a:lstStyle/>
                    <a:p>
                      <a:pPr algn="ctr">
                        <a:lnSpc>
                          <a:spcPct val="150000"/>
                        </a:lnSpc>
                        <a:spcAft>
                          <a:spcPts val="0"/>
                        </a:spcAft>
                      </a:pPr>
                      <a:r>
                        <a:rPr lang="es-EC" sz="1400">
                          <a:effectLst/>
                        </a:rPr>
                        <a:t>Criterio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dirty="0">
                          <a:effectLst/>
                        </a:rPr>
                        <a:t>Valoración Cualitativa</a:t>
                      </a:r>
                      <a:endParaRPr lang="en-US" sz="14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dirty="0">
                          <a:effectLst/>
                        </a:rPr>
                        <a:t>Valoración Cuantitativa</a:t>
                      </a:r>
                      <a:endParaRPr lang="en-US" sz="14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b="1" dirty="0">
                          <a:effectLst/>
                        </a:rPr>
                        <a:t>Detalle de la valoración</a:t>
                      </a:r>
                      <a:endParaRPr lang="en-US" sz="14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27013552"/>
                  </a:ext>
                </a:extLst>
              </a:tr>
              <a:tr h="376748">
                <a:tc rowSpan="3">
                  <a:txBody>
                    <a:bodyPr/>
                    <a:lstStyle/>
                    <a:p>
                      <a:pPr algn="ctr">
                        <a:lnSpc>
                          <a:spcPct val="150000"/>
                        </a:lnSpc>
                        <a:spcAft>
                          <a:spcPts val="0"/>
                        </a:spcAft>
                      </a:pPr>
                      <a:r>
                        <a:rPr lang="es-EC" sz="1400">
                          <a:effectLst/>
                        </a:rPr>
                        <a:t>Magnitud (extensión)</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Alto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3</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a:effectLst/>
                        </a:rPr>
                        <a:t>Superficie afectada es mayor al 50% de la superficie total.</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6170954"/>
                  </a:ext>
                </a:extLst>
              </a:tr>
              <a:tr h="753496">
                <a:tc vMerge="1">
                  <a:txBody>
                    <a:bodyPr/>
                    <a:lstStyle/>
                    <a:p>
                      <a:endParaRPr lang="en-US"/>
                    </a:p>
                  </a:txBody>
                  <a:tcPr/>
                </a:tc>
                <a:tc>
                  <a:txBody>
                    <a:bodyPr/>
                    <a:lstStyle/>
                    <a:p>
                      <a:pPr algn="ctr">
                        <a:lnSpc>
                          <a:spcPct val="150000"/>
                        </a:lnSpc>
                        <a:spcAft>
                          <a:spcPts val="0"/>
                        </a:spcAft>
                      </a:pPr>
                      <a:r>
                        <a:rPr lang="es-EC" sz="1400" dirty="0">
                          <a:effectLst/>
                        </a:rPr>
                        <a:t>Medio</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2</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a:effectLst/>
                        </a:rPr>
                        <a:t>Superficie afectada está entre el 10% y el 50% de la superficie total.</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7693070"/>
                  </a:ext>
                </a:extLst>
              </a:tr>
              <a:tr h="376748">
                <a:tc vMerge="1">
                  <a:txBody>
                    <a:bodyPr/>
                    <a:lstStyle/>
                    <a:p>
                      <a:endParaRPr lang="en-US"/>
                    </a:p>
                  </a:txBody>
                  <a:tcPr/>
                </a:tc>
                <a:tc>
                  <a:txBody>
                    <a:bodyPr/>
                    <a:lstStyle/>
                    <a:p>
                      <a:pPr algn="ctr">
                        <a:lnSpc>
                          <a:spcPct val="150000"/>
                        </a:lnSpc>
                        <a:spcAft>
                          <a:spcPts val="0"/>
                        </a:spcAft>
                      </a:pPr>
                      <a:r>
                        <a:rPr lang="es-EC" sz="1400">
                          <a:effectLst/>
                        </a:rPr>
                        <a:t>Bajo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a:effectLst/>
                        </a:rPr>
                        <a:t>Superficie afectada es menor al 10% de la superficie total.</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9540044"/>
                  </a:ext>
                </a:extLst>
              </a:tr>
              <a:tr h="753496">
                <a:tc rowSpan="3">
                  <a:txBody>
                    <a:bodyPr/>
                    <a:lstStyle/>
                    <a:p>
                      <a:pPr algn="ctr">
                        <a:lnSpc>
                          <a:spcPct val="150000"/>
                        </a:lnSpc>
                        <a:spcAft>
                          <a:spcPts val="0"/>
                        </a:spcAft>
                      </a:pPr>
                      <a:r>
                        <a:rPr lang="es-EC" sz="1400">
                          <a:effectLst/>
                        </a:rPr>
                        <a:t>Peligrosidad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Alto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3</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a:effectLst/>
                        </a:rPr>
                        <a:t>Residuos peligrosos. Derivados de petróleo. Papel no reciclado. Sustancias tóxicas, inflamables y corrosivas.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4368359"/>
                  </a:ext>
                </a:extLst>
              </a:tr>
              <a:tr h="753496">
                <a:tc vMerge="1">
                  <a:txBody>
                    <a:bodyPr/>
                    <a:lstStyle/>
                    <a:p>
                      <a:endParaRPr lang="en-US"/>
                    </a:p>
                  </a:txBody>
                  <a:tcPr/>
                </a:tc>
                <a:tc>
                  <a:txBody>
                    <a:bodyPr/>
                    <a:lstStyle/>
                    <a:p>
                      <a:pPr algn="ctr">
                        <a:lnSpc>
                          <a:spcPct val="150000"/>
                        </a:lnSpc>
                        <a:spcAft>
                          <a:spcPts val="0"/>
                        </a:spcAft>
                      </a:pPr>
                      <a:r>
                        <a:rPr lang="es-EC" sz="1400">
                          <a:effectLst/>
                        </a:rPr>
                        <a:t>Medio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2</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dirty="0">
                          <a:effectLst/>
                        </a:rPr>
                        <a:t>Residuos no peligrosos con destino al vertedero. Gas natural. Papel parcialmente reciclado. Sustancias irritantes.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7979692"/>
                  </a:ext>
                </a:extLst>
              </a:tr>
              <a:tr h="753496">
                <a:tc vMerge="1">
                  <a:txBody>
                    <a:bodyPr/>
                    <a:lstStyle/>
                    <a:p>
                      <a:endParaRPr lang="en-US"/>
                    </a:p>
                  </a:txBody>
                  <a:tcPr/>
                </a:tc>
                <a:tc>
                  <a:txBody>
                    <a:bodyPr/>
                    <a:lstStyle/>
                    <a:p>
                      <a:pPr algn="ctr">
                        <a:lnSpc>
                          <a:spcPct val="150000"/>
                        </a:lnSpc>
                        <a:spcAft>
                          <a:spcPts val="0"/>
                        </a:spcAft>
                      </a:pPr>
                      <a:r>
                        <a:rPr lang="es-EC" sz="1400">
                          <a:effectLst/>
                        </a:rPr>
                        <a:t>Bajo</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400">
                          <a:effectLst/>
                        </a:rPr>
                        <a:t>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s-EC" sz="1400" dirty="0">
                          <a:effectLst/>
                        </a:rPr>
                        <a:t>Residuos no peligrosos que se reciclen. Energías renovables. Papel que se recicle. Sustancias no peligrosas.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0947955"/>
                  </a:ext>
                </a:extLst>
              </a:tr>
            </a:tbl>
          </a:graphicData>
        </a:graphic>
      </p:graphicFrame>
    </p:spTree>
    <p:extLst>
      <p:ext uri="{BB962C8B-B14F-4D97-AF65-F5344CB8AC3E}">
        <p14:creationId xmlns:p14="http://schemas.microsoft.com/office/powerpoint/2010/main" val="621200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5;p1">
            <a:extLst>
              <a:ext uri="{FF2B5EF4-FFF2-40B4-BE49-F238E27FC236}">
                <a16:creationId xmlns:a16="http://schemas.microsoft.com/office/drawing/2014/main" id="{826F97E2-B0BE-4A9E-B57A-52201F09EBE6}"/>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49981D0C-481D-4877-AA08-53E36A3CC778}"/>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5" name="object 20">
            <a:extLst>
              <a:ext uri="{FF2B5EF4-FFF2-40B4-BE49-F238E27FC236}">
                <a16:creationId xmlns:a16="http://schemas.microsoft.com/office/drawing/2014/main" id="{C2F75D27-442C-40C9-8B05-4EDCC6C0ADFA}"/>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11</a:t>
            </a:fld>
            <a:endParaRPr spc="-5" dirty="0"/>
          </a:p>
        </p:txBody>
      </p:sp>
      <p:sp>
        <p:nvSpPr>
          <p:cNvPr id="6" name="object 8">
            <a:extLst>
              <a:ext uri="{FF2B5EF4-FFF2-40B4-BE49-F238E27FC236}">
                <a16:creationId xmlns:a16="http://schemas.microsoft.com/office/drawing/2014/main" id="{B928BDB0-7D36-44F0-9750-824CA609F1B3}"/>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7" name="Tabla 6">
            <a:extLst>
              <a:ext uri="{FF2B5EF4-FFF2-40B4-BE49-F238E27FC236}">
                <a16:creationId xmlns:a16="http://schemas.microsoft.com/office/drawing/2014/main" id="{84F580CB-5156-491C-A091-A33477FCE3CD}"/>
              </a:ext>
            </a:extLst>
          </p:cNvPr>
          <p:cNvGraphicFramePr>
            <a:graphicFrameLocks noGrp="1"/>
          </p:cNvGraphicFramePr>
          <p:nvPr>
            <p:extLst>
              <p:ext uri="{D42A27DB-BD31-4B8C-83A1-F6EECF244321}">
                <p14:modId xmlns:p14="http://schemas.microsoft.com/office/powerpoint/2010/main" val="53598220"/>
              </p:ext>
            </p:extLst>
          </p:nvPr>
        </p:nvGraphicFramePr>
        <p:xfrm>
          <a:off x="2895600" y="2695269"/>
          <a:ext cx="7296152" cy="1524000"/>
        </p:xfrm>
        <a:graphic>
          <a:graphicData uri="http://schemas.openxmlformats.org/drawingml/2006/table">
            <a:tbl>
              <a:tblPr firstRow="1" firstCol="1" bandRow="1">
                <a:tableStyleId>{5C22544A-7EE6-4342-B048-85BDC9FD1C3A}</a:tableStyleId>
              </a:tblPr>
              <a:tblGrid>
                <a:gridCol w="3648076">
                  <a:extLst>
                    <a:ext uri="{9D8B030D-6E8A-4147-A177-3AD203B41FA5}">
                      <a16:colId xmlns:a16="http://schemas.microsoft.com/office/drawing/2014/main" val="1687488920"/>
                    </a:ext>
                  </a:extLst>
                </a:gridCol>
                <a:gridCol w="3648076">
                  <a:extLst>
                    <a:ext uri="{9D8B030D-6E8A-4147-A177-3AD203B41FA5}">
                      <a16:colId xmlns:a16="http://schemas.microsoft.com/office/drawing/2014/main" val="3778863218"/>
                    </a:ext>
                  </a:extLst>
                </a:gridCol>
              </a:tblGrid>
              <a:tr h="381000">
                <a:tc>
                  <a:txBody>
                    <a:bodyPr/>
                    <a:lstStyle/>
                    <a:p>
                      <a:pPr algn="ctr">
                        <a:lnSpc>
                          <a:spcPct val="150000"/>
                        </a:lnSpc>
                        <a:spcAft>
                          <a:spcPts val="0"/>
                        </a:spcAft>
                      </a:pPr>
                      <a:r>
                        <a:rPr lang="es-EC" sz="1800">
                          <a:effectLst/>
                        </a:rPr>
                        <a:t>CLASIFICACIÓN</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a:effectLst/>
                        </a:rPr>
                        <a:t>VALORACIÓN</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23244366"/>
                  </a:ext>
                </a:extLst>
              </a:tr>
              <a:tr h="381000">
                <a:tc>
                  <a:txBody>
                    <a:bodyPr/>
                    <a:lstStyle/>
                    <a:p>
                      <a:pPr algn="ctr">
                        <a:lnSpc>
                          <a:spcPct val="150000"/>
                        </a:lnSpc>
                        <a:spcAft>
                          <a:spcPts val="0"/>
                        </a:spcAft>
                      </a:pPr>
                      <a:r>
                        <a:rPr lang="es-EC" sz="1800">
                          <a:effectLst/>
                        </a:rPr>
                        <a:t>Significativo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a:effectLst/>
                          <a:highlight>
                            <a:srgbClr val="FF0000"/>
                          </a:highlight>
                        </a:rPr>
                        <a:t>7-9</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4124819"/>
                  </a:ext>
                </a:extLst>
              </a:tr>
              <a:tr h="381000">
                <a:tc>
                  <a:txBody>
                    <a:bodyPr/>
                    <a:lstStyle/>
                    <a:p>
                      <a:pPr algn="ctr">
                        <a:lnSpc>
                          <a:spcPct val="150000"/>
                        </a:lnSpc>
                        <a:spcAft>
                          <a:spcPts val="0"/>
                        </a:spcAft>
                      </a:pPr>
                      <a:r>
                        <a:rPr lang="es-EC" sz="1800">
                          <a:effectLst/>
                        </a:rPr>
                        <a:t>Moderado</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a:effectLst/>
                          <a:highlight>
                            <a:srgbClr val="FFFF00"/>
                          </a:highlight>
                        </a:rPr>
                        <a:t>4-6</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41999516"/>
                  </a:ext>
                </a:extLst>
              </a:tr>
              <a:tr h="381000">
                <a:tc>
                  <a:txBody>
                    <a:bodyPr/>
                    <a:lstStyle/>
                    <a:p>
                      <a:pPr algn="ctr">
                        <a:lnSpc>
                          <a:spcPct val="150000"/>
                        </a:lnSpc>
                        <a:spcAft>
                          <a:spcPts val="0"/>
                        </a:spcAft>
                      </a:pPr>
                      <a:r>
                        <a:rPr lang="es-EC" sz="1800" dirty="0">
                          <a:effectLst/>
                        </a:rPr>
                        <a:t>Aceptable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dirty="0">
                          <a:effectLst/>
                          <a:highlight>
                            <a:srgbClr val="00FF00"/>
                          </a:highlight>
                        </a:rPr>
                        <a:t>1-3</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52467785"/>
                  </a:ext>
                </a:extLst>
              </a:tr>
            </a:tbl>
          </a:graphicData>
        </a:graphic>
      </p:graphicFrame>
      <p:sp>
        <p:nvSpPr>
          <p:cNvPr id="8" name="Rectángulo 7">
            <a:extLst>
              <a:ext uri="{FF2B5EF4-FFF2-40B4-BE49-F238E27FC236}">
                <a16:creationId xmlns:a16="http://schemas.microsoft.com/office/drawing/2014/main" id="{FDDFE02F-E76D-4BD3-A226-97243BB79E3A}"/>
              </a:ext>
            </a:extLst>
          </p:cNvPr>
          <p:cNvSpPr/>
          <p:nvPr/>
        </p:nvSpPr>
        <p:spPr>
          <a:xfrm>
            <a:off x="736601" y="1481132"/>
            <a:ext cx="9833540" cy="872034"/>
          </a:xfrm>
          <a:prstGeom prst="rect">
            <a:avLst/>
          </a:prstGeom>
        </p:spPr>
        <p:txBody>
          <a:bodyPr wrap="square">
            <a:spAutoFit/>
          </a:bodyPr>
          <a:lstStyle/>
          <a:p>
            <a:pPr lvl="0" algn="just">
              <a:lnSpc>
                <a:spcPct val="150000"/>
              </a:lnSpc>
              <a:spcAft>
                <a:spcPts val="600"/>
              </a:spcAft>
            </a:pPr>
            <a:r>
              <a:rPr lang="es-EC" dirty="0">
                <a:latin typeface="Arial" panose="020B0604020202020204" pitchFamily="34" charset="0"/>
                <a:ea typeface="Calibri" panose="020F0502020204030204" pitchFamily="34" charset="0"/>
                <a:cs typeface="Times New Roman" panose="02020603050405020304" pitchFamily="18" charset="0"/>
              </a:rPr>
              <a:t>Según la puntuación global obtenida, se clasifica cada aspecto ambiental como significativo, moderado y aceptable.</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218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031BF6B1-FE2D-4EC9-B5E5-1B5DF9535B32}"/>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1585FFC9-9BE4-4A26-864D-60B2791B320A}"/>
              </a:ext>
            </a:extLst>
          </p:cNvPr>
          <p:cNvSpPr txBox="1">
            <a:spLocks noGrp="1"/>
          </p:cNvSpPr>
          <p:nvPr>
            <p:ph type="title"/>
          </p:nvPr>
        </p:nvSpPr>
        <p:spPr>
          <a:xfrm>
            <a:off x="338667" y="286640"/>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38CA3657-2A3C-4EE4-A26C-F0F574F12FB8}"/>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12</a:t>
            </a:fld>
            <a:endParaRPr spc="-5" dirty="0"/>
          </a:p>
        </p:txBody>
      </p:sp>
      <p:sp>
        <p:nvSpPr>
          <p:cNvPr id="7" name="object 8">
            <a:extLst>
              <a:ext uri="{FF2B5EF4-FFF2-40B4-BE49-F238E27FC236}">
                <a16:creationId xmlns:a16="http://schemas.microsoft.com/office/drawing/2014/main" id="{D435F7E6-C6C8-422A-AD20-E4A5A25FAD90}"/>
              </a:ext>
            </a:extLst>
          </p:cNvPr>
          <p:cNvSpPr txBox="1">
            <a:spLocks/>
          </p:cNvSpPr>
          <p:nvPr/>
        </p:nvSpPr>
        <p:spPr>
          <a:xfrm>
            <a:off x="44958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8" name="Rectángulo 7">
            <a:extLst>
              <a:ext uri="{FF2B5EF4-FFF2-40B4-BE49-F238E27FC236}">
                <a16:creationId xmlns:a16="http://schemas.microsoft.com/office/drawing/2014/main" id="{FC88BBB5-5EC6-43A5-B303-B8CC50DFE50B}"/>
              </a:ext>
            </a:extLst>
          </p:cNvPr>
          <p:cNvSpPr/>
          <p:nvPr/>
        </p:nvSpPr>
        <p:spPr>
          <a:xfrm>
            <a:off x="407306" y="1371600"/>
            <a:ext cx="10336894" cy="2420599"/>
          </a:xfrm>
          <a:prstGeom prst="rect">
            <a:avLst/>
          </a:prstGeom>
        </p:spPr>
        <p:txBody>
          <a:bodyPr wrap="square">
            <a:spAutoFit/>
          </a:bodyPr>
          <a:lstStyle/>
          <a:p>
            <a:pPr lvl="0" algn="just">
              <a:lnSpc>
                <a:spcPct val="150000"/>
              </a:lnSpc>
              <a:spcAft>
                <a:spcPts val="600"/>
              </a:spcAft>
            </a:pPr>
            <a:r>
              <a:rPr lang="es-EC" sz="2000" b="1" dirty="0">
                <a:latin typeface="Arial" panose="020B0604020202020204" pitchFamily="34" charset="0"/>
                <a:ea typeface="Calibri" panose="020F0502020204030204" pitchFamily="34" charset="0"/>
                <a:cs typeface="Times New Roman" panose="02020603050405020304" pitchFamily="18" charset="0"/>
              </a:rPr>
              <a:t>Ejemplo:</a:t>
            </a:r>
          </a:p>
          <a:p>
            <a:pPr lvl="0" algn="just">
              <a:lnSpc>
                <a:spcPct val="150000"/>
              </a:lnSpc>
              <a:spcAft>
                <a:spcPts val="600"/>
              </a:spcAft>
            </a:pPr>
            <a:r>
              <a:rPr lang="es-EC" sz="2000" dirty="0">
                <a:latin typeface="Arial" panose="020B0604020202020204" pitchFamily="34" charset="0"/>
                <a:ea typeface="Calibri" panose="020F0502020204030204" pitchFamily="34" charset="0"/>
                <a:cs typeface="Times New Roman" panose="02020603050405020304" pitchFamily="18" charset="0"/>
              </a:rPr>
              <a:t>Una empresa de fabricación de cerámica genera emisiones atmosféricas. El departamento de operaciones trabaja 25 días al mes y 5 dedican a mantenimiento de maquinaria. La fábrica se localiza en el casco urbano de la ciudad de Riobamba. Valore el aspecto ambiental relacionado a emisiones atmosféricas:</a:t>
            </a:r>
            <a:endParaRPr lang="en-US" sz="2000" dirty="0">
              <a:latin typeface="Arial" panose="020B0604020202020204" pitchFamily="34" charset="0"/>
              <a:ea typeface="Calibri" panose="020F0502020204030204" pitchFamily="34" charset="0"/>
              <a:cs typeface="Times New Roman" panose="02020603050405020304" pitchFamily="18" charset="0"/>
            </a:endParaRPr>
          </a:p>
        </p:txBody>
      </p:sp>
      <p:sp>
        <p:nvSpPr>
          <p:cNvPr id="9" name="Rectángulo 8">
            <a:extLst>
              <a:ext uri="{FF2B5EF4-FFF2-40B4-BE49-F238E27FC236}">
                <a16:creationId xmlns:a16="http://schemas.microsoft.com/office/drawing/2014/main" id="{DE7EDE3C-59E1-4856-BA07-E1D876819442}"/>
              </a:ext>
            </a:extLst>
          </p:cNvPr>
          <p:cNvSpPr/>
          <p:nvPr/>
        </p:nvSpPr>
        <p:spPr>
          <a:xfrm>
            <a:off x="447220" y="4055929"/>
            <a:ext cx="2756808" cy="463075"/>
          </a:xfrm>
          <a:prstGeom prst="rect">
            <a:avLst/>
          </a:prstGeom>
        </p:spPr>
        <p:txBody>
          <a:bodyPr wrap="square">
            <a:spAutoFit/>
          </a:bodyPr>
          <a:lstStyle/>
          <a:p>
            <a:pPr lvl="0" algn="just">
              <a:lnSpc>
                <a:spcPct val="150000"/>
              </a:lnSpc>
              <a:spcAft>
                <a:spcPts val="600"/>
              </a:spcAft>
            </a:pPr>
            <a:r>
              <a:rPr lang="es-EC" dirty="0">
                <a:ea typeface="Calibri" panose="020F0502020204030204" pitchFamily="34" charset="0"/>
                <a:cs typeface="Times New Roman" panose="02020603050405020304" pitchFamily="18" charset="0"/>
              </a:rPr>
              <a:t>Emisiones atmosféricas</a:t>
            </a:r>
            <a:r>
              <a:rPr lang="es-EC" dirty="0">
                <a:latin typeface="Arial" panose="020B0604020202020204" pitchFamily="34" charset="0"/>
                <a:ea typeface="Calibri" panose="020F0502020204030204" pitchFamily="34" charset="0"/>
                <a:cs typeface="Times New Roman" panose="02020603050405020304" pitchFamily="18" charset="0"/>
              </a:rPr>
              <a:t>.</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Flecha derecha 1">
            <a:extLst>
              <a:ext uri="{FF2B5EF4-FFF2-40B4-BE49-F238E27FC236}">
                <a16:creationId xmlns:a16="http://schemas.microsoft.com/office/drawing/2014/main" id="{AD0CD1F6-5CEE-4C0D-9AC4-B0DFAB2EB47E}"/>
              </a:ext>
            </a:extLst>
          </p:cNvPr>
          <p:cNvSpPr/>
          <p:nvPr/>
        </p:nvSpPr>
        <p:spPr>
          <a:xfrm>
            <a:off x="3204028" y="4214204"/>
            <a:ext cx="914400" cy="3048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ángulo 10">
            <a:extLst>
              <a:ext uri="{FF2B5EF4-FFF2-40B4-BE49-F238E27FC236}">
                <a16:creationId xmlns:a16="http://schemas.microsoft.com/office/drawing/2014/main" id="{B1EC0740-0BA2-4A8A-8E0F-F9BB52D63A4F}"/>
              </a:ext>
            </a:extLst>
          </p:cNvPr>
          <p:cNvSpPr/>
          <p:nvPr/>
        </p:nvSpPr>
        <p:spPr>
          <a:xfrm>
            <a:off x="4362450" y="4149672"/>
            <a:ext cx="4819650" cy="369332"/>
          </a:xfrm>
          <a:prstGeom prst="rect">
            <a:avLst/>
          </a:prstGeom>
        </p:spPr>
        <p:txBody>
          <a:bodyPr wrap="square">
            <a:spAutoFit/>
          </a:bodyPr>
          <a:lstStyle/>
          <a:p>
            <a:pPr lvl="0"/>
            <a:r>
              <a:rPr lang="es-EC" dirty="0"/>
              <a:t>Magnitud (frecuencia) * Sensibilidad del medio. </a:t>
            </a:r>
            <a:endParaRPr lang="es-ES" dirty="0"/>
          </a:p>
        </p:txBody>
      </p:sp>
      <p:sp>
        <p:nvSpPr>
          <p:cNvPr id="12" name="Rectángulo 11">
            <a:extLst>
              <a:ext uri="{FF2B5EF4-FFF2-40B4-BE49-F238E27FC236}">
                <a16:creationId xmlns:a16="http://schemas.microsoft.com/office/drawing/2014/main" id="{8A8181D2-D315-427B-9B5A-B8A6DEDEE05E}"/>
              </a:ext>
            </a:extLst>
          </p:cNvPr>
          <p:cNvSpPr/>
          <p:nvPr/>
        </p:nvSpPr>
        <p:spPr>
          <a:xfrm>
            <a:off x="456745" y="4845380"/>
            <a:ext cx="3438980" cy="957313"/>
          </a:xfrm>
          <a:prstGeom prst="rect">
            <a:avLst/>
          </a:prstGeom>
        </p:spPr>
        <p:txBody>
          <a:bodyPr wrap="square">
            <a:spAutoFit/>
          </a:bodyPr>
          <a:lstStyle/>
          <a:p>
            <a:pPr lvl="0" algn="just">
              <a:lnSpc>
                <a:spcPct val="150000"/>
              </a:lnSpc>
              <a:spcAft>
                <a:spcPts val="600"/>
              </a:spcAft>
            </a:pPr>
            <a:r>
              <a:rPr lang="es-EC" dirty="0">
                <a:ea typeface="Calibri" panose="020F0502020204030204" pitchFamily="34" charset="0"/>
                <a:cs typeface="Times New Roman" panose="02020603050405020304" pitchFamily="18" charset="0"/>
              </a:rPr>
              <a:t>Magnitud = Alto (3)</a:t>
            </a:r>
          </a:p>
          <a:p>
            <a:pPr lvl="0" algn="just">
              <a:lnSpc>
                <a:spcPct val="150000"/>
              </a:lnSpc>
              <a:spcAft>
                <a:spcPts val="600"/>
              </a:spcAft>
            </a:pPr>
            <a:r>
              <a:rPr lang="es-EC" dirty="0">
                <a:ea typeface="Calibri" panose="020F0502020204030204" pitchFamily="34" charset="0"/>
                <a:cs typeface="Times New Roman" panose="02020603050405020304" pitchFamily="18" charset="0"/>
              </a:rPr>
              <a:t>Sensibilidad del medio = Alto (3) </a:t>
            </a:r>
            <a:endParaRPr lang="en-US" dirty="0">
              <a:ea typeface="Calibri" panose="020F0502020204030204" pitchFamily="34" charset="0"/>
              <a:cs typeface="Times New Roman" panose="02020603050405020304" pitchFamily="18" charset="0"/>
            </a:endParaRPr>
          </a:p>
        </p:txBody>
      </p:sp>
      <p:sp>
        <p:nvSpPr>
          <p:cNvPr id="13" name="Rectángulo 12">
            <a:extLst>
              <a:ext uri="{FF2B5EF4-FFF2-40B4-BE49-F238E27FC236}">
                <a16:creationId xmlns:a16="http://schemas.microsoft.com/office/drawing/2014/main" id="{5179B1E3-4800-4555-8598-AF3F742BF2D9}"/>
              </a:ext>
            </a:extLst>
          </p:cNvPr>
          <p:cNvSpPr/>
          <p:nvPr/>
        </p:nvSpPr>
        <p:spPr>
          <a:xfrm>
            <a:off x="4381500" y="4895301"/>
            <a:ext cx="3438980" cy="506292"/>
          </a:xfrm>
          <a:prstGeom prst="rect">
            <a:avLst/>
          </a:prstGeom>
        </p:spPr>
        <p:txBody>
          <a:bodyPr wrap="square">
            <a:spAutoFit/>
          </a:bodyPr>
          <a:lstStyle/>
          <a:p>
            <a:pPr lvl="0" algn="just">
              <a:lnSpc>
                <a:spcPct val="150000"/>
              </a:lnSpc>
              <a:spcAft>
                <a:spcPts val="600"/>
              </a:spcAft>
            </a:pPr>
            <a:r>
              <a:rPr lang="es-EC" dirty="0">
                <a:ea typeface="Calibri" panose="020F0502020204030204" pitchFamily="34" charset="0"/>
                <a:cs typeface="Times New Roman" panose="02020603050405020304" pitchFamily="18" charset="0"/>
              </a:rPr>
              <a:t>Aspecto = 3*3 = 9 =</a:t>
            </a:r>
            <a:r>
              <a:rPr lang="es-EC" dirty="0">
                <a:solidFill>
                  <a:srgbClr val="FF0000"/>
                </a:solidFill>
                <a:ea typeface="Calibri" panose="020F0502020204030204" pitchFamily="34" charset="0"/>
                <a:cs typeface="Times New Roman" panose="02020603050405020304" pitchFamily="18" charset="0"/>
              </a:rPr>
              <a:t> </a:t>
            </a:r>
            <a:r>
              <a:rPr lang="es-EC" sz="2000" b="1" dirty="0">
                <a:solidFill>
                  <a:srgbClr val="FF0000"/>
                </a:solidFill>
                <a:ea typeface="Calibri" panose="020F0502020204030204" pitchFamily="34" charset="0"/>
                <a:cs typeface="Times New Roman" panose="02020603050405020304" pitchFamily="18" charset="0"/>
              </a:rPr>
              <a:t>Significativo</a:t>
            </a:r>
            <a:r>
              <a:rPr lang="es-EC" dirty="0">
                <a:solidFill>
                  <a:srgbClr val="FF0000"/>
                </a:solidFill>
                <a:ea typeface="Calibri" panose="020F0502020204030204" pitchFamily="34" charset="0"/>
                <a:cs typeface="Times New Roman" panose="02020603050405020304" pitchFamily="18" charset="0"/>
              </a:rPr>
              <a:t> </a:t>
            </a:r>
            <a:endParaRPr lang="en-US" dirty="0">
              <a:solidFill>
                <a:srgbClr val="FF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5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95;p1">
            <a:extLst>
              <a:ext uri="{FF2B5EF4-FFF2-40B4-BE49-F238E27FC236}">
                <a16:creationId xmlns:a16="http://schemas.microsoft.com/office/drawing/2014/main" id="{A0DD4813-2A8E-4FBA-87E3-197320AC833D}"/>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49B5AC85-A079-4EF2-8E9E-40346234AAC2}"/>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5" name="object 20">
            <a:extLst>
              <a:ext uri="{FF2B5EF4-FFF2-40B4-BE49-F238E27FC236}">
                <a16:creationId xmlns:a16="http://schemas.microsoft.com/office/drawing/2014/main" id="{A0D5DE06-C585-459D-ADFF-3D01F840637B}"/>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13</a:t>
            </a:fld>
            <a:endParaRPr spc="-5" dirty="0"/>
          </a:p>
        </p:txBody>
      </p:sp>
      <p:pic>
        <p:nvPicPr>
          <p:cNvPr id="7" name="Imagen 6">
            <a:extLst>
              <a:ext uri="{FF2B5EF4-FFF2-40B4-BE49-F238E27FC236}">
                <a16:creationId xmlns:a16="http://schemas.microsoft.com/office/drawing/2014/main" id="{DC3428D4-5330-4E6B-9AE0-D41E06CECA92}"/>
              </a:ext>
            </a:extLst>
          </p:cNvPr>
          <p:cNvPicPr>
            <a:picLocks noChangeAspect="1"/>
          </p:cNvPicPr>
          <p:nvPr/>
        </p:nvPicPr>
        <p:blipFill>
          <a:blip r:embed="rId3"/>
          <a:stretch>
            <a:fillRect/>
          </a:stretch>
        </p:blipFill>
        <p:spPr>
          <a:xfrm>
            <a:off x="2743200" y="1148272"/>
            <a:ext cx="6101827" cy="4947728"/>
          </a:xfrm>
          <a:prstGeom prst="rect">
            <a:avLst/>
          </a:prstGeom>
        </p:spPr>
      </p:pic>
    </p:spTree>
    <p:extLst>
      <p:ext uri="{BB962C8B-B14F-4D97-AF65-F5344CB8AC3E}">
        <p14:creationId xmlns:p14="http://schemas.microsoft.com/office/powerpoint/2010/main" val="2359590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64F76402-224B-48F4-81EE-A18C837AF026}"/>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94128CF8-EC79-485D-9712-97D39C5C49FA}"/>
              </a:ext>
            </a:extLst>
          </p:cNvPr>
          <p:cNvSpPr txBox="1">
            <a:spLocks noGrp="1"/>
          </p:cNvSpPr>
          <p:nvPr>
            <p:ph type="title"/>
          </p:nvPr>
        </p:nvSpPr>
        <p:spPr>
          <a:xfrm>
            <a:off x="228600" y="30317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B2177789-9695-4DB4-BB0B-6FB65F4778B5}"/>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14</a:t>
            </a:fld>
            <a:endParaRPr spc="-5" dirty="0"/>
          </a:p>
        </p:txBody>
      </p:sp>
      <p:sp>
        <p:nvSpPr>
          <p:cNvPr id="7" name="object 8">
            <a:extLst>
              <a:ext uri="{FF2B5EF4-FFF2-40B4-BE49-F238E27FC236}">
                <a16:creationId xmlns:a16="http://schemas.microsoft.com/office/drawing/2014/main" id="{EB523CD6-FCB5-4FB8-BDE5-F8146B87762A}"/>
              </a:ext>
            </a:extLst>
          </p:cNvPr>
          <p:cNvSpPr txBox="1">
            <a:spLocks/>
          </p:cNvSpPr>
          <p:nvPr/>
        </p:nvSpPr>
        <p:spPr>
          <a:xfrm>
            <a:off x="4495799" y="6343462"/>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pic>
        <p:nvPicPr>
          <p:cNvPr id="8" name="Imagen 7">
            <a:extLst>
              <a:ext uri="{FF2B5EF4-FFF2-40B4-BE49-F238E27FC236}">
                <a16:creationId xmlns:a16="http://schemas.microsoft.com/office/drawing/2014/main" id="{B0527A26-49D0-4A6D-BFEC-DF2525A214CB}"/>
              </a:ext>
            </a:extLst>
          </p:cNvPr>
          <p:cNvPicPr>
            <a:picLocks noChangeAspect="1"/>
          </p:cNvPicPr>
          <p:nvPr/>
        </p:nvPicPr>
        <p:blipFill rotWithShape="1">
          <a:blip r:embed="rId3"/>
          <a:srcRect t="6521"/>
          <a:stretch/>
        </p:blipFill>
        <p:spPr>
          <a:xfrm>
            <a:off x="2431201" y="1360127"/>
            <a:ext cx="7329597" cy="4502511"/>
          </a:xfrm>
          <a:prstGeom prst="rect">
            <a:avLst/>
          </a:prstGeom>
        </p:spPr>
      </p:pic>
    </p:spTree>
    <p:extLst>
      <p:ext uri="{BB962C8B-B14F-4D97-AF65-F5344CB8AC3E}">
        <p14:creationId xmlns:p14="http://schemas.microsoft.com/office/powerpoint/2010/main" val="3884716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E9FEDCB3-A72E-40A2-9FFD-04514C2C938D}"/>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7EFA4D27-E602-4301-B70A-27AE522FAA39}"/>
              </a:ext>
            </a:extLst>
          </p:cNvPr>
          <p:cNvSpPr txBox="1">
            <a:spLocks noGrp="1"/>
          </p:cNvSpPr>
          <p:nvPr>
            <p:ph type="title"/>
          </p:nvPr>
        </p:nvSpPr>
        <p:spPr>
          <a:xfrm>
            <a:off x="258097" y="314404"/>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6.1.2 Aspectos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C6792E2F-2FC4-463B-9B73-84E2F18FA033}"/>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15</a:t>
            </a:fld>
            <a:endParaRPr spc="-5" dirty="0"/>
          </a:p>
        </p:txBody>
      </p:sp>
      <p:pic>
        <p:nvPicPr>
          <p:cNvPr id="8" name="Imagen 7">
            <a:extLst>
              <a:ext uri="{FF2B5EF4-FFF2-40B4-BE49-F238E27FC236}">
                <a16:creationId xmlns:a16="http://schemas.microsoft.com/office/drawing/2014/main" id="{13D90679-2D62-4E96-BC52-4DE79851AC85}"/>
              </a:ext>
            </a:extLst>
          </p:cNvPr>
          <p:cNvPicPr>
            <a:picLocks noChangeAspect="1"/>
          </p:cNvPicPr>
          <p:nvPr/>
        </p:nvPicPr>
        <p:blipFill>
          <a:blip r:embed="rId3"/>
          <a:stretch>
            <a:fillRect/>
          </a:stretch>
        </p:blipFill>
        <p:spPr>
          <a:xfrm>
            <a:off x="1600199" y="2243523"/>
            <a:ext cx="8652933" cy="3548515"/>
          </a:xfrm>
          <a:prstGeom prst="rect">
            <a:avLst/>
          </a:prstGeom>
        </p:spPr>
      </p:pic>
      <p:sp>
        <p:nvSpPr>
          <p:cNvPr id="9" name="object 4">
            <a:extLst>
              <a:ext uri="{FF2B5EF4-FFF2-40B4-BE49-F238E27FC236}">
                <a16:creationId xmlns:a16="http://schemas.microsoft.com/office/drawing/2014/main" id="{192E4745-48FB-43B1-B059-7A3355F2632B}"/>
              </a:ext>
            </a:extLst>
          </p:cNvPr>
          <p:cNvSpPr txBox="1"/>
          <p:nvPr/>
        </p:nvSpPr>
        <p:spPr>
          <a:xfrm>
            <a:off x="334297" y="1476133"/>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Ejemplos de relación aspecto - impacto</a:t>
            </a:r>
            <a:endParaRPr sz="2400" dirty="0">
              <a:latin typeface="Arial"/>
              <a:cs typeface="Arial"/>
            </a:endParaRPr>
          </a:p>
        </p:txBody>
      </p:sp>
    </p:spTree>
    <p:extLst>
      <p:ext uri="{BB962C8B-B14F-4D97-AF65-F5344CB8AC3E}">
        <p14:creationId xmlns:p14="http://schemas.microsoft.com/office/powerpoint/2010/main" val="1248886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45354-2C8E-415E-83F3-8D988218DFE3}"/>
              </a:ext>
            </a:extLst>
          </p:cNvPr>
          <p:cNvSpPr>
            <a:spLocks noGrp="1"/>
          </p:cNvSpPr>
          <p:nvPr>
            <p:ph type="title"/>
          </p:nvPr>
        </p:nvSpPr>
        <p:spPr/>
        <p:txBody>
          <a:bodyPr/>
          <a:lstStyle/>
          <a:p>
            <a:endParaRPr lang="es-EC"/>
          </a:p>
        </p:txBody>
      </p:sp>
      <p:sp>
        <p:nvSpPr>
          <p:cNvPr id="3" name="Marcador de texto 2">
            <a:extLst>
              <a:ext uri="{FF2B5EF4-FFF2-40B4-BE49-F238E27FC236}">
                <a16:creationId xmlns:a16="http://schemas.microsoft.com/office/drawing/2014/main" id="{D4565337-6770-44E9-9190-78453D5C66DF}"/>
              </a:ext>
            </a:extLst>
          </p:cNvPr>
          <p:cNvSpPr>
            <a:spLocks noGrp="1"/>
          </p:cNvSpPr>
          <p:nvPr>
            <p:ph type="body" idx="1"/>
          </p:nvPr>
        </p:nvSpPr>
        <p:spPr/>
        <p:txBody>
          <a:bodyPr/>
          <a:lstStyle/>
          <a:p>
            <a:endParaRPr lang="es-EC" dirty="0"/>
          </a:p>
        </p:txBody>
      </p:sp>
      <p:pic>
        <p:nvPicPr>
          <p:cNvPr id="4" name="Google Shape;95;p1">
            <a:extLst>
              <a:ext uri="{FF2B5EF4-FFF2-40B4-BE49-F238E27FC236}">
                <a16:creationId xmlns:a16="http://schemas.microsoft.com/office/drawing/2014/main" id="{072A07A9-AD8A-4DC9-B661-2BDE8100AF3F}"/>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0100FF5F-A756-4879-8C75-41A4A75545B8}"/>
              </a:ext>
            </a:extLst>
          </p:cNvPr>
          <p:cNvSpPr txBox="1">
            <a:spLocks/>
          </p:cNvSpPr>
          <p:nvPr/>
        </p:nvSpPr>
        <p:spPr>
          <a:xfrm>
            <a:off x="228600" y="303172"/>
            <a:ext cx="9753600" cy="873957"/>
          </a:xfrm>
          <a:prstGeom prst="rect">
            <a:avLst/>
          </a:prstGeom>
          <a:noFill/>
          <a:ln>
            <a:noFill/>
          </a:ln>
        </p:spPr>
        <p:txBody>
          <a:bodyPr spcFirstLastPara="1" vert="horz" wrap="square" lIns="0" tIns="12065"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spcBef>
                <a:spcPts val="95"/>
              </a:spcBef>
            </a:pPr>
            <a:r>
              <a:rPr lang="es-MX" b="1" kern="0">
                <a:solidFill>
                  <a:schemeClr val="accent5">
                    <a:lumMod val="50000"/>
                  </a:schemeClr>
                </a:solidFill>
              </a:rPr>
              <a:t>6.1.3 Requisitos legales ambientales</a:t>
            </a:r>
            <a:br>
              <a:rPr lang="es-MX" b="1" kern="0">
                <a:solidFill>
                  <a:schemeClr val="accent5">
                    <a:lumMod val="50000"/>
                  </a:schemeClr>
                </a:solidFill>
              </a:rPr>
            </a:br>
            <a:r>
              <a:rPr lang="es-MX" b="1" kern="0">
                <a:solidFill>
                  <a:schemeClr val="accent2"/>
                </a:solidFill>
                <a:latin typeface="Monotype Corsiva" panose="03010101010201010101" pitchFamily="66" charset="0"/>
              </a:rPr>
              <a:t>Medio ambiente – ISO 14001</a:t>
            </a:r>
            <a:endParaRPr lang="es-MX" b="1" kern="0"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BCB2A14F-1CCA-44B3-AF1C-A8F46BEBED0E}"/>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16</a:t>
            </a:fld>
            <a:endParaRPr spc="-5" dirty="0"/>
          </a:p>
        </p:txBody>
      </p:sp>
      <p:sp>
        <p:nvSpPr>
          <p:cNvPr id="7" name="object 8">
            <a:extLst>
              <a:ext uri="{FF2B5EF4-FFF2-40B4-BE49-F238E27FC236}">
                <a16:creationId xmlns:a16="http://schemas.microsoft.com/office/drawing/2014/main" id="{1781F873-79AA-4FD8-84F2-C9BDF7F0D42B}"/>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8" name="Diagrama 7">
            <a:extLst>
              <a:ext uri="{FF2B5EF4-FFF2-40B4-BE49-F238E27FC236}">
                <a16:creationId xmlns:a16="http://schemas.microsoft.com/office/drawing/2014/main" id="{06D872E4-D64D-4757-840B-2B9EE81E1EF7}"/>
              </a:ext>
            </a:extLst>
          </p:cNvPr>
          <p:cNvGraphicFramePr/>
          <p:nvPr>
            <p:extLst>
              <p:ext uri="{D42A27DB-BD31-4B8C-83A1-F6EECF244321}">
                <p14:modId xmlns:p14="http://schemas.microsoft.com/office/powerpoint/2010/main" val="626863296"/>
              </p:ext>
            </p:extLst>
          </p:nvPr>
        </p:nvGraphicFramePr>
        <p:xfrm>
          <a:off x="2209800" y="847690"/>
          <a:ext cx="7866743" cy="5162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141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36A2A38C-8EBF-47FA-B78C-E00F360F3048}"/>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CAAA274E-11F4-48E7-A743-A2AF794B7986}"/>
              </a:ext>
            </a:extLst>
          </p:cNvPr>
          <p:cNvSpPr txBox="1">
            <a:spLocks/>
          </p:cNvSpPr>
          <p:nvPr/>
        </p:nvSpPr>
        <p:spPr>
          <a:xfrm>
            <a:off x="829733" y="314655"/>
            <a:ext cx="9753600" cy="910890"/>
          </a:xfrm>
          <a:prstGeom prst="rect">
            <a:avLst/>
          </a:prstGeom>
        </p:spPr>
        <p:txBody>
          <a:bodyPr vert="horz" wrap="square" lIns="0" tIns="1206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spcBef>
                <a:spcPts val="95"/>
              </a:spcBef>
            </a:pPr>
            <a:r>
              <a:rPr lang="es-MX" sz="3200" b="1" dirty="0">
                <a:solidFill>
                  <a:schemeClr val="accent5">
                    <a:lumMod val="50000"/>
                  </a:schemeClr>
                </a:solidFill>
              </a:rPr>
              <a:t>6.1.3 Requisitos legales ambientales</a:t>
            </a:r>
            <a:br>
              <a:rPr lang="es-MX" sz="3200" b="1" dirty="0">
                <a:solidFill>
                  <a:schemeClr val="accent5">
                    <a:lumMod val="50000"/>
                  </a:schemeClr>
                </a:solidFill>
              </a:rPr>
            </a:br>
            <a:r>
              <a:rPr lang="es-MX" sz="3200" b="1" dirty="0">
                <a:solidFill>
                  <a:schemeClr val="accent2"/>
                </a:solidFill>
                <a:latin typeface="Monotype Corsiva" panose="03010101010201010101" pitchFamily="66" charset="0"/>
              </a:rPr>
              <a:t>Medio ambiente – ISO 14001</a:t>
            </a:r>
            <a:endParaRPr lang="es-MX" sz="3200"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FA49A7BC-D4D4-4364-8CDC-F191A5A6F4C4}"/>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17</a:t>
            </a:fld>
            <a:endParaRPr spc="-5" dirty="0"/>
          </a:p>
        </p:txBody>
      </p:sp>
      <p:sp>
        <p:nvSpPr>
          <p:cNvPr id="7" name="object 8">
            <a:extLst>
              <a:ext uri="{FF2B5EF4-FFF2-40B4-BE49-F238E27FC236}">
                <a16:creationId xmlns:a16="http://schemas.microsoft.com/office/drawing/2014/main" id="{F12C235A-18F3-466A-9BCA-C5EAB1885EFC}"/>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8" name="object 4">
            <a:extLst>
              <a:ext uri="{FF2B5EF4-FFF2-40B4-BE49-F238E27FC236}">
                <a16:creationId xmlns:a16="http://schemas.microsoft.com/office/drawing/2014/main" id="{A483F0E2-8C8F-4F23-9C3A-B2E2DDC9610D}"/>
              </a:ext>
            </a:extLst>
          </p:cNvPr>
          <p:cNvSpPr txBox="1"/>
          <p:nvPr/>
        </p:nvSpPr>
        <p:spPr>
          <a:xfrm>
            <a:off x="318922" y="1149033"/>
            <a:ext cx="29718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Algunos ejemplos</a:t>
            </a:r>
            <a:endParaRPr sz="2400" dirty="0">
              <a:latin typeface="Arial"/>
              <a:cs typeface="Arial"/>
            </a:endParaRPr>
          </a:p>
        </p:txBody>
      </p:sp>
      <p:graphicFrame>
        <p:nvGraphicFramePr>
          <p:cNvPr id="9" name="Diagrama 8">
            <a:extLst>
              <a:ext uri="{FF2B5EF4-FFF2-40B4-BE49-F238E27FC236}">
                <a16:creationId xmlns:a16="http://schemas.microsoft.com/office/drawing/2014/main" id="{83CD43F0-24D9-4809-A589-B6E217C4CC00}"/>
              </a:ext>
            </a:extLst>
          </p:cNvPr>
          <p:cNvGraphicFramePr/>
          <p:nvPr>
            <p:extLst>
              <p:ext uri="{D42A27DB-BD31-4B8C-83A1-F6EECF244321}">
                <p14:modId xmlns:p14="http://schemas.microsoft.com/office/powerpoint/2010/main" val="733027053"/>
              </p:ext>
            </p:extLst>
          </p:nvPr>
        </p:nvGraphicFramePr>
        <p:xfrm>
          <a:off x="1931822" y="1708182"/>
          <a:ext cx="8196428" cy="4316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0989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95;p1">
            <a:extLst>
              <a:ext uri="{FF2B5EF4-FFF2-40B4-BE49-F238E27FC236}">
                <a16:creationId xmlns:a16="http://schemas.microsoft.com/office/drawing/2014/main" id="{8EDF8470-5602-4CF1-90F9-20CF245BD7E2}"/>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6" name="object 2">
            <a:extLst>
              <a:ext uri="{FF2B5EF4-FFF2-40B4-BE49-F238E27FC236}">
                <a16:creationId xmlns:a16="http://schemas.microsoft.com/office/drawing/2014/main" id="{A9896CD6-64C1-41F3-9181-EC1C9154A328}"/>
              </a:ext>
            </a:extLst>
          </p:cNvPr>
          <p:cNvSpPr txBox="1">
            <a:spLocks noGrp="1"/>
          </p:cNvSpPr>
          <p:nvPr>
            <p:ph type="title"/>
          </p:nvPr>
        </p:nvSpPr>
        <p:spPr>
          <a:xfrm>
            <a:off x="228600" y="228536"/>
            <a:ext cx="9753600" cy="1023229"/>
          </a:xfrm>
          <a:prstGeom prst="rect">
            <a:avLst/>
          </a:prstGeom>
        </p:spPr>
        <p:txBody>
          <a:bodyPr vert="horz" wrap="square" lIns="0" tIns="12065" rIns="0" bIns="0" rtlCol="0">
            <a:spAutoFit/>
          </a:bodyPr>
          <a:lstStyle/>
          <a:p>
            <a:pPr marL="12700">
              <a:spcBef>
                <a:spcPts val="95"/>
              </a:spcBef>
            </a:pPr>
            <a:r>
              <a:rPr lang="es-EC" sz="3600" b="1" dirty="0">
                <a:solidFill>
                  <a:schemeClr val="accent5">
                    <a:lumMod val="50000"/>
                  </a:schemeClr>
                </a:solidFill>
              </a:rPr>
              <a:t>6.1.3 Requisitos legales ambientales</a:t>
            </a:r>
            <a:br>
              <a:rPr lang="es-EC" sz="3600" b="1" dirty="0">
                <a:solidFill>
                  <a:schemeClr val="accent5">
                    <a:lumMod val="50000"/>
                  </a:schemeClr>
                </a:solidFill>
              </a:rPr>
            </a:br>
            <a:r>
              <a:rPr lang="es-EC" sz="3600" b="1" dirty="0">
                <a:solidFill>
                  <a:schemeClr val="accent2"/>
                </a:solidFill>
                <a:latin typeface="Monotype Corsiva" panose="03010101010201010101" pitchFamily="66" charset="0"/>
              </a:rPr>
              <a:t>Medio ambiente – ISO 14001</a:t>
            </a:r>
            <a:endParaRPr sz="3600" b="1" spc="-5" dirty="0">
              <a:solidFill>
                <a:schemeClr val="accent2"/>
              </a:solidFill>
              <a:latin typeface="Monotype Corsiva" panose="03010101010201010101" pitchFamily="66" charset="0"/>
            </a:endParaRPr>
          </a:p>
        </p:txBody>
      </p:sp>
      <p:sp>
        <p:nvSpPr>
          <p:cNvPr id="7" name="object 20">
            <a:extLst>
              <a:ext uri="{FF2B5EF4-FFF2-40B4-BE49-F238E27FC236}">
                <a16:creationId xmlns:a16="http://schemas.microsoft.com/office/drawing/2014/main" id="{CACE70F2-11BC-4A09-A473-416D1E4C4F4F}"/>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18</a:t>
            </a:fld>
            <a:endParaRPr spc="-5" dirty="0"/>
          </a:p>
        </p:txBody>
      </p:sp>
      <p:sp>
        <p:nvSpPr>
          <p:cNvPr id="8" name="object 8">
            <a:extLst>
              <a:ext uri="{FF2B5EF4-FFF2-40B4-BE49-F238E27FC236}">
                <a16:creationId xmlns:a16="http://schemas.microsoft.com/office/drawing/2014/main" id="{165A7727-9A2D-46EE-8B8A-971FA7EB1AE3}"/>
              </a:ext>
            </a:extLst>
          </p:cNvPr>
          <p:cNvSpPr txBox="1">
            <a:spLocks/>
          </p:cNvSpPr>
          <p:nvPr/>
        </p:nvSpPr>
        <p:spPr>
          <a:xfrm>
            <a:off x="4495800" y="638260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9" name="object 4">
            <a:extLst>
              <a:ext uri="{FF2B5EF4-FFF2-40B4-BE49-F238E27FC236}">
                <a16:creationId xmlns:a16="http://schemas.microsoft.com/office/drawing/2014/main" id="{7E190D23-2072-4E82-A029-9E10F1D4C5D7}"/>
              </a:ext>
            </a:extLst>
          </p:cNvPr>
          <p:cNvSpPr txBox="1"/>
          <p:nvPr/>
        </p:nvSpPr>
        <p:spPr>
          <a:xfrm>
            <a:off x="318922" y="1284811"/>
            <a:ext cx="29718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400" b="1" dirty="0">
                <a:solidFill>
                  <a:srgbClr val="0E7DC5"/>
                </a:solidFill>
                <a:latin typeface="Arial"/>
                <a:cs typeface="Arial"/>
              </a:rPr>
              <a:t>Algunos ejemplos</a:t>
            </a:r>
            <a:endParaRPr sz="2400" dirty="0">
              <a:latin typeface="Arial"/>
              <a:cs typeface="Arial"/>
            </a:endParaRPr>
          </a:p>
        </p:txBody>
      </p:sp>
      <p:graphicFrame>
        <p:nvGraphicFramePr>
          <p:cNvPr id="10" name="Diagrama 9">
            <a:extLst>
              <a:ext uri="{FF2B5EF4-FFF2-40B4-BE49-F238E27FC236}">
                <a16:creationId xmlns:a16="http://schemas.microsoft.com/office/drawing/2014/main" id="{8FF92115-537C-4D72-ACCF-C6DEF40723DA}"/>
              </a:ext>
            </a:extLst>
          </p:cNvPr>
          <p:cNvGraphicFramePr/>
          <p:nvPr>
            <p:extLst>
              <p:ext uri="{D42A27DB-BD31-4B8C-83A1-F6EECF244321}">
                <p14:modId xmlns:p14="http://schemas.microsoft.com/office/powerpoint/2010/main" val="3707872877"/>
              </p:ext>
            </p:extLst>
          </p:nvPr>
        </p:nvGraphicFramePr>
        <p:xfrm>
          <a:off x="1905000" y="1900982"/>
          <a:ext cx="7543800" cy="4118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ángulo 10">
            <a:extLst>
              <a:ext uri="{FF2B5EF4-FFF2-40B4-BE49-F238E27FC236}">
                <a16:creationId xmlns:a16="http://schemas.microsoft.com/office/drawing/2014/main" id="{3F84009E-CDF1-494B-A28F-E827D251619E}"/>
              </a:ext>
            </a:extLst>
          </p:cNvPr>
          <p:cNvSpPr/>
          <p:nvPr/>
        </p:nvSpPr>
        <p:spPr>
          <a:xfrm>
            <a:off x="10180347" y="2514600"/>
            <a:ext cx="1157514" cy="416011"/>
          </a:xfrm>
          <a:prstGeom prst="rect">
            <a:avLst/>
          </a:prstGeom>
        </p:spPr>
        <p:txBody>
          <a:bodyPr wrap="square">
            <a:spAutoFit/>
          </a:bodyPr>
          <a:lstStyle/>
          <a:p>
            <a:pPr lvl="0" algn="just">
              <a:lnSpc>
                <a:spcPct val="150000"/>
              </a:lnSpc>
              <a:spcAft>
                <a:spcPts val="600"/>
              </a:spcAft>
            </a:pPr>
            <a:r>
              <a:rPr lang="es-EC" sz="1600" b="1" dirty="0" err="1">
                <a:latin typeface="Arial" panose="020B0604020202020204" pitchFamily="34" charset="0"/>
                <a:ea typeface="Calibri" panose="020F0502020204030204" pitchFamily="34" charset="0"/>
                <a:cs typeface="Times New Roman" panose="02020603050405020304" pitchFamily="18" charset="0"/>
              </a:rPr>
              <a:t>TULSMA</a:t>
            </a:r>
            <a:endParaRPr lang="en-US" sz="1600" b="1" dirty="0">
              <a:latin typeface="Arial" panose="020B0604020202020204" pitchFamily="34" charset="0"/>
              <a:ea typeface="Calibri" panose="020F0502020204030204" pitchFamily="34" charset="0"/>
              <a:cs typeface="Times New Roman" panose="02020603050405020304" pitchFamily="18" charset="0"/>
            </a:endParaRPr>
          </a:p>
        </p:txBody>
      </p:sp>
      <p:sp>
        <p:nvSpPr>
          <p:cNvPr id="12" name="Flecha derecha 6">
            <a:extLst>
              <a:ext uri="{FF2B5EF4-FFF2-40B4-BE49-F238E27FC236}">
                <a16:creationId xmlns:a16="http://schemas.microsoft.com/office/drawing/2014/main" id="{59CBE8BE-8794-4CAB-B272-2CE79BC438D6}"/>
              </a:ext>
            </a:extLst>
          </p:cNvPr>
          <p:cNvSpPr/>
          <p:nvPr/>
        </p:nvSpPr>
        <p:spPr>
          <a:xfrm>
            <a:off x="9534525" y="2608305"/>
            <a:ext cx="685800" cy="2286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311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87DFA8-E8C6-4D54-9D66-730BC842C1A0}"/>
              </a:ext>
            </a:extLst>
          </p:cNvPr>
          <p:cNvSpPr>
            <a:spLocks noGrp="1"/>
          </p:cNvSpPr>
          <p:nvPr>
            <p:ph type="title"/>
          </p:nvPr>
        </p:nvSpPr>
        <p:spPr/>
        <p:txBody>
          <a:bodyPr/>
          <a:lstStyle/>
          <a:p>
            <a:endParaRPr lang="es-EC"/>
          </a:p>
        </p:txBody>
      </p:sp>
      <p:sp>
        <p:nvSpPr>
          <p:cNvPr id="3" name="Marcador de contenido 2">
            <a:extLst>
              <a:ext uri="{FF2B5EF4-FFF2-40B4-BE49-F238E27FC236}">
                <a16:creationId xmlns:a16="http://schemas.microsoft.com/office/drawing/2014/main" id="{B2299B1A-1B96-48C3-B0EB-DA7C7801E5E4}"/>
              </a:ext>
            </a:extLst>
          </p:cNvPr>
          <p:cNvSpPr>
            <a:spLocks noGrp="1"/>
          </p:cNvSpPr>
          <p:nvPr>
            <p:ph idx="1"/>
          </p:nvPr>
        </p:nvSpPr>
        <p:spPr/>
        <p:txBody>
          <a:bodyPr/>
          <a:lstStyle/>
          <a:p>
            <a:endParaRPr lang="es-EC" dirty="0"/>
          </a:p>
        </p:txBody>
      </p:sp>
      <p:pic>
        <p:nvPicPr>
          <p:cNvPr id="4" name="Google Shape;95;p1">
            <a:extLst>
              <a:ext uri="{FF2B5EF4-FFF2-40B4-BE49-F238E27FC236}">
                <a16:creationId xmlns:a16="http://schemas.microsoft.com/office/drawing/2014/main" id="{551A4174-C94B-4DEC-91A3-FD2D65B90523}"/>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4E139A8A-5B82-4A3C-A725-868FE657AC47}"/>
              </a:ext>
            </a:extLst>
          </p:cNvPr>
          <p:cNvSpPr txBox="1">
            <a:spLocks/>
          </p:cNvSpPr>
          <p:nvPr/>
        </p:nvSpPr>
        <p:spPr>
          <a:xfrm>
            <a:off x="349901" y="245538"/>
            <a:ext cx="9753600" cy="1023229"/>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6.1.3 Requisitos legales ambientales</a:t>
            </a:r>
            <a:br>
              <a:rPr lang="es-MX" sz="3600" b="1" dirty="0">
                <a:solidFill>
                  <a:schemeClr val="accent5">
                    <a:lumMod val="50000"/>
                  </a:schemeClr>
                </a:solidFill>
              </a:rPr>
            </a:br>
            <a:r>
              <a:rPr lang="es-MX" sz="3600" b="1" dirty="0">
                <a:solidFill>
                  <a:schemeClr val="accent2"/>
                </a:solidFill>
                <a:latin typeface="Monotype Corsiva" panose="03010101010201010101" pitchFamily="66" charset="0"/>
              </a:rPr>
              <a:t>Medio ambiente – ISO 14001</a:t>
            </a:r>
            <a:endParaRPr lang="es-MX" sz="3600"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C0350C71-DE76-4BA6-8798-FE842C32533D}"/>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19</a:t>
            </a:fld>
            <a:endParaRPr spc="-5" dirty="0"/>
          </a:p>
        </p:txBody>
      </p:sp>
      <p:sp>
        <p:nvSpPr>
          <p:cNvPr id="7" name="object 8">
            <a:extLst>
              <a:ext uri="{FF2B5EF4-FFF2-40B4-BE49-F238E27FC236}">
                <a16:creationId xmlns:a16="http://schemas.microsoft.com/office/drawing/2014/main" id="{451EAAF5-20B6-4818-BF6A-9046CA79F0CE}"/>
              </a:ext>
            </a:extLst>
          </p:cNvPr>
          <p:cNvSpPr txBox="1">
            <a:spLocks/>
          </p:cNvSpPr>
          <p:nvPr/>
        </p:nvSpPr>
        <p:spPr>
          <a:xfrm>
            <a:off x="4495800" y="6394051"/>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pic>
        <p:nvPicPr>
          <p:cNvPr id="8" name="Imagen 7">
            <a:extLst>
              <a:ext uri="{FF2B5EF4-FFF2-40B4-BE49-F238E27FC236}">
                <a16:creationId xmlns:a16="http://schemas.microsoft.com/office/drawing/2014/main" id="{79C35B19-B611-4B3E-BA14-2B1F06C945D1}"/>
              </a:ext>
            </a:extLst>
          </p:cNvPr>
          <p:cNvPicPr>
            <a:picLocks noChangeAspect="1"/>
          </p:cNvPicPr>
          <p:nvPr/>
        </p:nvPicPr>
        <p:blipFill>
          <a:blip r:embed="rId3"/>
          <a:stretch>
            <a:fillRect/>
          </a:stretch>
        </p:blipFill>
        <p:spPr>
          <a:xfrm>
            <a:off x="975051" y="1177128"/>
            <a:ext cx="9753599" cy="4859605"/>
          </a:xfrm>
          <a:prstGeom prst="rect">
            <a:avLst/>
          </a:prstGeom>
        </p:spPr>
      </p:pic>
    </p:spTree>
    <p:extLst>
      <p:ext uri="{BB962C8B-B14F-4D97-AF65-F5344CB8AC3E}">
        <p14:creationId xmlns:p14="http://schemas.microsoft.com/office/powerpoint/2010/main" val="4155251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chemeClr val="dk1"/>
              </a:buClr>
              <a:buSzPts val="1800"/>
            </a:pPr>
            <a:endParaRPr>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52E34FC1-7837-4A92-B0DD-B5712AAAD17D}"/>
              </a:ext>
            </a:extLst>
          </p:cNvPr>
          <p:cNvSpPr txBox="1">
            <a:spLocks/>
          </p:cNvSpPr>
          <p:nvPr/>
        </p:nvSpPr>
        <p:spPr>
          <a:xfrm>
            <a:off x="296333" y="349049"/>
            <a:ext cx="9753600" cy="910890"/>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200" b="1" dirty="0">
                <a:solidFill>
                  <a:schemeClr val="accent5">
                    <a:lumMod val="50000"/>
                  </a:schemeClr>
                </a:solidFill>
              </a:rPr>
              <a:t>6.1.2 Identificación de peligros y evaluación de riesgos</a:t>
            </a:r>
            <a:br>
              <a:rPr lang="es-MX" sz="3200" b="1" dirty="0">
                <a:solidFill>
                  <a:schemeClr val="accent5">
                    <a:lumMod val="50000"/>
                  </a:schemeClr>
                </a:solidFill>
              </a:rPr>
            </a:br>
            <a:r>
              <a:rPr lang="es-MX" sz="3200" b="1" dirty="0">
                <a:solidFill>
                  <a:schemeClr val="bg1"/>
                </a:solidFill>
                <a:latin typeface="Monotype Corsiva" panose="03010101010201010101" pitchFamily="66" charset="0"/>
              </a:rPr>
              <a:t>Seguridad y salud – ISO 45001</a:t>
            </a:r>
            <a:endParaRPr lang="es-MX" sz="3200" b="1" spc="-5" dirty="0">
              <a:solidFill>
                <a:schemeClr val="bg1"/>
              </a:solidFill>
              <a:latin typeface="Monotype Corsiva" panose="03010101010201010101" pitchFamily="66" charset="0"/>
            </a:endParaRPr>
          </a:p>
        </p:txBody>
      </p:sp>
      <p:sp>
        <p:nvSpPr>
          <p:cNvPr id="5" name="object 20">
            <a:extLst>
              <a:ext uri="{FF2B5EF4-FFF2-40B4-BE49-F238E27FC236}">
                <a16:creationId xmlns:a16="http://schemas.microsoft.com/office/drawing/2014/main" id="{C1DDD5C9-8221-4C39-AA9F-77BF42B0316C}"/>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20</a:t>
            </a:fld>
            <a:endParaRPr spc="-5" dirty="0"/>
          </a:p>
        </p:txBody>
      </p:sp>
      <p:sp>
        <p:nvSpPr>
          <p:cNvPr id="6" name="object 8">
            <a:extLst>
              <a:ext uri="{FF2B5EF4-FFF2-40B4-BE49-F238E27FC236}">
                <a16:creationId xmlns:a16="http://schemas.microsoft.com/office/drawing/2014/main" id="{8CEB98AB-B4D6-43D9-84DE-D3C697E73D75}"/>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Rectángulo 6">
            <a:extLst>
              <a:ext uri="{FF2B5EF4-FFF2-40B4-BE49-F238E27FC236}">
                <a16:creationId xmlns:a16="http://schemas.microsoft.com/office/drawing/2014/main" id="{90EFD2CE-1BFF-4470-9D74-202273C5DADC}"/>
              </a:ext>
            </a:extLst>
          </p:cNvPr>
          <p:cNvSpPr/>
          <p:nvPr/>
        </p:nvSpPr>
        <p:spPr>
          <a:xfrm>
            <a:off x="381000" y="1592675"/>
            <a:ext cx="10189140" cy="3416320"/>
          </a:xfrm>
          <a:prstGeom prst="rect">
            <a:avLst/>
          </a:prstGeom>
        </p:spPr>
        <p:txBody>
          <a:bodyPr wrap="square">
            <a:spAutoFit/>
          </a:bodyPr>
          <a:lstStyle/>
          <a:p>
            <a:pPr algn="just"/>
            <a:r>
              <a:rPr lang="es-ES" b="1" dirty="0">
                <a:latin typeface="Arial" panose="020B0604020202020204" pitchFamily="34" charset="0"/>
                <a:cs typeface="Arial" panose="020B0604020202020204" pitchFamily="34" charset="0"/>
              </a:rPr>
              <a:t>Condición de trabajo</a:t>
            </a:r>
            <a:r>
              <a:rPr lang="es-ES" dirty="0">
                <a:latin typeface="Arial" panose="020B0604020202020204" pitchFamily="34" charset="0"/>
                <a:cs typeface="Arial" panose="020B0604020202020204" pitchFamily="34" charset="0"/>
              </a:rPr>
              <a:t>: es cualquier característica del trabajo que pueda tener una influencia sobre la salud del trabajador</a:t>
            </a:r>
          </a:p>
          <a:p>
            <a:pPr algn="just"/>
            <a:endParaRPr lang="es-ES" dirty="0">
              <a:latin typeface="Arial" panose="020B0604020202020204" pitchFamily="34" charset="0"/>
              <a:cs typeface="Arial" panose="020B0604020202020204" pitchFamily="34" charset="0"/>
            </a:endParaRPr>
          </a:p>
          <a:p>
            <a:pPr algn="just"/>
            <a:r>
              <a:rPr lang="es-ES" b="1" dirty="0">
                <a:latin typeface="Arial" panose="020B0604020202020204" pitchFamily="34" charset="0"/>
                <a:cs typeface="Arial" panose="020B0604020202020204" pitchFamily="34" charset="0"/>
              </a:rPr>
              <a:t>Factor de riesgo</a:t>
            </a:r>
            <a:r>
              <a:rPr lang="es-ES" dirty="0">
                <a:latin typeface="Arial" panose="020B0604020202020204" pitchFamily="34" charset="0"/>
                <a:cs typeface="Arial" panose="020B0604020202020204" pitchFamily="34" charset="0"/>
              </a:rPr>
              <a:t>: se entenderán como procesos, actividades, operaciones, equipos o productos potencialmente peligrosos aquellos que, en ausencia de medidas preventivas específicas, originen riesgos para la seguridad y la salud de los trabajadores que los desarrollan o utilizan.</a:t>
            </a:r>
          </a:p>
          <a:p>
            <a:pPr algn="just"/>
            <a:br>
              <a:rPr lang="es-ES" dirty="0">
                <a:latin typeface="Arial" panose="020B0604020202020204" pitchFamily="34" charset="0"/>
                <a:cs typeface="Arial" panose="020B0604020202020204" pitchFamily="34" charset="0"/>
              </a:rPr>
            </a:br>
            <a:r>
              <a:rPr lang="es-ES" b="1" dirty="0">
                <a:latin typeface="Arial" panose="020B0604020202020204" pitchFamily="34" charset="0"/>
                <a:cs typeface="Arial" panose="020B0604020202020204" pitchFamily="34" charset="0"/>
              </a:rPr>
              <a:t>Riesgo laboral: </a:t>
            </a:r>
            <a:r>
              <a:rPr lang="es-ES" dirty="0">
                <a:latin typeface="Arial" panose="020B0604020202020204" pitchFamily="34" charset="0"/>
                <a:cs typeface="Arial" panose="020B0604020202020204" pitchFamily="34" charset="0"/>
              </a:rPr>
              <a:t>la posibilidad de que un trabajador sufra un determinado daño derivado del trabajo</a:t>
            </a:r>
          </a:p>
          <a:p>
            <a:pPr algn="just"/>
            <a:endParaRPr lang="es-ES"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Daño</a:t>
            </a:r>
            <a:r>
              <a:rPr lang="es-ES" dirty="0">
                <a:latin typeface="Arial" panose="020B0604020202020204" pitchFamily="34" charset="0"/>
                <a:cs typeface="Arial" panose="020B0604020202020204" pitchFamily="34" charset="0"/>
              </a:rPr>
              <a:t>: cualquier lesión, enfermedad o patología que se origine al trabajador </a:t>
            </a:r>
            <a:br>
              <a:rPr lang="es-E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pSp>
        <p:nvGrpSpPr>
          <p:cNvPr id="8" name="object 8">
            <a:extLst>
              <a:ext uri="{FF2B5EF4-FFF2-40B4-BE49-F238E27FC236}">
                <a16:creationId xmlns:a16="http://schemas.microsoft.com/office/drawing/2014/main" id="{B2AB4B5D-E469-4AFA-B6C8-3985BC06D820}"/>
              </a:ext>
            </a:extLst>
          </p:cNvPr>
          <p:cNvGrpSpPr/>
          <p:nvPr/>
        </p:nvGrpSpPr>
        <p:grpSpPr>
          <a:xfrm>
            <a:off x="3352800" y="1283972"/>
            <a:ext cx="5410200" cy="4812028"/>
            <a:chOff x="5945009" y="3797808"/>
            <a:chExt cx="3450590" cy="3409315"/>
          </a:xfrm>
        </p:grpSpPr>
        <p:sp>
          <p:nvSpPr>
            <p:cNvPr id="9" name="object 9">
              <a:extLst>
                <a:ext uri="{FF2B5EF4-FFF2-40B4-BE49-F238E27FC236}">
                  <a16:creationId xmlns:a16="http://schemas.microsoft.com/office/drawing/2014/main" id="{8D2D16D6-664D-481A-AB4B-680AAA251503}"/>
                </a:ext>
              </a:extLst>
            </p:cNvPr>
            <p:cNvSpPr/>
            <p:nvPr/>
          </p:nvSpPr>
          <p:spPr>
            <a:xfrm>
              <a:off x="5945009" y="6861810"/>
              <a:ext cx="3450335" cy="345186"/>
            </a:xfrm>
            <a:prstGeom prst="rect">
              <a:avLst/>
            </a:prstGeom>
            <a:blipFill>
              <a:blip r:embed="rId4" cstate="print"/>
              <a:stretch>
                <a:fillRect/>
              </a:stretch>
            </a:blipFill>
          </p:spPr>
          <p:txBody>
            <a:bodyPr wrap="square" lIns="0" tIns="0" rIns="0" bIns="0" rtlCol="0"/>
            <a:lstStyle/>
            <a:p>
              <a:endParaRPr/>
            </a:p>
          </p:txBody>
        </p:sp>
        <p:sp>
          <p:nvSpPr>
            <p:cNvPr id="10" name="object 10">
              <a:extLst>
                <a:ext uri="{FF2B5EF4-FFF2-40B4-BE49-F238E27FC236}">
                  <a16:creationId xmlns:a16="http://schemas.microsoft.com/office/drawing/2014/main" id="{048F17A0-34BE-4209-9A12-4C48BFE69A8F}"/>
                </a:ext>
              </a:extLst>
            </p:cNvPr>
            <p:cNvSpPr/>
            <p:nvPr/>
          </p:nvSpPr>
          <p:spPr>
            <a:xfrm>
              <a:off x="5961773" y="3797808"/>
              <a:ext cx="3417569" cy="3076956"/>
            </a:xfrm>
            <a:prstGeom prst="rect">
              <a:avLst/>
            </a:prstGeom>
            <a:blipFill>
              <a:blip r:embed="rId5" cstate="print"/>
              <a:stretch>
                <a:fillRect/>
              </a:stretch>
            </a:blipFill>
          </p:spPr>
          <p:txBody>
            <a:bodyPr wrap="square" lIns="0" tIns="0" rIns="0" bIns="0" rtlCol="0"/>
            <a:lstStyle/>
            <a:p>
              <a:endParaRPr/>
            </a:p>
          </p:txBody>
        </p:sp>
        <p:sp>
          <p:nvSpPr>
            <p:cNvPr id="11" name="object 11">
              <a:extLst>
                <a:ext uri="{FF2B5EF4-FFF2-40B4-BE49-F238E27FC236}">
                  <a16:creationId xmlns:a16="http://schemas.microsoft.com/office/drawing/2014/main" id="{3C08E76C-5FEB-491F-8BF2-3B5182DB5F77}"/>
                </a:ext>
              </a:extLst>
            </p:cNvPr>
            <p:cNvSpPr/>
            <p:nvPr/>
          </p:nvSpPr>
          <p:spPr>
            <a:xfrm>
              <a:off x="8417686" y="5835396"/>
              <a:ext cx="778001" cy="778001"/>
            </a:xfrm>
            <a:prstGeom prst="rect">
              <a:avLst/>
            </a:prstGeom>
            <a:blipFill>
              <a:blip r:embed="rId6"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145064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2242FFC3-92D7-47DC-9F87-DFD4D27C6E8A}"/>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CFBE9F65-3904-4797-B2B2-62789DA2324D}"/>
              </a:ext>
            </a:extLst>
          </p:cNvPr>
          <p:cNvSpPr txBox="1">
            <a:spLocks/>
          </p:cNvSpPr>
          <p:nvPr/>
        </p:nvSpPr>
        <p:spPr>
          <a:xfrm>
            <a:off x="228600" y="303172"/>
            <a:ext cx="9753600" cy="1857303"/>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b="1" dirty="0">
                <a:solidFill>
                  <a:schemeClr val="accent5">
                    <a:lumMod val="50000"/>
                  </a:schemeClr>
                </a:solidFill>
              </a:rPr>
              <a:t>6.1.2 Identificación de peligros y evaluación de riesgos</a:t>
            </a:r>
            <a:br>
              <a:rPr lang="es-MX" b="1" dirty="0">
                <a:solidFill>
                  <a:schemeClr val="accent5">
                    <a:lumMod val="50000"/>
                  </a:schemeClr>
                </a:solidFill>
              </a:rPr>
            </a:br>
            <a:r>
              <a:rPr lang="es-MX"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4" name="object 20">
            <a:extLst>
              <a:ext uri="{FF2B5EF4-FFF2-40B4-BE49-F238E27FC236}">
                <a16:creationId xmlns:a16="http://schemas.microsoft.com/office/drawing/2014/main" id="{45972292-B698-4DFD-9C84-99862FCAC5CE}"/>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21</a:t>
            </a:fld>
            <a:endParaRPr spc="-5" dirty="0"/>
          </a:p>
        </p:txBody>
      </p:sp>
      <p:sp>
        <p:nvSpPr>
          <p:cNvPr id="5" name="object 8">
            <a:extLst>
              <a:ext uri="{FF2B5EF4-FFF2-40B4-BE49-F238E27FC236}">
                <a16:creationId xmlns:a16="http://schemas.microsoft.com/office/drawing/2014/main" id="{2CDDA510-CC7F-4845-B702-7F83CF2523E3}"/>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6" name="Diagrama 5">
            <a:extLst>
              <a:ext uri="{FF2B5EF4-FFF2-40B4-BE49-F238E27FC236}">
                <a16:creationId xmlns:a16="http://schemas.microsoft.com/office/drawing/2014/main" id="{3D0761F1-754D-4700-9200-F861883158F0}"/>
              </a:ext>
            </a:extLst>
          </p:cNvPr>
          <p:cNvGraphicFramePr/>
          <p:nvPr>
            <p:extLst>
              <p:ext uri="{D42A27DB-BD31-4B8C-83A1-F6EECF244321}">
                <p14:modId xmlns:p14="http://schemas.microsoft.com/office/powerpoint/2010/main" val="481383562"/>
              </p:ext>
            </p:extLst>
          </p:nvPr>
        </p:nvGraphicFramePr>
        <p:xfrm>
          <a:off x="2743200" y="2009947"/>
          <a:ext cx="670560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45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CCC95F06-B097-4852-806F-CCBF9792AD84}"/>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8C874C1A-6079-415A-8209-DCC35437C514}"/>
              </a:ext>
            </a:extLst>
          </p:cNvPr>
          <p:cNvSpPr txBox="1">
            <a:spLocks/>
          </p:cNvSpPr>
          <p:nvPr/>
        </p:nvSpPr>
        <p:spPr>
          <a:xfrm>
            <a:off x="296333" y="418246"/>
            <a:ext cx="9753600" cy="1521827"/>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b="1" dirty="0">
                <a:solidFill>
                  <a:schemeClr val="accent5">
                    <a:lumMod val="50000"/>
                  </a:schemeClr>
                </a:solidFill>
              </a:rPr>
            </a:br>
            <a:r>
              <a:rPr lang="es-MX" sz="32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4" name="object 20">
            <a:extLst>
              <a:ext uri="{FF2B5EF4-FFF2-40B4-BE49-F238E27FC236}">
                <a16:creationId xmlns:a16="http://schemas.microsoft.com/office/drawing/2014/main" id="{6ADB28BF-DFDA-4B7D-B79C-CA18FE440AA8}"/>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22</a:t>
            </a:fld>
            <a:endParaRPr spc="-5" dirty="0"/>
          </a:p>
        </p:txBody>
      </p:sp>
      <p:sp>
        <p:nvSpPr>
          <p:cNvPr id="5" name="object 8">
            <a:extLst>
              <a:ext uri="{FF2B5EF4-FFF2-40B4-BE49-F238E27FC236}">
                <a16:creationId xmlns:a16="http://schemas.microsoft.com/office/drawing/2014/main" id="{D567C52E-C285-4385-BC0A-F8E6A85C1690}"/>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8">
            <a:extLst>
              <a:ext uri="{FF2B5EF4-FFF2-40B4-BE49-F238E27FC236}">
                <a16:creationId xmlns:a16="http://schemas.microsoft.com/office/drawing/2014/main" id="{F5982CF7-5AD7-4FDE-B195-3ED805689767}"/>
              </a:ext>
            </a:extLst>
          </p:cNvPr>
          <p:cNvSpPr txBox="1">
            <a:spLocks/>
          </p:cNvSpPr>
          <p:nvPr/>
        </p:nvSpPr>
        <p:spPr>
          <a:xfrm>
            <a:off x="296333" y="1871983"/>
            <a:ext cx="1809750" cy="504625"/>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sz="2400" b="1" kern="0" dirty="0">
                <a:solidFill>
                  <a:schemeClr val="accent5">
                    <a:lumMod val="50000"/>
                  </a:schemeClr>
                </a:solidFill>
              </a:rPr>
              <a:t>Ejemplos</a:t>
            </a:r>
            <a:r>
              <a:rPr lang="es-EC" sz="3200" b="1" kern="0" dirty="0">
                <a:solidFill>
                  <a:schemeClr val="accent5">
                    <a:lumMod val="50000"/>
                  </a:schemeClr>
                </a:solidFill>
              </a:rPr>
              <a:t>:</a:t>
            </a:r>
          </a:p>
        </p:txBody>
      </p:sp>
      <p:sp>
        <p:nvSpPr>
          <p:cNvPr id="7" name="Rectángulo 6">
            <a:extLst>
              <a:ext uri="{FF2B5EF4-FFF2-40B4-BE49-F238E27FC236}">
                <a16:creationId xmlns:a16="http://schemas.microsoft.com/office/drawing/2014/main" id="{35112DE5-4A82-4231-9963-70D37F52994B}"/>
              </a:ext>
            </a:extLst>
          </p:cNvPr>
          <p:cNvSpPr/>
          <p:nvPr/>
        </p:nvSpPr>
        <p:spPr>
          <a:xfrm>
            <a:off x="228600" y="2423592"/>
            <a:ext cx="11633200" cy="3785652"/>
          </a:xfrm>
          <a:prstGeom prst="rect">
            <a:avLst/>
          </a:prstGeom>
        </p:spPr>
        <p:txBody>
          <a:bodyPr wrap="square">
            <a:spAutoFit/>
          </a:bodyPr>
          <a:lstStyle/>
          <a:p>
            <a:r>
              <a:rPr lang="es-ES" sz="1600" dirty="0">
                <a:solidFill>
                  <a:srgbClr val="C00000"/>
                </a:solidFill>
                <a:latin typeface="Arial" panose="020B0604020202020204" pitchFamily="34" charset="0"/>
                <a:cs typeface="Arial" panose="020B0604020202020204" pitchFamily="34" charset="0"/>
              </a:rPr>
              <a:t>EJEMPLO: Trabajador que está reparando el tejado de una casa</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Factor de riesgo</a:t>
            </a:r>
            <a:r>
              <a:rPr lang="es-ES" sz="1600" dirty="0">
                <a:latin typeface="Arial" panose="020B0604020202020204" pitchFamily="34" charset="0"/>
                <a:cs typeface="Arial" panose="020B0604020202020204" pitchFamily="34" charset="0"/>
              </a:rPr>
              <a:t>: no usar un equipo de protección anticaída, o que se encuentre en mal estado.</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Riesgo</a:t>
            </a:r>
            <a:r>
              <a:rPr lang="es-ES" sz="1600" dirty="0">
                <a:latin typeface="Arial" panose="020B0604020202020204" pitchFamily="34" charset="0"/>
                <a:cs typeface="Arial" panose="020B0604020202020204" pitchFamily="34" charset="0"/>
              </a:rPr>
              <a:t>: caída a distinto nivel</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Daño</a:t>
            </a:r>
            <a:r>
              <a:rPr lang="es-ES" sz="1600" dirty="0">
                <a:latin typeface="Arial" panose="020B0604020202020204" pitchFamily="34" charset="0"/>
                <a:cs typeface="Arial" panose="020B0604020202020204" pitchFamily="34" charset="0"/>
              </a:rPr>
              <a:t>: un AT</a:t>
            </a:r>
          </a:p>
          <a:p>
            <a:br>
              <a:rPr lang="es-ES" sz="1600" dirty="0">
                <a:solidFill>
                  <a:srgbClr val="C00000"/>
                </a:solidFill>
                <a:latin typeface="Arial" panose="020B0604020202020204" pitchFamily="34" charset="0"/>
                <a:cs typeface="Arial" panose="020B0604020202020204" pitchFamily="34" charset="0"/>
              </a:rPr>
            </a:br>
            <a:r>
              <a:rPr lang="es-ES" sz="1600" dirty="0">
                <a:solidFill>
                  <a:srgbClr val="C00000"/>
                </a:solidFill>
                <a:latin typeface="Arial" panose="020B0604020202020204" pitchFamily="34" charset="0"/>
                <a:cs typeface="Arial" panose="020B0604020202020204" pitchFamily="34" charset="0"/>
              </a:rPr>
              <a:t>EJEMPLO: trabajador utilizando una máquina para serrar madera</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Factor de riesgo</a:t>
            </a:r>
            <a:r>
              <a:rPr lang="es-ES" sz="1600" dirty="0">
                <a:latin typeface="Arial" panose="020B0604020202020204" pitchFamily="34" charset="0"/>
                <a:cs typeface="Arial" panose="020B0604020202020204" pitchFamily="34" charset="0"/>
              </a:rPr>
              <a:t>: no disponer la máquina de carcasa aislante, o no usar un equipo de protección individual.</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Riesgo</a:t>
            </a:r>
            <a:r>
              <a:rPr lang="es-ES" sz="1600" dirty="0">
                <a:latin typeface="Arial" panose="020B0604020202020204" pitchFamily="34" charset="0"/>
                <a:cs typeface="Arial" panose="020B0604020202020204" pitchFamily="34" charset="0"/>
              </a:rPr>
              <a:t>: exposición al ruido o a niveles elevados de ruido</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Daño</a:t>
            </a:r>
            <a:r>
              <a:rPr lang="es-ES" sz="1600" dirty="0">
                <a:latin typeface="Arial" panose="020B0604020202020204" pitchFamily="34" charset="0"/>
                <a:cs typeface="Arial" panose="020B0604020202020204" pitchFamily="34" charset="0"/>
              </a:rPr>
              <a:t>: EP (hipoacusia)</a:t>
            </a:r>
          </a:p>
          <a:p>
            <a:br>
              <a:rPr lang="es-ES" sz="1600" dirty="0">
                <a:solidFill>
                  <a:srgbClr val="C00000"/>
                </a:solidFill>
                <a:latin typeface="Arial" panose="020B0604020202020204" pitchFamily="34" charset="0"/>
                <a:cs typeface="Arial" panose="020B0604020202020204" pitchFamily="34" charset="0"/>
              </a:rPr>
            </a:br>
            <a:r>
              <a:rPr lang="es-ES" sz="1600" dirty="0">
                <a:solidFill>
                  <a:srgbClr val="C00000"/>
                </a:solidFill>
                <a:latin typeface="Arial" panose="020B0604020202020204" pitchFamily="34" charset="0"/>
                <a:cs typeface="Arial" panose="020B0604020202020204" pitchFamily="34" charset="0"/>
              </a:rPr>
              <a:t>EJEMPLO: trabajador con pantalla</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Factor de riesgo</a:t>
            </a:r>
            <a:r>
              <a:rPr lang="es-ES" sz="1600" dirty="0">
                <a:latin typeface="Arial" panose="020B0604020202020204" pitchFamily="34" charset="0"/>
                <a:cs typeface="Arial" panose="020B0604020202020204" pitchFamily="34" charset="0"/>
              </a:rPr>
              <a:t>: no realizar descansos periódicos, distancia inadecuada a la pantalla, existencia de reflejos...</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Riesgo</a:t>
            </a:r>
            <a:r>
              <a:rPr lang="es-ES" sz="1600" dirty="0">
                <a:latin typeface="Arial" panose="020B0604020202020204" pitchFamily="34" charset="0"/>
                <a:cs typeface="Arial" panose="020B0604020202020204" pitchFamily="34" charset="0"/>
              </a:rPr>
              <a:t>: fatiga visual</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Daño</a:t>
            </a:r>
            <a:r>
              <a:rPr lang="es-ES" sz="1600" dirty="0">
                <a:latin typeface="Arial" panose="020B0604020202020204" pitchFamily="34" charset="0"/>
                <a:cs typeface="Arial" panose="020B0604020202020204" pitchFamily="34" charset="0"/>
              </a:rPr>
              <a:t>: otras patologías </a:t>
            </a:r>
            <a:br>
              <a:rPr lang="es-ES" sz="1600" dirty="0">
                <a:solidFill>
                  <a:schemeClr val="accent5">
                    <a:lumMod val="50000"/>
                  </a:schemeClr>
                </a:solidFill>
              </a:rPr>
            </a:br>
            <a:endParaRPr lang="en-US" sz="1600" dirty="0">
              <a:solidFill>
                <a:schemeClr val="accent5">
                  <a:lumMod val="50000"/>
                </a:schemeClr>
              </a:solidFill>
            </a:endParaRPr>
          </a:p>
        </p:txBody>
      </p:sp>
    </p:spTree>
    <p:extLst>
      <p:ext uri="{BB962C8B-B14F-4D97-AF65-F5344CB8AC3E}">
        <p14:creationId xmlns:p14="http://schemas.microsoft.com/office/powerpoint/2010/main" val="1662864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A3F75325-D043-4718-906F-4C6FE612FB99}"/>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420B1053-7D06-4E18-A5A6-9E976E20C5F5}"/>
              </a:ext>
            </a:extLst>
          </p:cNvPr>
          <p:cNvSpPr txBox="1">
            <a:spLocks/>
          </p:cNvSpPr>
          <p:nvPr/>
        </p:nvSpPr>
        <p:spPr>
          <a:xfrm>
            <a:off x="228600" y="303172"/>
            <a:ext cx="9753600" cy="1521827"/>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b="1" dirty="0">
                <a:solidFill>
                  <a:schemeClr val="accent5">
                    <a:lumMod val="50000"/>
                  </a:schemeClr>
                </a:solidFill>
              </a:rPr>
            </a:br>
            <a:r>
              <a:rPr lang="es-MX" sz="36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4" name="object 20">
            <a:extLst>
              <a:ext uri="{FF2B5EF4-FFF2-40B4-BE49-F238E27FC236}">
                <a16:creationId xmlns:a16="http://schemas.microsoft.com/office/drawing/2014/main" id="{465645C1-5566-45A0-91AB-1B22EE0C52B5}"/>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23</a:t>
            </a:fld>
            <a:endParaRPr spc="-5" dirty="0"/>
          </a:p>
        </p:txBody>
      </p:sp>
      <p:sp>
        <p:nvSpPr>
          <p:cNvPr id="5" name="object 8">
            <a:extLst>
              <a:ext uri="{FF2B5EF4-FFF2-40B4-BE49-F238E27FC236}">
                <a16:creationId xmlns:a16="http://schemas.microsoft.com/office/drawing/2014/main" id="{52083D97-5363-465C-8430-D77508572E89}"/>
              </a:ext>
            </a:extLst>
          </p:cNvPr>
          <p:cNvSpPr txBox="1">
            <a:spLocks/>
          </p:cNvSpPr>
          <p:nvPr/>
        </p:nvSpPr>
        <p:spPr>
          <a:xfrm>
            <a:off x="4495800" y="638623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CA551DAF-7DD6-41E6-8A87-21C472A44ED5}"/>
              </a:ext>
            </a:extLst>
          </p:cNvPr>
          <p:cNvSpPr txBox="1"/>
          <p:nvPr/>
        </p:nvSpPr>
        <p:spPr>
          <a:xfrm>
            <a:off x="372004" y="1826837"/>
            <a:ext cx="34290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lnSpc>
                <a:spcPct val="100000"/>
              </a:lnSpc>
              <a:spcBef>
                <a:spcPts val="860"/>
              </a:spcBef>
            </a:pPr>
            <a:r>
              <a:rPr lang="es-EC" sz="2400" b="1" spc="-5" dirty="0">
                <a:solidFill>
                  <a:srgbClr val="0E7DC5"/>
                </a:solidFill>
                <a:latin typeface="Arial"/>
                <a:cs typeface="Arial"/>
              </a:rPr>
              <a:t>Accidentes de trabajo</a:t>
            </a:r>
            <a:endParaRPr sz="2400" dirty="0">
              <a:latin typeface="Arial"/>
              <a:cs typeface="Arial"/>
            </a:endParaRPr>
          </a:p>
        </p:txBody>
      </p:sp>
      <p:pic>
        <p:nvPicPr>
          <p:cNvPr id="7" name="Imagen 6">
            <a:extLst>
              <a:ext uri="{FF2B5EF4-FFF2-40B4-BE49-F238E27FC236}">
                <a16:creationId xmlns:a16="http://schemas.microsoft.com/office/drawing/2014/main" id="{56825A61-978B-4D89-95B2-EA144987F411}"/>
              </a:ext>
            </a:extLst>
          </p:cNvPr>
          <p:cNvPicPr>
            <a:picLocks noChangeAspect="1"/>
          </p:cNvPicPr>
          <p:nvPr/>
        </p:nvPicPr>
        <p:blipFill>
          <a:blip r:embed="rId3"/>
          <a:stretch>
            <a:fillRect/>
          </a:stretch>
        </p:blipFill>
        <p:spPr>
          <a:xfrm>
            <a:off x="3683000" y="2417150"/>
            <a:ext cx="7447793" cy="3744171"/>
          </a:xfrm>
          <a:prstGeom prst="rect">
            <a:avLst/>
          </a:prstGeom>
        </p:spPr>
      </p:pic>
      <p:sp>
        <p:nvSpPr>
          <p:cNvPr id="8" name="object 4">
            <a:extLst>
              <a:ext uri="{FF2B5EF4-FFF2-40B4-BE49-F238E27FC236}">
                <a16:creationId xmlns:a16="http://schemas.microsoft.com/office/drawing/2014/main" id="{B511E8D7-FED3-4696-9236-5ABEDEE7A133}"/>
              </a:ext>
            </a:extLst>
          </p:cNvPr>
          <p:cNvSpPr txBox="1"/>
          <p:nvPr/>
        </p:nvSpPr>
        <p:spPr>
          <a:xfrm>
            <a:off x="1210204" y="3782491"/>
            <a:ext cx="1752600" cy="479618"/>
          </a:xfrm>
          <a:prstGeom prst="rect">
            <a:avLst/>
          </a:prstGeom>
          <a:solidFill>
            <a:srgbClr val="92D050"/>
          </a:solidFill>
          <a:ln w="25907">
            <a:solidFill>
              <a:srgbClr val="0E7DC5"/>
            </a:solidFill>
          </a:ln>
        </p:spPr>
        <p:txBody>
          <a:bodyPr vert="horz" wrap="square" lIns="0" tIns="109220" rIns="0" bIns="0" rtlCol="0">
            <a:spAutoFit/>
          </a:bodyPr>
          <a:lstStyle/>
          <a:p>
            <a:pPr marL="174625">
              <a:lnSpc>
                <a:spcPct val="100000"/>
              </a:lnSpc>
              <a:spcBef>
                <a:spcPts val="860"/>
              </a:spcBef>
            </a:pPr>
            <a:r>
              <a:rPr lang="es-MX" sz="2400" b="1" spc="-5" dirty="0">
                <a:solidFill>
                  <a:srgbClr val="0E7DC5"/>
                </a:solidFill>
                <a:latin typeface="Arial"/>
                <a:cs typeface="Arial"/>
              </a:rPr>
              <a:t>E</a:t>
            </a:r>
            <a:r>
              <a:rPr lang="es-EC" sz="2400" b="1" spc="-5" dirty="0" err="1">
                <a:solidFill>
                  <a:srgbClr val="0E7DC5"/>
                </a:solidFill>
                <a:latin typeface="Arial"/>
                <a:cs typeface="Arial"/>
              </a:rPr>
              <a:t>jemplos</a:t>
            </a:r>
            <a:endParaRPr sz="2400" dirty="0">
              <a:latin typeface="Arial"/>
              <a:cs typeface="Arial"/>
            </a:endParaRPr>
          </a:p>
        </p:txBody>
      </p:sp>
    </p:spTree>
    <p:extLst>
      <p:ext uri="{BB962C8B-B14F-4D97-AF65-F5344CB8AC3E}">
        <p14:creationId xmlns:p14="http://schemas.microsoft.com/office/powerpoint/2010/main" val="1917263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CC32430C-AF23-4BB4-9D26-AB418D51942C}"/>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D73DCFDA-944D-482C-92DF-B715A08E6413}"/>
              </a:ext>
            </a:extLst>
          </p:cNvPr>
          <p:cNvSpPr txBox="1">
            <a:spLocks/>
          </p:cNvSpPr>
          <p:nvPr/>
        </p:nvSpPr>
        <p:spPr>
          <a:xfrm>
            <a:off x="228600" y="303172"/>
            <a:ext cx="10236200" cy="1632626"/>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4000" b="1" dirty="0">
                <a:solidFill>
                  <a:schemeClr val="accent5">
                    <a:lumMod val="50000"/>
                  </a:schemeClr>
                </a:solidFill>
              </a:rPr>
              <a:t>6.1.2 Identificación de peligros y evaluación de riesgos</a:t>
            </a:r>
            <a:br>
              <a:rPr lang="es-MX" b="1" dirty="0">
                <a:solidFill>
                  <a:schemeClr val="accent5">
                    <a:lumMod val="50000"/>
                  </a:schemeClr>
                </a:solidFill>
              </a:rPr>
            </a:br>
            <a:r>
              <a:rPr lang="es-MX" sz="36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5" name="object 8">
            <a:extLst>
              <a:ext uri="{FF2B5EF4-FFF2-40B4-BE49-F238E27FC236}">
                <a16:creationId xmlns:a16="http://schemas.microsoft.com/office/drawing/2014/main" id="{21356B93-B1E0-40B3-A65D-E423946B5FBC}"/>
              </a:ext>
            </a:extLst>
          </p:cNvPr>
          <p:cNvSpPr txBox="1">
            <a:spLocks/>
          </p:cNvSpPr>
          <p:nvPr/>
        </p:nvSpPr>
        <p:spPr>
          <a:xfrm>
            <a:off x="4495800" y="6400311"/>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CD83076D-5B92-4437-B815-9028CBBB7A89}"/>
              </a:ext>
            </a:extLst>
          </p:cNvPr>
          <p:cNvSpPr txBox="1"/>
          <p:nvPr/>
        </p:nvSpPr>
        <p:spPr>
          <a:xfrm>
            <a:off x="837935" y="3811305"/>
            <a:ext cx="1752600" cy="479618"/>
          </a:xfrm>
          <a:prstGeom prst="rect">
            <a:avLst/>
          </a:prstGeom>
          <a:solidFill>
            <a:srgbClr val="92D050"/>
          </a:solidFill>
          <a:ln w="25907">
            <a:solidFill>
              <a:srgbClr val="0E7DC5"/>
            </a:solidFill>
          </a:ln>
        </p:spPr>
        <p:txBody>
          <a:bodyPr vert="horz" wrap="square" lIns="0" tIns="109220" rIns="0" bIns="0" rtlCol="0">
            <a:spAutoFit/>
          </a:bodyPr>
          <a:lstStyle/>
          <a:p>
            <a:pPr marL="174625">
              <a:lnSpc>
                <a:spcPct val="100000"/>
              </a:lnSpc>
              <a:spcBef>
                <a:spcPts val="860"/>
              </a:spcBef>
            </a:pPr>
            <a:r>
              <a:rPr lang="es-MX" sz="2400" b="1" spc="-5" dirty="0">
                <a:solidFill>
                  <a:srgbClr val="0E7DC5"/>
                </a:solidFill>
                <a:latin typeface="Arial"/>
                <a:cs typeface="Arial"/>
              </a:rPr>
              <a:t>E</a:t>
            </a:r>
            <a:r>
              <a:rPr lang="es-EC" sz="2400" b="1" spc="-5" dirty="0" err="1">
                <a:solidFill>
                  <a:srgbClr val="0E7DC5"/>
                </a:solidFill>
                <a:latin typeface="Arial"/>
                <a:cs typeface="Arial"/>
              </a:rPr>
              <a:t>jemplos</a:t>
            </a:r>
            <a:endParaRPr sz="2400" dirty="0">
              <a:latin typeface="Arial"/>
              <a:cs typeface="Arial"/>
            </a:endParaRPr>
          </a:p>
        </p:txBody>
      </p:sp>
      <p:sp>
        <p:nvSpPr>
          <p:cNvPr id="7" name="object 4">
            <a:extLst>
              <a:ext uri="{FF2B5EF4-FFF2-40B4-BE49-F238E27FC236}">
                <a16:creationId xmlns:a16="http://schemas.microsoft.com/office/drawing/2014/main" id="{6DD6C2F1-925E-4BA0-959E-C5689FEFA6CD}"/>
              </a:ext>
            </a:extLst>
          </p:cNvPr>
          <p:cNvSpPr txBox="1"/>
          <p:nvPr/>
        </p:nvSpPr>
        <p:spPr>
          <a:xfrm>
            <a:off x="304535" y="1987343"/>
            <a:ext cx="45720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lnSpc>
                <a:spcPct val="100000"/>
              </a:lnSpc>
              <a:spcBef>
                <a:spcPts val="860"/>
              </a:spcBef>
            </a:pPr>
            <a:r>
              <a:rPr lang="es-EC" sz="2400" b="1" spc="-5" dirty="0">
                <a:solidFill>
                  <a:srgbClr val="0E7DC5"/>
                </a:solidFill>
                <a:latin typeface="Arial"/>
                <a:cs typeface="Arial"/>
              </a:rPr>
              <a:t>Enfermedades profesionales</a:t>
            </a:r>
            <a:endParaRPr sz="2400" b="1" spc="-5" dirty="0">
              <a:solidFill>
                <a:srgbClr val="0E7DC5"/>
              </a:solidFill>
              <a:latin typeface="Arial"/>
              <a:cs typeface="Arial"/>
            </a:endParaRPr>
          </a:p>
        </p:txBody>
      </p:sp>
      <p:pic>
        <p:nvPicPr>
          <p:cNvPr id="8" name="Imagen 7">
            <a:extLst>
              <a:ext uri="{FF2B5EF4-FFF2-40B4-BE49-F238E27FC236}">
                <a16:creationId xmlns:a16="http://schemas.microsoft.com/office/drawing/2014/main" id="{042761C1-8E53-447F-B91A-68E7C1B0E788}"/>
              </a:ext>
            </a:extLst>
          </p:cNvPr>
          <p:cNvPicPr>
            <a:picLocks noChangeAspect="1"/>
          </p:cNvPicPr>
          <p:nvPr/>
        </p:nvPicPr>
        <p:blipFill>
          <a:blip r:embed="rId3"/>
          <a:stretch>
            <a:fillRect/>
          </a:stretch>
        </p:blipFill>
        <p:spPr>
          <a:xfrm>
            <a:off x="2980267" y="2583972"/>
            <a:ext cx="8669866" cy="3469695"/>
          </a:xfrm>
          <a:prstGeom prst="rect">
            <a:avLst/>
          </a:prstGeom>
        </p:spPr>
      </p:pic>
    </p:spTree>
    <p:extLst>
      <p:ext uri="{BB962C8B-B14F-4D97-AF65-F5344CB8AC3E}">
        <p14:creationId xmlns:p14="http://schemas.microsoft.com/office/powerpoint/2010/main" val="811807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DDC80395-358A-42FC-A30F-27241A593C8D}"/>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E553B586-4902-4B1E-97B5-CA755DA96621}"/>
              </a:ext>
            </a:extLst>
          </p:cNvPr>
          <p:cNvSpPr txBox="1">
            <a:spLocks/>
          </p:cNvSpPr>
          <p:nvPr/>
        </p:nvSpPr>
        <p:spPr>
          <a:xfrm>
            <a:off x="228600" y="303172"/>
            <a:ext cx="10326638" cy="1632626"/>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4000" b="1" dirty="0">
                <a:solidFill>
                  <a:schemeClr val="accent5">
                    <a:lumMod val="50000"/>
                  </a:schemeClr>
                </a:solidFill>
              </a:rPr>
              <a:t>6.1.2 Identificación de peligros y evaluación de riesgos</a:t>
            </a:r>
            <a:br>
              <a:rPr lang="es-MX" b="1" dirty="0">
                <a:solidFill>
                  <a:schemeClr val="accent5">
                    <a:lumMod val="50000"/>
                  </a:schemeClr>
                </a:solidFill>
              </a:rPr>
            </a:br>
            <a:r>
              <a:rPr lang="es-MX" sz="36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5" name="object 8">
            <a:extLst>
              <a:ext uri="{FF2B5EF4-FFF2-40B4-BE49-F238E27FC236}">
                <a16:creationId xmlns:a16="http://schemas.microsoft.com/office/drawing/2014/main" id="{FB4894C2-C32E-4C78-A283-C82F211CF842}"/>
              </a:ext>
            </a:extLst>
          </p:cNvPr>
          <p:cNvSpPr txBox="1">
            <a:spLocks/>
          </p:cNvSpPr>
          <p:nvPr/>
        </p:nvSpPr>
        <p:spPr>
          <a:xfrm>
            <a:off x="4495800" y="6369489"/>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C183D8E0-D2AE-4B81-8F9B-A5E032ABFA1F}"/>
              </a:ext>
            </a:extLst>
          </p:cNvPr>
          <p:cNvSpPr txBox="1"/>
          <p:nvPr/>
        </p:nvSpPr>
        <p:spPr>
          <a:xfrm>
            <a:off x="414337" y="2896905"/>
            <a:ext cx="1752600" cy="479618"/>
          </a:xfrm>
          <a:prstGeom prst="rect">
            <a:avLst/>
          </a:prstGeom>
          <a:solidFill>
            <a:srgbClr val="92D050"/>
          </a:solidFill>
          <a:ln w="25907">
            <a:solidFill>
              <a:srgbClr val="0E7DC5"/>
            </a:solidFill>
          </a:ln>
        </p:spPr>
        <p:txBody>
          <a:bodyPr vert="horz" wrap="square" lIns="0" tIns="109220" rIns="0" bIns="0" rtlCol="0">
            <a:spAutoFit/>
          </a:bodyPr>
          <a:lstStyle/>
          <a:p>
            <a:pPr marL="174625">
              <a:lnSpc>
                <a:spcPct val="100000"/>
              </a:lnSpc>
              <a:spcBef>
                <a:spcPts val="860"/>
              </a:spcBef>
            </a:pPr>
            <a:r>
              <a:rPr lang="es-MX" sz="2400" b="1" spc="-5" dirty="0">
                <a:solidFill>
                  <a:srgbClr val="0E7DC5"/>
                </a:solidFill>
                <a:latin typeface="Arial"/>
                <a:cs typeface="Arial"/>
              </a:rPr>
              <a:t>E</a:t>
            </a:r>
            <a:r>
              <a:rPr lang="es-EC" sz="2400" b="1" spc="-5" dirty="0" err="1">
                <a:solidFill>
                  <a:srgbClr val="0E7DC5"/>
                </a:solidFill>
                <a:latin typeface="Arial"/>
                <a:cs typeface="Arial"/>
              </a:rPr>
              <a:t>jemplos</a:t>
            </a:r>
            <a:endParaRPr sz="2400" dirty="0">
              <a:latin typeface="Arial"/>
              <a:cs typeface="Arial"/>
            </a:endParaRPr>
          </a:p>
        </p:txBody>
      </p:sp>
      <p:sp>
        <p:nvSpPr>
          <p:cNvPr id="7" name="object 4">
            <a:extLst>
              <a:ext uri="{FF2B5EF4-FFF2-40B4-BE49-F238E27FC236}">
                <a16:creationId xmlns:a16="http://schemas.microsoft.com/office/drawing/2014/main" id="{BC8E901A-EEB8-4827-BD12-8AB6268405A6}"/>
              </a:ext>
            </a:extLst>
          </p:cNvPr>
          <p:cNvSpPr txBox="1"/>
          <p:nvPr/>
        </p:nvSpPr>
        <p:spPr>
          <a:xfrm>
            <a:off x="287867" y="2098124"/>
            <a:ext cx="35052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lnSpc>
                <a:spcPct val="100000"/>
              </a:lnSpc>
              <a:spcBef>
                <a:spcPts val="860"/>
              </a:spcBef>
            </a:pPr>
            <a:r>
              <a:rPr lang="es-EC" sz="2400" b="1" spc="-5" dirty="0">
                <a:solidFill>
                  <a:srgbClr val="0E7DC5"/>
                </a:solidFill>
                <a:latin typeface="Arial"/>
                <a:cs typeface="Arial"/>
              </a:rPr>
              <a:t>Fatiga física / mental</a:t>
            </a:r>
            <a:endParaRPr sz="2400" dirty="0">
              <a:latin typeface="Arial"/>
              <a:cs typeface="Arial"/>
            </a:endParaRPr>
          </a:p>
        </p:txBody>
      </p:sp>
      <p:pic>
        <p:nvPicPr>
          <p:cNvPr id="8" name="Imagen 7">
            <a:extLst>
              <a:ext uri="{FF2B5EF4-FFF2-40B4-BE49-F238E27FC236}">
                <a16:creationId xmlns:a16="http://schemas.microsoft.com/office/drawing/2014/main" id="{BCFB137F-02E6-4CF0-9FC9-09A8BAD876F0}"/>
              </a:ext>
            </a:extLst>
          </p:cNvPr>
          <p:cNvPicPr>
            <a:picLocks noChangeAspect="1"/>
          </p:cNvPicPr>
          <p:nvPr/>
        </p:nvPicPr>
        <p:blipFill>
          <a:blip r:embed="rId3"/>
          <a:stretch>
            <a:fillRect/>
          </a:stretch>
        </p:blipFill>
        <p:spPr>
          <a:xfrm>
            <a:off x="3259667" y="2665957"/>
            <a:ext cx="7405638" cy="3461883"/>
          </a:xfrm>
          <a:prstGeom prst="rect">
            <a:avLst/>
          </a:prstGeom>
        </p:spPr>
      </p:pic>
    </p:spTree>
    <p:extLst>
      <p:ext uri="{BB962C8B-B14F-4D97-AF65-F5344CB8AC3E}">
        <p14:creationId xmlns:p14="http://schemas.microsoft.com/office/powerpoint/2010/main" val="938541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95;p1">
            <a:extLst>
              <a:ext uri="{FF2B5EF4-FFF2-40B4-BE49-F238E27FC236}">
                <a16:creationId xmlns:a16="http://schemas.microsoft.com/office/drawing/2014/main" id="{51054CEF-87F2-4F6E-A4C7-23991C7FAC73}"/>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2" name="object 2">
            <a:extLst>
              <a:ext uri="{FF2B5EF4-FFF2-40B4-BE49-F238E27FC236}">
                <a16:creationId xmlns:a16="http://schemas.microsoft.com/office/drawing/2014/main" id="{4B01562C-9C34-4B85-A24E-3596326AF815}"/>
              </a:ext>
            </a:extLst>
          </p:cNvPr>
          <p:cNvSpPr txBox="1">
            <a:spLocks/>
          </p:cNvSpPr>
          <p:nvPr/>
        </p:nvSpPr>
        <p:spPr>
          <a:xfrm>
            <a:off x="389465" y="426505"/>
            <a:ext cx="10354733"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b="1" dirty="0">
                <a:solidFill>
                  <a:schemeClr val="accent5">
                    <a:lumMod val="50000"/>
                  </a:schemeClr>
                </a:solidFill>
              </a:rPr>
            </a:br>
            <a:r>
              <a:rPr lang="es-MX" sz="36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4" name="object 8">
            <a:extLst>
              <a:ext uri="{FF2B5EF4-FFF2-40B4-BE49-F238E27FC236}">
                <a16:creationId xmlns:a16="http://schemas.microsoft.com/office/drawing/2014/main" id="{108A093A-6192-44EA-9096-549F56635258}"/>
              </a:ext>
            </a:extLst>
          </p:cNvPr>
          <p:cNvSpPr txBox="1">
            <a:spLocks/>
          </p:cNvSpPr>
          <p:nvPr/>
        </p:nvSpPr>
        <p:spPr>
          <a:xfrm>
            <a:off x="45720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5" name="Diagrama 4">
            <a:extLst>
              <a:ext uri="{FF2B5EF4-FFF2-40B4-BE49-F238E27FC236}">
                <a16:creationId xmlns:a16="http://schemas.microsoft.com/office/drawing/2014/main" id="{8CC4B179-E01F-47FF-B620-852A3508FCA8}"/>
              </a:ext>
            </a:extLst>
          </p:cNvPr>
          <p:cNvGraphicFramePr/>
          <p:nvPr>
            <p:extLst>
              <p:ext uri="{D42A27DB-BD31-4B8C-83A1-F6EECF244321}">
                <p14:modId xmlns:p14="http://schemas.microsoft.com/office/powerpoint/2010/main" val="1082893945"/>
              </p:ext>
            </p:extLst>
          </p:nvPr>
        </p:nvGraphicFramePr>
        <p:xfrm>
          <a:off x="1087966" y="2034971"/>
          <a:ext cx="10168467" cy="3867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bject 4">
            <a:extLst>
              <a:ext uri="{FF2B5EF4-FFF2-40B4-BE49-F238E27FC236}">
                <a16:creationId xmlns:a16="http://schemas.microsoft.com/office/drawing/2014/main" id="{FD21B98B-5BAB-40B5-AFDA-CD43F3340C70}"/>
              </a:ext>
            </a:extLst>
          </p:cNvPr>
          <p:cNvSpPr txBox="1"/>
          <p:nvPr/>
        </p:nvSpPr>
        <p:spPr>
          <a:xfrm>
            <a:off x="389465" y="1533321"/>
            <a:ext cx="2438400" cy="418063"/>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000" b="1" spc="-5" dirty="0">
                <a:solidFill>
                  <a:srgbClr val="0E7DC5"/>
                </a:solidFill>
                <a:latin typeface="Arial"/>
                <a:cs typeface="Arial"/>
              </a:rPr>
              <a:t>Tipos de riesgos</a:t>
            </a:r>
            <a:endParaRPr sz="2000" dirty="0">
              <a:latin typeface="Arial"/>
              <a:cs typeface="Arial"/>
            </a:endParaRPr>
          </a:p>
        </p:txBody>
      </p:sp>
    </p:spTree>
    <p:extLst>
      <p:ext uri="{BB962C8B-B14F-4D97-AF65-F5344CB8AC3E}">
        <p14:creationId xmlns:p14="http://schemas.microsoft.com/office/powerpoint/2010/main" val="4027215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B0EAF4AA-D74B-46B6-B657-828500B26309}"/>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7DFE15DC-4EA7-448A-B3D8-8F62D4E13A98}"/>
              </a:ext>
            </a:extLst>
          </p:cNvPr>
          <p:cNvSpPr txBox="1">
            <a:spLocks/>
          </p:cNvSpPr>
          <p:nvPr/>
        </p:nvSpPr>
        <p:spPr>
          <a:xfrm>
            <a:off x="254000" y="363863"/>
            <a:ext cx="10820400"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4" name="object 20">
            <a:extLst>
              <a:ext uri="{FF2B5EF4-FFF2-40B4-BE49-F238E27FC236}">
                <a16:creationId xmlns:a16="http://schemas.microsoft.com/office/drawing/2014/main" id="{DFE5A1C8-D03E-439D-8DA2-09DAF4BB94C6}"/>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27</a:t>
            </a:fld>
            <a:endParaRPr spc="-5" dirty="0"/>
          </a:p>
        </p:txBody>
      </p:sp>
      <p:sp>
        <p:nvSpPr>
          <p:cNvPr id="5" name="object 8">
            <a:extLst>
              <a:ext uri="{FF2B5EF4-FFF2-40B4-BE49-F238E27FC236}">
                <a16:creationId xmlns:a16="http://schemas.microsoft.com/office/drawing/2014/main" id="{5DA0C7FC-6F2A-470F-8B60-AB061E3A6C7A}"/>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08026CA0-9A51-4BD1-8E67-C592F61BF63F}"/>
              </a:ext>
            </a:extLst>
          </p:cNvPr>
          <p:cNvSpPr txBox="1"/>
          <p:nvPr/>
        </p:nvSpPr>
        <p:spPr>
          <a:xfrm>
            <a:off x="321733" y="1519318"/>
            <a:ext cx="2438400" cy="418063"/>
          </a:xfrm>
          <a:prstGeom prst="rect">
            <a:avLst/>
          </a:prstGeom>
          <a:solidFill>
            <a:srgbClr val="F1F1F1"/>
          </a:solidFill>
          <a:ln w="25907">
            <a:solidFill>
              <a:srgbClr val="0E7DC5"/>
            </a:solidFill>
          </a:ln>
        </p:spPr>
        <p:txBody>
          <a:bodyPr vert="horz" wrap="square" lIns="0" tIns="109220" rIns="0" bIns="0" rtlCol="0">
            <a:spAutoFit/>
          </a:bodyPr>
          <a:lstStyle/>
          <a:p>
            <a:pPr marL="174625">
              <a:lnSpc>
                <a:spcPct val="100000"/>
              </a:lnSpc>
              <a:spcBef>
                <a:spcPts val="860"/>
              </a:spcBef>
            </a:pPr>
            <a:r>
              <a:rPr lang="es-EC" sz="2000" b="1" spc="-5" dirty="0">
                <a:solidFill>
                  <a:srgbClr val="0E7DC5"/>
                </a:solidFill>
                <a:latin typeface="Arial"/>
                <a:cs typeface="Arial"/>
              </a:rPr>
              <a:t>Tipos de riesgos</a:t>
            </a:r>
            <a:endParaRPr sz="2000" dirty="0">
              <a:latin typeface="Arial"/>
              <a:cs typeface="Arial"/>
            </a:endParaRPr>
          </a:p>
        </p:txBody>
      </p:sp>
      <p:graphicFrame>
        <p:nvGraphicFramePr>
          <p:cNvPr id="7" name="Diagrama 6">
            <a:extLst>
              <a:ext uri="{FF2B5EF4-FFF2-40B4-BE49-F238E27FC236}">
                <a16:creationId xmlns:a16="http://schemas.microsoft.com/office/drawing/2014/main" id="{FC128DAC-55F9-40D2-AEA4-5DE3415923A7}"/>
              </a:ext>
            </a:extLst>
          </p:cNvPr>
          <p:cNvGraphicFramePr/>
          <p:nvPr>
            <p:extLst>
              <p:ext uri="{D42A27DB-BD31-4B8C-83A1-F6EECF244321}">
                <p14:modId xmlns:p14="http://schemas.microsoft.com/office/powerpoint/2010/main" val="3326821028"/>
              </p:ext>
            </p:extLst>
          </p:nvPr>
        </p:nvGraphicFramePr>
        <p:xfrm>
          <a:off x="1845203" y="2069063"/>
          <a:ext cx="8653463" cy="4097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680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95;p1">
            <a:extLst>
              <a:ext uri="{FF2B5EF4-FFF2-40B4-BE49-F238E27FC236}">
                <a16:creationId xmlns:a16="http://schemas.microsoft.com/office/drawing/2014/main" id="{D94203E5-0086-4663-A729-A0082B2771E2}"/>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2" name="object 2">
            <a:extLst>
              <a:ext uri="{FF2B5EF4-FFF2-40B4-BE49-F238E27FC236}">
                <a16:creationId xmlns:a16="http://schemas.microsoft.com/office/drawing/2014/main" id="{5EB4EBAB-0493-4712-9788-57182ABD9C59}"/>
              </a:ext>
            </a:extLst>
          </p:cNvPr>
          <p:cNvSpPr txBox="1">
            <a:spLocks/>
          </p:cNvSpPr>
          <p:nvPr/>
        </p:nvSpPr>
        <p:spPr>
          <a:xfrm>
            <a:off x="299546" y="383991"/>
            <a:ext cx="9753600" cy="1521827"/>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4" name="object 8">
            <a:extLst>
              <a:ext uri="{FF2B5EF4-FFF2-40B4-BE49-F238E27FC236}">
                <a16:creationId xmlns:a16="http://schemas.microsoft.com/office/drawing/2014/main" id="{49CEC138-A663-49A7-9CEB-F25F0B36CA4F}"/>
              </a:ext>
            </a:extLst>
          </p:cNvPr>
          <p:cNvSpPr txBox="1">
            <a:spLocks/>
          </p:cNvSpPr>
          <p:nvPr/>
        </p:nvSpPr>
        <p:spPr>
          <a:xfrm>
            <a:off x="4495800" y="6350578"/>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5" name="Rectángulo 4">
            <a:extLst>
              <a:ext uri="{FF2B5EF4-FFF2-40B4-BE49-F238E27FC236}">
                <a16:creationId xmlns:a16="http://schemas.microsoft.com/office/drawing/2014/main" id="{DBE34CEF-AE81-4435-98F4-09039CF27E7A}"/>
              </a:ext>
            </a:extLst>
          </p:cNvPr>
          <p:cNvSpPr/>
          <p:nvPr/>
        </p:nvSpPr>
        <p:spPr>
          <a:xfrm>
            <a:off x="299546" y="2328334"/>
            <a:ext cx="10287000" cy="2585323"/>
          </a:xfrm>
          <a:prstGeom prst="rect">
            <a:avLst/>
          </a:prstGeom>
        </p:spPr>
        <p:txBody>
          <a:bodyPr wrap="square">
            <a:spAutoFit/>
          </a:bodyPr>
          <a:lstStyle/>
          <a:p>
            <a:pPr algn="just"/>
            <a:r>
              <a:rPr lang="es-ES" dirty="0">
                <a:latin typeface="Arial" panose="020B0604020202020204" pitchFamily="34" charset="0"/>
                <a:ea typeface="Times New Roman" panose="02020603050405020304" pitchFamily="18" charset="0"/>
                <a:cs typeface="Arial" panose="020B0604020202020204" pitchFamily="34" charset="0"/>
              </a:rPr>
              <a:t>Es conveniente conocer las actividades que se desarrollar en cada uno de los procesos involucrados en la planta y establecer a qué tipo de riesgo corresponden, con la finalidad de crear las condiciones para que el trabajador pueda desarrollar su labor eficientemente y sin riesgos.</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ea typeface="Times New Roman" panose="02020603050405020304" pitchFamily="18" charset="0"/>
                <a:cs typeface="Arial" panose="020B0604020202020204" pitchFamily="34" charset="0"/>
              </a:rPr>
              <a:t>Con esto se evita sucesos y daños que puedan afectar la salud e integridad del trabajador, el patrimonio de la empresa y el medio ambiente, y propiciando así la elevación de la calidad de vida del trabajador y su estabilidad social.</a:t>
            </a:r>
          </a:p>
          <a:p>
            <a:pPr algn="just"/>
            <a:endParaRPr lang="es-ES" dirty="0">
              <a:latin typeface="Arial" panose="020B0604020202020204" pitchFamily="34" charset="0"/>
              <a:ea typeface="Times New Roman" panose="02020603050405020304" pitchFamily="18" charset="0"/>
              <a:cs typeface="Arial" panose="020B0604020202020204" pitchFamily="34" charset="0"/>
            </a:endParaRPr>
          </a:p>
          <a:p>
            <a:pPr algn="just"/>
            <a:r>
              <a:rPr lang="es-ES" dirty="0">
                <a:latin typeface="Arial" panose="020B0604020202020204" pitchFamily="34" charset="0"/>
                <a:ea typeface="Times New Roman" panose="02020603050405020304" pitchFamily="18" charset="0"/>
                <a:cs typeface="Arial" panose="020B0604020202020204" pitchFamily="34" charset="0"/>
              </a:rPr>
              <a:t>Es pertinente crear una matriz de riesgos por área, proceso o actividad:</a:t>
            </a:r>
            <a:endParaRPr lang="en-US"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0798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81DAEC8E-AC47-44D9-8E92-101DC710E177}"/>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76EE2DA9-6299-4F1B-831E-B776D1CD4EFD}"/>
              </a:ext>
            </a:extLst>
          </p:cNvPr>
          <p:cNvSpPr txBox="1">
            <a:spLocks/>
          </p:cNvSpPr>
          <p:nvPr/>
        </p:nvSpPr>
        <p:spPr>
          <a:xfrm>
            <a:off x="295275" y="240502"/>
            <a:ext cx="10076392"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76A40465-A347-4E7C-A5A3-AC1309BBA228}"/>
              </a:ext>
            </a:extLst>
          </p:cNvPr>
          <p:cNvSpPr txBox="1">
            <a:spLocks/>
          </p:cNvSpPr>
          <p:nvPr/>
        </p:nvSpPr>
        <p:spPr>
          <a:xfrm>
            <a:off x="4495800" y="6265227"/>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pic>
        <p:nvPicPr>
          <p:cNvPr id="6" name="Imagen 5">
            <a:extLst>
              <a:ext uri="{FF2B5EF4-FFF2-40B4-BE49-F238E27FC236}">
                <a16:creationId xmlns:a16="http://schemas.microsoft.com/office/drawing/2014/main" id="{94F9909A-15A8-4CDF-9BC5-A671A631F286}"/>
              </a:ext>
            </a:extLst>
          </p:cNvPr>
          <p:cNvPicPr>
            <a:picLocks noChangeAspect="1"/>
          </p:cNvPicPr>
          <p:nvPr/>
        </p:nvPicPr>
        <p:blipFill>
          <a:blip r:embed="rId3"/>
          <a:stretch>
            <a:fillRect/>
          </a:stretch>
        </p:blipFill>
        <p:spPr>
          <a:xfrm>
            <a:off x="3119718" y="1154423"/>
            <a:ext cx="6349443" cy="5476522"/>
          </a:xfrm>
          <a:prstGeom prst="rect">
            <a:avLst/>
          </a:prstGeom>
        </p:spPr>
      </p:pic>
    </p:spTree>
    <p:extLst>
      <p:ext uri="{BB962C8B-B14F-4D97-AF65-F5344CB8AC3E}">
        <p14:creationId xmlns:p14="http://schemas.microsoft.com/office/powerpoint/2010/main" val="754561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409D34F8-435E-41AF-B84D-750DD92529DE}"/>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5CECE2FC-B182-40A5-8C2D-C559831C19CC}"/>
              </a:ext>
            </a:extLst>
          </p:cNvPr>
          <p:cNvSpPr txBox="1">
            <a:spLocks/>
          </p:cNvSpPr>
          <p:nvPr/>
        </p:nvSpPr>
        <p:spPr>
          <a:xfrm>
            <a:off x="228600" y="303172"/>
            <a:ext cx="10346304"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8D4713A1-641C-4148-B3B1-DB0387706578}"/>
              </a:ext>
            </a:extLst>
          </p:cNvPr>
          <p:cNvSpPr txBox="1">
            <a:spLocks/>
          </p:cNvSpPr>
          <p:nvPr/>
        </p:nvSpPr>
        <p:spPr>
          <a:xfrm>
            <a:off x="4555067" y="6369006"/>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01A55FF0-8EEB-4159-AE6C-8F4F1A8AA2D6}"/>
              </a:ext>
            </a:extLst>
          </p:cNvPr>
          <p:cNvSpPr txBox="1"/>
          <p:nvPr/>
        </p:nvSpPr>
        <p:spPr>
          <a:xfrm>
            <a:off x="1371600" y="1444784"/>
            <a:ext cx="28194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NTP 330</a:t>
            </a:r>
            <a:endParaRPr sz="2400" b="1" spc="-5" dirty="0">
              <a:solidFill>
                <a:srgbClr val="0E7DC5"/>
              </a:solidFill>
              <a:latin typeface="Arial"/>
              <a:cs typeface="Arial"/>
            </a:endParaRPr>
          </a:p>
        </p:txBody>
      </p:sp>
      <p:sp>
        <p:nvSpPr>
          <p:cNvPr id="7" name="Rectángulo 6">
            <a:extLst>
              <a:ext uri="{FF2B5EF4-FFF2-40B4-BE49-F238E27FC236}">
                <a16:creationId xmlns:a16="http://schemas.microsoft.com/office/drawing/2014/main" id="{54CD7655-E81A-43B8-8A6D-1A3749D9A49C}"/>
              </a:ext>
            </a:extLst>
          </p:cNvPr>
          <p:cNvSpPr/>
          <p:nvPr/>
        </p:nvSpPr>
        <p:spPr>
          <a:xfrm>
            <a:off x="1371600" y="2010511"/>
            <a:ext cx="9203304" cy="1477328"/>
          </a:xfrm>
          <a:prstGeom prst="rect">
            <a:avLst/>
          </a:prstGeom>
        </p:spPr>
        <p:txBody>
          <a:bodyPr wrap="square">
            <a:spAutoFit/>
          </a:bodyPr>
          <a:lstStyle/>
          <a:p>
            <a:r>
              <a:rPr lang="es-ES" dirty="0">
                <a:latin typeface="Arial" panose="020B0604020202020204" pitchFamily="34" charset="0"/>
                <a:ea typeface="Times New Roman" panose="02020603050405020304" pitchFamily="18" charset="0"/>
                <a:cs typeface="Arial" panose="020B0604020202020204" pitchFamily="34" charset="0"/>
              </a:rPr>
              <a:t>El método NTP 330 consiste en evaluar el riesgo a partir de la probabilidad de que este se efectivice y las consecuencias que puede dejar cuando se materialice en forma de accidente.</a:t>
            </a:r>
          </a:p>
          <a:p>
            <a:endParaRPr lang="es-E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8" name="object 4">
            <a:extLst>
              <a:ext uri="{FF2B5EF4-FFF2-40B4-BE49-F238E27FC236}">
                <a16:creationId xmlns:a16="http://schemas.microsoft.com/office/drawing/2014/main" id="{76FD1B2E-A611-4B60-8C3A-109988392AF8}"/>
              </a:ext>
            </a:extLst>
          </p:cNvPr>
          <p:cNvSpPr txBox="1"/>
          <p:nvPr/>
        </p:nvSpPr>
        <p:spPr>
          <a:xfrm>
            <a:off x="4419600" y="2991574"/>
            <a:ext cx="2819400" cy="479618"/>
          </a:xfrm>
          <a:prstGeom prst="rect">
            <a:avLst/>
          </a:prstGeom>
          <a:solidFill>
            <a:srgbClr val="F1F1F1"/>
          </a:solidFill>
          <a:ln w="25907">
            <a:solidFill>
              <a:schemeClr val="accent6"/>
            </a:solidFill>
          </a:ln>
        </p:spPr>
        <p:txBody>
          <a:bodyPr vert="horz" wrap="square" lIns="0" tIns="109220" rIns="0" bIns="0" rtlCol="0">
            <a:spAutoFit/>
          </a:bodyPr>
          <a:lstStyle/>
          <a:p>
            <a:pPr marL="174625" algn="ctr">
              <a:spcBef>
                <a:spcPts val="860"/>
              </a:spcBef>
            </a:pPr>
            <a:r>
              <a:rPr lang="es-EC" sz="2400" b="1" spc="-5" dirty="0" err="1">
                <a:latin typeface="Arial"/>
                <a:cs typeface="Arial"/>
              </a:rPr>
              <a:t>NR</a:t>
            </a:r>
            <a:r>
              <a:rPr lang="es-EC" sz="2400" b="1" spc="-5" dirty="0">
                <a:latin typeface="Arial"/>
                <a:cs typeface="Arial"/>
              </a:rPr>
              <a:t> = NP * </a:t>
            </a:r>
            <a:r>
              <a:rPr lang="es-EC" sz="2400" b="1" spc="-5" dirty="0" err="1">
                <a:latin typeface="Arial"/>
                <a:cs typeface="Arial"/>
              </a:rPr>
              <a:t>NC</a:t>
            </a:r>
            <a:endParaRPr sz="2400" dirty="0">
              <a:latin typeface="Arial"/>
              <a:cs typeface="Arial"/>
            </a:endParaRPr>
          </a:p>
        </p:txBody>
      </p:sp>
      <p:sp>
        <p:nvSpPr>
          <p:cNvPr id="9" name="Rectángulo 8">
            <a:extLst>
              <a:ext uri="{FF2B5EF4-FFF2-40B4-BE49-F238E27FC236}">
                <a16:creationId xmlns:a16="http://schemas.microsoft.com/office/drawing/2014/main" id="{67493D8B-E2B5-45D4-B0B4-156F82F0D7ED}"/>
              </a:ext>
            </a:extLst>
          </p:cNvPr>
          <p:cNvSpPr/>
          <p:nvPr/>
        </p:nvSpPr>
        <p:spPr>
          <a:xfrm>
            <a:off x="1371600" y="3646403"/>
            <a:ext cx="8915400" cy="1200329"/>
          </a:xfrm>
          <a:prstGeom prst="rect">
            <a:avLst/>
          </a:prstGeom>
        </p:spPr>
        <p:txBody>
          <a:bodyPr wrap="square">
            <a:spAutoFit/>
          </a:bodyPr>
          <a:lstStyle/>
          <a:p>
            <a:r>
              <a:rPr lang="es-ES" dirty="0">
                <a:latin typeface="Arial" panose="020B0604020202020204" pitchFamily="34" charset="0"/>
                <a:ea typeface="Times New Roman" panose="02020603050405020304" pitchFamily="18" charset="0"/>
                <a:cs typeface="Arial" panose="020B0604020202020204" pitchFamily="34" charset="0"/>
              </a:rPr>
              <a:t>Donde:   NR: Nivel de riesgo		NP: Nivel de probabilidad</a:t>
            </a:r>
          </a:p>
          <a:p>
            <a:r>
              <a:rPr lang="es-ES" dirty="0">
                <a:latin typeface="Arial" panose="020B0604020202020204" pitchFamily="34" charset="0"/>
                <a:ea typeface="Times New Roman" panose="02020603050405020304" pitchFamily="18" charset="0"/>
                <a:cs typeface="Arial" panose="020B0604020202020204" pitchFamily="34" charset="0"/>
              </a:rPr>
              <a:t>	NC: Nivel de consecuencia</a:t>
            </a:r>
          </a:p>
          <a:p>
            <a:endParaRPr lang="es-E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0" name="object 4">
            <a:extLst>
              <a:ext uri="{FF2B5EF4-FFF2-40B4-BE49-F238E27FC236}">
                <a16:creationId xmlns:a16="http://schemas.microsoft.com/office/drawing/2014/main" id="{8FDF26CD-1A28-4D54-8FE0-08A9EABD17BF}"/>
              </a:ext>
            </a:extLst>
          </p:cNvPr>
          <p:cNvSpPr txBox="1"/>
          <p:nvPr/>
        </p:nvSpPr>
        <p:spPr>
          <a:xfrm>
            <a:off x="4405086" y="4518578"/>
            <a:ext cx="2819400" cy="479618"/>
          </a:xfrm>
          <a:prstGeom prst="rect">
            <a:avLst/>
          </a:prstGeom>
          <a:solidFill>
            <a:srgbClr val="F1F1F1"/>
          </a:solidFill>
          <a:ln w="25907">
            <a:solidFill>
              <a:schemeClr val="accent6"/>
            </a:solidFill>
          </a:ln>
        </p:spPr>
        <p:txBody>
          <a:bodyPr vert="horz" wrap="square" lIns="0" tIns="109220" rIns="0" bIns="0" rtlCol="0">
            <a:spAutoFit/>
          </a:bodyPr>
          <a:lstStyle/>
          <a:p>
            <a:pPr marL="174625" algn="ctr">
              <a:spcBef>
                <a:spcPts val="860"/>
              </a:spcBef>
            </a:pPr>
            <a:r>
              <a:rPr lang="es-EC" sz="2400" b="1" spc="-5" dirty="0">
                <a:latin typeface="Arial"/>
                <a:cs typeface="Arial"/>
              </a:rPr>
              <a:t>NP = ND * NE</a:t>
            </a:r>
            <a:endParaRPr sz="2400" dirty="0">
              <a:latin typeface="Arial"/>
              <a:cs typeface="Arial"/>
            </a:endParaRPr>
          </a:p>
        </p:txBody>
      </p:sp>
      <p:sp>
        <p:nvSpPr>
          <p:cNvPr id="11" name="Flecha curvada hacia la izquierda 22">
            <a:extLst>
              <a:ext uri="{FF2B5EF4-FFF2-40B4-BE49-F238E27FC236}">
                <a16:creationId xmlns:a16="http://schemas.microsoft.com/office/drawing/2014/main" id="{D2744926-3611-4F98-BC08-3A8556959B92}"/>
              </a:ext>
            </a:extLst>
          </p:cNvPr>
          <p:cNvSpPr/>
          <p:nvPr/>
        </p:nvSpPr>
        <p:spPr>
          <a:xfrm>
            <a:off x="7384143" y="3089244"/>
            <a:ext cx="3048000" cy="1998054"/>
          </a:xfrm>
          <a:prstGeom prst="curvedLeftArrow">
            <a:avLst>
              <a:gd name="adj1" fmla="val 11245"/>
              <a:gd name="adj2" fmla="val 50000"/>
              <a:gd name="adj3" fmla="val 25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ángulo 11">
            <a:extLst>
              <a:ext uri="{FF2B5EF4-FFF2-40B4-BE49-F238E27FC236}">
                <a16:creationId xmlns:a16="http://schemas.microsoft.com/office/drawing/2014/main" id="{48BD661B-F4F6-4B7E-9210-834417F62BBD}"/>
              </a:ext>
            </a:extLst>
          </p:cNvPr>
          <p:cNvSpPr/>
          <p:nvPr/>
        </p:nvSpPr>
        <p:spPr>
          <a:xfrm>
            <a:off x="1371600" y="5173407"/>
            <a:ext cx="8882743" cy="1200329"/>
          </a:xfrm>
          <a:prstGeom prst="rect">
            <a:avLst/>
          </a:prstGeom>
        </p:spPr>
        <p:txBody>
          <a:bodyPr wrap="square">
            <a:spAutoFit/>
          </a:bodyPr>
          <a:lstStyle/>
          <a:p>
            <a:r>
              <a:rPr lang="es-ES" dirty="0">
                <a:latin typeface="Arial" panose="020B0604020202020204" pitchFamily="34" charset="0"/>
                <a:ea typeface="Times New Roman" panose="02020603050405020304" pitchFamily="18" charset="0"/>
                <a:cs typeface="Arial" panose="020B0604020202020204" pitchFamily="34" charset="0"/>
              </a:rPr>
              <a:t>Donde:   NP: Nivel de probabilidad		ND: Nivel de deficiencia</a:t>
            </a:r>
          </a:p>
          <a:p>
            <a:r>
              <a:rPr lang="es-ES" dirty="0">
                <a:latin typeface="Arial" panose="020B0604020202020204" pitchFamily="34" charset="0"/>
                <a:ea typeface="Times New Roman" panose="02020603050405020304" pitchFamily="18" charset="0"/>
                <a:cs typeface="Arial" panose="020B0604020202020204" pitchFamily="34" charset="0"/>
              </a:rPr>
              <a:t>	NE: Nivel de exposición</a:t>
            </a:r>
          </a:p>
          <a:p>
            <a:endParaRPr lang="es-E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573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7748FACE-C71B-4CEC-96E9-57164414DDEA}"/>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D12A26C1-EBAD-4E45-AF9B-8E8E12ECAE9E}"/>
              </a:ext>
            </a:extLst>
          </p:cNvPr>
          <p:cNvSpPr txBox="1">
            <a:spLocks/>
          </p:cNvSpPr>
          <p:nvPr/>
        </p:nvSpPr>
        <p:spPr>
          <a:xfrm>
            <a:off x="228599" y="303172"/>
            <a:ext cx="10253133"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6194184F-0371-4EB7-8A6D-9B9416BD2D77}"/>
              </a:ext>
            </a:extLst>
          </p:cNvPr>
          <p:cNvSpPr txBox="1">
            <a:spLocks/>
          </p:cNvSpPr>
          <p:nvPr/>
        </p:nvSpPr>
        <p:spPr>
          <a:xfrm>
            <a:off x="4495800" y="6343198"/>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3566E5B3-C0B8-4D41-B97D-E90BB9321960}"/>
              </a:ext>
            </a:extLst>
          </p:cNvPr>
          <p:cNvSpPr txBox="1"/>
          <p:nvPr/>
        </p:nvSpPr>
        <p:spPr>
          <a:xfrm>
            <a:off x="759219" y="1345793"/>
            <a:ext cx="28194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a:t>
            </a:r>
            <a:r>
              <a:rPr lang="es-EC" sz="2400" b="1" spc="-5" dirty="0" err="1">
                <a:solidFill>
                  <a:srgbClr val="0E7DC5"/>
                </a:solidFill>
                <a:latin typeface="Arial"/>
                <a:cs typeface="Arial"/>
              </a:rPr>
              <a:t>NTP</a:t>
            </a:r>
            <a:r>
              <a:rPr lang="es-EC" sz="2400" b="1" spc="-5" dirty="0">
                <a:solidFill>
                  <a:srgbClr val="0E7DC5"/>
                </a:solidFill>
                <a:latin typeface="Arial"/>
                <a:cs typeface="Arial"/>
              </a:rPr>
              <a:t> 330</a:t>
            </a:r>
            <a:endParaRPr sz="2400" dirty="0">
              <a:latin typeface="Arial"/>
              <a:cs typeface="Arial"/>
            </a:endParaRPr>
          </a:p>
        </p:txBody>
      </p:sp>
      <p:sp>
        <p:nvSpPr>
          <p:cNvPr id="7" name="Rectángulo 6">
            <a:extLst>
              <a:ext uri="{FF2B5EF4-FFF2-40B4-BE49-F238E27FC236}">
                <a16:creationId xmlns:a16="http://schemas.microsoft.com/office/drawing/2014/main" id="{75C32AE9-0141-4AB8-BA9B-FD99FAE2E8EF}"/>
              </a:ext>
            </a:extLst>
          </p:cNvPr>
          <p:cNvSpPr/>
          <p:nvPr/>
        </p:nvSpPr>
        <p:spPr>
          <a:xfrm>
            <a:off x="688181" y="1876208"/>
            <a:ext cx="4710113" cy="1477328"/>
          </a:xfrm>
          <a:prstGeom prst="rect">
            <a:avLst/>
          </a:prstGeom>
        </p:spPr>
        <p:txBody>
          <a:bodyPr wrap="square">
            <a:spAutoFit/>
          </a:bodyPr>
          <a:lstStyle/>
          <a:p>
            <a:pPr algn="just"/>
            <a:r>
              <a:rPr lang="es-ES" dirty="0">
                <a:solidFill>
                  <a:srgbClr val="000000"/>
                </a:solidFill>
                <a:latin typeface="Arial" panose="020B0604020202020204" pitchFamily="34" charset="0"/>
                <a:cs typeface="Arial" panose="020B0604020202020204" pitchFamily="34" charset="0"/>
              </a:rPr>
              <a:t>Llamaremos nivel de deficiencia (ND) a la magnitud de la vinculación esperable entre el conjunto de factores de riesgo considerados y su relación causal directa con el posible accidente..</a:t>
            </a:r>
            <a:endParaRPr lang="en-US" dirty="0"/>
          </a:p>
        </p:txBody>
      </p:sp>
      <p:pic>
        <p:nvPicPr>
          <p:cNvPr id="8" name="Imagen 7">
            <a:extLst>
              <a:ext uri="{FF2B5EF4-FFF2-40B4-BE49-F238E27FC236}">
                <a16:creationId xmlns:a16="http://schemas.microsoft.com/office/drawing/2014/main" id="{4B21CD0F-432B-4277-A14A-8F70C0A9C0EB}"/>
              </a:ext>
            </a:extLst>
          </p:cNvPr>
          <p:cNvPicPr>
            <a:picLocks noChangeAspect="1"/>
          </p:cNvPicPr>
          <p:nvPr/>
        </p:nvPicPr>
        <p:blipFill>
          <a:blip r:embed="rId3"/>
          <a:stretch>
            <a:fillRect/>
          </a:stretch>
        </p:blipFill>
        <p:spPr>
          <a:xfrm>
            <a:off x="759219" y="3304239"/>
            <a:ext cx="4376949" cy="2771019"/>
          </a:xfrm>
          <a:prstGeom prst="rect">
            <a:avLst/>
          </a:prstGeom>
        </p:spPr>
      </p:pic>
      <p:sp>
        <p:nvSpPr>
          <p:cNvPr id="9" name="Rectángulo 8">
            <a:extLst>
              <a:ext uri="{FF2B5EF4-FFF2-40B4-BE49-F238E27FC236}">
                <a16:creationId xmlns:a16="http://schemas.microsoft.com/office/drawing/2014/main" id="{F4E54AC6-B3DF-4773-819C-1A676ADB8A57}"/>
              </a:ext>
            </a:extLst>
          </p:cNvPr>
          <p:cNvSpPr/>
          <p:nvPr/>
        </p:nvSpPr>
        <p:spPr>
          <a:xfrm>
            <a:off x="6086475" y="1904472"/>
            <a:ext cx="5263197" cy="1477328"/>
          </a:xfrm>
          <a:prstGeom prst="rect">
            <a:avLst/>
          </a:prstGeom>
        </p:spPr>
        <p:txBody>
          <a:bodyPr wrap="square">
            <a:spAutoFit/>
          </a:bodyPr>
          <a:lstStyle/>
          <a:p>
            <a:pPr algn="just"/>
            <a:r>
              <a:rPr lang="es-ES" dirty="0">
                <a:solidFill>
                  <a:srgbClr val="000000"/>
                </a:solidFill>
                <a:latin typeface="Arial" panose="020B0604020202020204" pitchFamily="34" charset="0"/>
                <a:cs typeface="Arial" panose="020B0604020202020204" pitchFamily="34" charset="0"/>
              </a:rPr>
              <a:t>El nivel de exposición (NE) es una medida de la frecuencia con la que se da exposición al riesgo. El nivel de exposición se puede estimar en función de los tiempos de permanencia en áreas de trabajo, operaciones con máquina, etc.</a:t>
            </a:r>
            <a:endParaRPr lang="en-US" dirty="0"/>
          </a:p>
        </p:txBody>
      </p:sp>
      <p:pic>
        <p:nvPicPr>
          <p:cNvPr id="10" name="Imagen 9">
            <a:extLst>
              <a:ext uri="{FF2B5EF4-FFF2-40B4-BE49-F238E27FC236}">
                <a16:creationId xmlns:a16="http://schemas.microsoft.com/office/drawing/2014/main" id="{CE079B9B-5E48-4AE6-9083-7DEA006591EE}"/>
              </a:ext>
            </a:extLst>
          </p:cNvPr>
          <p:cNvPicPr>
            <a:picLocks noChangeAspect="1"/>
          </p:cNvPicPr>
          <p:nvPr/>
        </p:nvPicPr>
        <p:blipFill>
          <a:blip r:embed="rId4"/>
          <a:stretch>
            <a:fillRect/>
          </a:stretch>
        </p:blipFill>
        <p:spPr>
          <a:xfrm>
            <a:off x="6157513" y="3353536"/>
            <a:ext cx="4769575" cy="2577675"/>
          </a:xfrm>
          <a:prstGeom prst="rect">
            <a:avLst/>
          </a:prstGeom>
        </p:spPr>
      </p:pic>
    </p:spTree>
    <p:extLst>
      <p:ext uri="{BB962C8B-B14F-4D97-AF65-F5344CB8AC3E}">
        <p14:creationId xmlns:p14="http://schemas.microsoft.com/office/powerpoint/2010/main" val="2955431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55DB1244-EA4C-4A55-9D4F-FAA7DD4F11CB}"/>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783CBB5C-B390-4546-8CED-C637074813CE}"/>
              </a:ext>
            </a:extLst>
          </p:cNvPr>
          <p:cNvSpPr txBox="1">
            <a:spLocks/>
          </p:cNvSpPr>
          <p:nvPr/>
        </p:nvSpPr>
        <p:spPr>
          <a:xfrm>
            <a:off x="228599" y="303172"/>
            <a:ext cx="10380133" cy="910890"/>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200" b="1" dirty="0">
                <a:solidFill>
                  <a:schemeClr val="accent5">
                    <a:lumMod val="50000"/>
                  </a:schemeClr>
                </a:solidFill>
              </a:rPr>
              <a:t>6.1.2 Identificación de peligros y evaluación de riesgos</a:t>
            </a:r>
            <a:br>
              <a:rPr lang="es-MX" sz="3200" b="1" dirty="0">
                <a:solidFill>
                  <a:schemeClr val="accent5">
                    <a:lumMod val="50000"/>
                  </a:schemeClr>
                </a:solidFill>
              </a:rPr>
            </a:br>
            <a:r>
              <a:rPr lang="es-MX" sz="3200" b="1" dirty="0">
                <a:latin typeface="Monotype Corsiva" panose="03010101010201010101" pitchFamily="66" charset="0"/>
              </a:rPr>
              <a:t>Seguridad y salud – ISO 45001</a:t>
            </a:r>
            <a:endParaRPr lang="es-MX" b="1" spc="-5" dirty="0">
              <a:latin typeface="Monotype Corsiva" panose="03010101010201010101" pitchFamily="66" charset="0"/>
            </a:endParaRPr>
          </a:p>
        </p:txBody>
      </p:sp>
      <p:sp>
        <p:nvSpPr>
          <p:cNvPr id="4" name="object 8">
            <a:extLst>
              <a:ext uri="{FF2B5EF4-FFF2-40B4-BE49-F238E27FC236}">
                <a16:creationId xmlns:a16="http://schemas.microsoft.com/office/drawing/2014/main" id="{4EC176DA-C6FE-4E88-AC5F-69EB18B1915E}"/>
              </a:ext>
            </a:extLst>
          </p:cNvPr>
          <p:cNvSpPr txBox="1">
            <a:spLocks/>
          </p:cNvSpPr>
          <p:nvPr/>
        </p:nvSpPr>
        <p:spPr>
          <a:xfrm>
            <a:off x="4495800" y="6367658"/>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5" name="object 4">
            <a:extLst>
              <a:ext uri="{FF2B5EF4-FFF2-40B4-BE49-F238E27FC236}">
                <a16:creationId xmlns:a16="http://schemas.microsoft.com/office/drawing/2014/main" id="{9B687EB4-88DC-4EC8-B958-4E70A17DE4AA}"/>
              </a:ext>
            </a:extLst>
          </p:cNvPr>
          <p:cNvSpPr txBox="1"/>
          <p:nvPr/>
        </p:nvSpPr>
        <p:spPr>
          <a:xfrm>
            <a:off x="8484037" y="2661841"/>
            <a:ext cx="28194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a:t>
            </a:r>
            <a:r>
              <a:rPr lang="es-EC" sz="2400" b="1" spc="-5" dirty="0" err="1">
                <a:solidFill>
                  <a:srgbClr val="0E7DC5"/>
                </a:solidFill>
                <a:latin typeface="Arial"/>
                <a:cs typeface="Arial"/>
              </a:rPr>
              <a:t>NTP</a:t>
            </a:r>
            <a:r>
              <a:rPr lang="es-EC" sz="2400" b="1" spc="-5" dirty="0">
                <a:solidFill>
                  <a:srgbClr val="0E7DC5"/>
                </a:solidFill>
                <a:latin typeface="Arial"/>
                <a:cs typeface="Arial"/>
              </a:rPr>
              <a:t> 330</a:t>
            </a:r>
            <a:endParaRPr sz="2400" b="1" spc="-5" dirty="0">
              <a:solidFill>
                <a:srgbClr val="0E7DC5"/>
              </a:solidFill>
              <a:latin typeface="Arial"/>
              <a:cs typeface="Arial"/>
            </a:endParaRPr>
          </a:p>
        </p:txBody>
      </p:sp>
      <p:pic>
        <p:nvPicPr>
          <p:cNvPr id="6" name="Imagen 5">
            <a:extLst>
              <a:ext uri="{FF2B5EF4-FFF2-40B4-BE49-F238E27FC236}">
                <a16:creationId xmlns:a16="http://schemas.microsoft.com/office/drawing/2014/main" id="{84476F9D-6AEE-408E-9789-213629735A3B}"/>
              </a:ext>
            </a:extLst>
          </p:cNvPr>
          <p:cNvPicPr>
            <a:picLocks noChangeAspect="1"/>
          </p:cNvPicPr>
          <p:nvPr/>
        </p:nvPicPr>
        <p:blipFill>
          <a:blip r:embed="rId3"/>
          <a:stretch>
            <a:fillRect/>
          </a:stretch>
        </p:blipFill>
        <p:spPr>
          <a:xfrm>
            <a:off x="4256712" y="1284337"/>
            <a:ext cx="4161613" cy="2755008"/>
          </a:xfrm>
          <a:prstGeom prst="rect">
            <a:avLst/>
          </a:prstGeom>
        </p:spPr>
      </p:pic>
      <p:pic>
        <p:nvPicPr>
          <p:cNvPr id="7" name="Imagen 6">
            <a:extLst>
              <a:ext uri="{FF2B5EF4-FFF2-40B4-BE49-F238E27FC236}">
                <a16:creationId xmlns:a16="http://schemas.microsoft.com/office/drawing/2014/main" id="{66A216D6-A652-43B7-A954-E3E5081E1D48}"/>
              </a:ext>
            </a:extLst>
          </p:cNvPr>
          <p:cNvPicPr>
            <a:picLocks noChangeAspect="1"/>
          </p:cNvPicPr>
          <p:nvPr/>
        </p:nvPicPr>
        <p:blipFill>
          <a:blip r:embed="rId4"/>
          <a:stretch>
            <a:fillRect/>
          </a:stretch>
        </p:blipFill>
        <p:spPr>
          <a:xfrm>
            <a:off x="3694845" y="4150745"/>
            <a:ext cx="6676821" cy="2216913"/>
          </a:xfrm>
          <a:prstGeom prst="rect">
            <a:avLst/>
          </a:prstGeom>
        </p:spPr>
      </p:pic>
      <p:sp>
        <p:nvSpPr>
          <p:cNvPr id="8" name="Rectángulo 7">
            <a:extLst>
              <a:ext uri="{FF2B5EF4-FFF2-40B4-BE49-F238E27FC236}">
                <a16:creationId xmlns:a16="http://schemas.microsoft.com/office/drawing/2014/main" id="{DAE89793-3F33-4291-B98C-81DBEEEE57E2}"/>
              </a:ext>
            </a:extLst>
          </p:cNvPr>
          <p:cNvSpPr/>
          <p:nvPr/>
        </p:nvSpPr>
        <p:spPr>
          <a:xfrm>
            <a:off x="441358" y="1777174"/>
            <a:ext cx="3749642" cy="2369880"/>
          </a:xfrm>
          <a:prstGeom prst="rect">
            <a:avLst/>
          </a:prstGeom>
        </p:spPr>
        <p:txBody>
          <a:bodyPr wrap="square">
            <a:spAutoFit/>
          </a:bodyPr>
          <a:lstStyle/>
          <a:p>
            <a:r>
              <a:rPr lang="es-ES" sz="1600" dirty="0">
                <a:latin typeface="Arial" panose="020B0604020202020204" pitchFamily="34" charset="0"/>
                <a:cs typeface="Arial" panose="020B0604020202020204" pitchFamily="34" charset="0"/>
              </a:rPr>
              <a:t>Para el nivel de consecuencias (</a:t>
            </a:r>
            <a:r>
              <a:rPr lang="es-ES" sz="1600" dirty="0" err="1">
                <a:latin typeface="Arial" panose="020B0604020202020204" pitchFamily="34" charset="0"/>
                <a:cs typeface="Arial" panose="020B0604020202020204" pitchFamily="34" charset="0"/>
              </a:rPr>
              <a:t>NC</a:t>
            </a:r>
            <a:r>
              <a:rPr lang="es-ES" sz="1600" dirty="0">
                <a:latin typeface="Arial" panose="020B0604020202020204" pitchFamily="34" charset="0"/>
                <a:cs typeface="Arial" panose="020B0604020202020204" pitchFamily="34" charset="0"/>
              </a:rPr>
              <a:t>) se han categorizado los daños físicos y, por otro, los daños materiales. Ambos significados deben ser considerados independientemente, teniendo más peso los daños a personas que los daños materiales </a:t>
            </a:r>
            <a:br>
              <a:rPr lang="es-ES" dirty="0">
                <a:latin typeface="Arial" panose="020B0604020202020204" pitchFamily="34" charset="0"/>
                <a:cs typeface="Arial" panose="020B0604020202020204" pitchFamily="34" charset="0"/>
              </a:rPr>
            </a:br>
            <a:br>
              <a:rPr lang="es-ES" dirty="0"/>
            </a:br>
            <a:endParaRPr lang="en-US" dirty="0"/>
          </a:p>
        </p:txBody>
      </p:sp>
      <p:sp>
        <p:nvSpPr>
          <p:cNvPr id="9" name="Flecha doblada hacia arriba 10">
            <a:extLst>
              <a:ext uri="{FF2B5EF4-FFF2-40B4-BE49-F238E27FC236}">
                <a16:creationId xmlns:a16="http://schemas.microsoft.com/office/drawing/2014/main" id="{41A0F0DE-79F2-4B3B-8FDC-613366D1062B}"/>
              </a:ext>
            </a:extLst>
          </p:cNvPr>
          <p:cNvSpPr/>
          <p:nvPr/>
        </p:nvSpPr>
        <p:spPr>
          <a:xfrm rot="5400000">
            <a:off x="2355323" y="3537454"/>
            <a:ext cx="1298667" cy="1219200"/>
          </a:xfrm>
          <a:prstGeom prst="ben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Tree>
    <p:extLst>
      <p:ext uri="{BB962C8B-B14F-4D97-AF65-F5344CB8AC3E}">
        <p14:creationId xmlns:p14="http://schemas.microsoft.com/office/powerpoint/2010/main" val="74050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A6FC30E7-9DE9-4590-9BB7-6B4A43D2C840}"/>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976C1C8F-E230-431C-A49E-02D8766EFAA2}"/>
              </a:ext>
            </a:extLst>
          </p:cNvPr>
          <p:cNvSpPr txBox="1">
            <a:spLocks/>
          </p:cNvSpPr>
          <p:nvPr/>
        </p:nvSpPr>
        <p:spPr>
          <a:xfrm>
            <a:off x="228599" y="303172"/>
            <a:ext cx="10219267"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4B9B76B4-ACDC-45F5-9CAF-8B66F9A805E0}"/>
              </a:ext>
            </a:extLst>
          </p:cNvPr>
          <p:cNvSpPr txBox="1">
            <a:spLocks/>
          </p:cNvSpPr>
          <p:nvPr/>
        </p:nvSpPr>
        <p:spPr>
          <a:xfrm>
            <a:off x="44958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9796A2D4-4F4A-459F-B132-B7CD0BDED7CA}"/>
              </a:ext>
            </a:extLst>
          </p:cNvPr>
          <p:cNvSpPr txBox="1"/>
          <p:nvPr/>
        </p:nvSpPr>
        <p:spPr>
          <a:xfrm>
            <a:off x="421368" y="1565783"/>
            <a:ext cx="28194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a:t>
            </a:r>
            <a:r>
              <a:rPr lang="es-EC" sz="2400" b="1" spc="-5" dirty="0" err="1">
                <a:solidFill>
                  <a:srgbClr val="0E7DC5"/>
                </a:solidFill>
                <a:latin typeface="Arial"/>
                <a:cs typeface="Arial"/>
              </a:rPr>
              <a:t>NTP</a:t>
            </a:r>
            <a:r>
              <a:rPr lang="es-EC" sz="2400" b="1" spc="-5" dirty="0">
                <a:solidFill>
                  <a:srgbClr val="0E7DC5"/>
                </a:solidFill>
                <a:latin typeface="Arial"/>
                <a:cs typeface="Arial"/>
              </a:rPr>
              <a:t> 330</a:t>
            </a:r>
            <a:endParaRPr sz="2400" dirty="0">
              <a:latin typeface="Arial"/>
              <a:cs typeface="Arial"/>
            </a:endParaRPr>
          </a:p>
        </p:txBody>
      </p:sp>
      <p:sp>
        <p:nvSpPr>
          <p:cNvPr id="7" name="Rectángulo 6">
            <a:extLst>
              <a:ext uri="{FF2B5EF4-FFF2-40B4-BE49-F238E27FC236}">
                <a16:creationId xmlns:a16="http://schemas.microsoft.com/office/drawing/2014/main" id="{21FEBADA-06B1-4799-9328-2CE3E845419C}"/>
              </a:ext>
            </a:extLst>
          </p:cNvPr>
          <p:cNvSpPr/>
          <p:nvPr/>
        </p:nvSpPr>
        <p:spPr>
          <a:xfrm>
            <a:off x="421367" y="2284783"/>
            <a:ext cx="11296499" cy="369332"/>
          </a:xfrm>
          <a:prstGeom prst="rect">
            <a:avLst/>
          </a:prstGeom>
        </p:spPr>
        <p:txBody>
          <a:bodyPr wrap="square">
            <a:spAutoFit/>
          </a:bodyPr>
          <a:lstStyle/>
          <a:p>
            <a:r>
              <a:rPr lang="es-ES" dirty="0">
                <a:solidFill>
                  <a:srgbClr val="000000"/>
                </a:solidFill>
                <a:latin typeface="Arial" panose="020B0604020202020204" pitchFamily="34" charset="0"/>
              </a:rPr>
              <a:t>El nivel de riesgo viene determinado por el producto del nivel de probabilidad por el nivel de consecuencias.</a:t>
            </a:r>
            <a:r>
              <a:rPr lang="es-ES" dirty="0"/>
              <a:t> </a:t>
            </a:r>
            <a:endParaRPr lang="en-US" dirty="0"/>
          </a:p>
        </p:txBody>
      </p:sp>
      <p:pic>
        <p:nvPicPr>
          <p:cNvPr id="8" name="Imagen 7">
            <a:extLst>
              <a:ext uri="{FF2B5EF4-FFF2-40B4-BE49-F238E27FC236}">
                <a16:creationId xmlns:a16="http://schemas.microsoft.com/office/drawing/2014/main" id="{19979B9D-3282-449C-B13E-8E14F98AF4D8}"/>
              </a:ext>
            </a:extLst>
          </p:cNvPr>
          <p:cNvPicPr>
            <a:picLocks noChangeAspect="1"/>
          </p:cNvPicPr>
          <p:nvPr/>
        </p:nvPicPr>
        <p:blipFill>
          <a:blip r:embed="rId3"/>
          <a:stretch>
            <a:fillRect/>
          </a:stretch>
        </p:blipFill>
        <p:spPr>
          <a:xfrm>
            <a:off x="2819401" y="3313011"/>
            <a:ext cx="6019800" cy="2233150"/>
          </a:xfrm>
          <a:prstGeom prst="rect">
            <a:avLst/>
          </a:prstGeom>
        </p:spPr>
      </p:pic>
    </p:spTree>
    <p:extLst>
      <p:ext uri="{BB962C8B-B14F-4D97-AF65-F5344CB8AC3E}">
        <p14:creationId xmlns:p14="http://schemas.microsoft.com/office/powerpoint/2010/main" val="1983236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87174304-3421-496D-91DC-C9241DAA3519}"/>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BF84AC5C-6C32-40C4-8A2B-ACE83EC10AF0}"/>
              </a:ext>
            </a:extLst>
          </p:cNvPr>
          <p:cNvSpPr txBox="1">
            <a:spLocks/>
          </p:cNvSpPr>
          <p:nvPr/>
        </p:nvSpPr>
        <p:spPr>
          <a:xfrm>
            <a:off x="228600" y="303172"/>
            <a:ext cx="10377844"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28DA390D-F101-4C76-BF60-61EF2F559B0C}"/>
              </a:ext>
            </a:extLst>
          </p:cNvPr>
          <p:cNvSpPr txBox="1">
            <a:spLocks/>
          </p:cNvSpPr>
          <p:nvPr/>
        </p:nvSpPr>
        <p:spPr>
          <a:xfrm>
            <a:off x="44958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FA87E7E3-4BB7-4D8E-8B05-5EBC4C61FB53}"/>
              </a:ext>
            </a:extLst>
          </p:cNvPr>
          <p:cNvSpPr txBox="1"/>
          <p:nvPr/>
        </p:nvSpPr>
        <p:spPr>
          <a:xfrm>
            <a:off x="609599" y="1425350"/>
            <a:ext cx="33528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William Fine</a:t>
            </a:r>
            <a:endParaRPr sz="2400" dirty="0">
              <a:latin typeface="Arial"/>
              <a:cs typeface="Arial"/>
            </a:endParaRPr>
          </a:p>
        </p:txBody>
      </p:sp>
      <p:sp>
        <p:nvSpPr>
          <p:cNvPr id="7" name="Rectángulo 6">
            <a:extLst>
              <a:ext uri="{FF2B5EF4-FFF2-40B4-BE49-F238E27FC236}">
                <a16:creationId xmlns:a16="http://schemas.microsoft.com/office/drawing/2014/main" id="{DAA8FC6D-9147-4CEF-8B5B-A8791D341C58}"/>
              </a:ext>
            </a:extLst>
          </p:cNvPr>
          <p:cNvSpPr/>
          <p:nvPr/>
        </p:nvSpPr>
        <p:spPr>
          <a:xfrm>
            <a:off x="609599" y="2003918"/>
            <a:ext cx="9996845" cy="646331"/>
          </a:xfrm>
          <a:prstGeom prst="rect">
            <a:avLst/>
          </a:prstGeom>
        </p:spPr>
        <p:txBody>
          <a:bodyPr wrap="square">
            <a:spAutoFit/>
          </a:bodyPr>
          <a:lstStyle/>
          <a:p>
            <a:pPr algn="just"/>
            <a:r>
              <a:rPr lang="es-ES" dirty="0">
                <a:latin typeface="Arial" panose="020B0604020202020204" pitchFamily="34" charset="0"/>
                <a:ea typeface="Times New Roman" panose="02020603050405020304" pitchFamily="18" charset="0"/>
                <a:cs typeface="Arial" panose="020B0604020202020204" pitchFamily="34" charset="0"/>
              </a:rPr>
              <a:t>En el método William Fine, el nivel de riesgo (</a:t>
            </a:r>
            <a:r>
              <a:rPr lang="es-ES" dirty="0" err="1">
                <a:latin typeface="Arial" panose="020B0604020202020204" pitchFamily="34" charset="0"/>
                <a:ea typeface="Times New Roman" panose="02020603050405020304" pitchFamily="18" charset="0"/>
                <a:cs typeface="Arial" panose="020B0604020202020204" pitchFamily="34" charset="0"/>
              </a:rPr>
              <a:t>NR</a:t>
            </a:r>
            <a:r>
              <a:rPr lang="es-ES" dirty="0">
                <a:latin typeface="Arial" panose="020B0604020202020204" pitchFamily="34" charset="0"/>
                <a:ea typeface="Times New Roman" panose="02020603050405020304" pitchFamily="18" charset="0"/>
                <a:cs typeface="Arial" panose="020B0604020202020204" pitchFamily="34" charset="0"/>
              </a:rPr>
              <a:t>) se obtiene a partir de la multiplicación de las magnitudes de frecuencia de exposición (E), consecuencias (C) y probabilidad (P). </a:t>
            </a:r>
            <a:endParaRPr lang="en-US" dirty="0">
              <a:latin typeface="Arial" panose="020B0604020202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93571EED-8848-4CF3-BF47-857EFDBF41DA}"/>
              </a:ext>
            </a:extLst>
          </p:cNvPr>
          <p:cNvSpPr/>
          <p:nvPr/>
        </p:nvSpPr>
        <p:spPr>
          <a:xfrm>
            <a:off x="855134" y="4023086"/>
            <a:ext cx="3082938" cy="369332"/>
          </a:xfrm>
          <a:prstGeom prst="rect">
            <a:avLst/>
          </a:prstGeom>
        </p:spPr>
        <p:txBody>
          <a:bodyPr wrap="square">
            <a:spAutoFit/>
          </a:bodyPr>
          <a:lstStyle/>
          <a:p>
            <a:pPr algn="ctr"/>
            <a:r>
              <a:rPr lang="es-ES" b="1" dirty="0">
                <a:latin typeface="Arial" panose="020B0604020202020204" pitchFamily="34" charset="0"/>
                <a:ea typeface="Times New Roman" panose="02020603050405020304" pitchFamily="18" charset="0"/>
                <a:cs typeface="Arial" panose="020B0604020202020204" pitchFamily="34" charset="0"/>
              </a:rPr>
              <a:t>Frecuencia de exposición</a:t>
            </a:r>
            <a:endParaRPr lang="en-US" b="1" dirty="0">
              <a:latin typeface="Arial" panose="020B0604020202020204" pitchFamily="34" charset="0"/>
              <a:cs typeface="Arial" panose="020B0604020202020204" pitchFamily="34" charset="0"/>
            </a:endParaRPr>
          </a:p>
        </p:txBody>
      </p:sp>
      <p:sp>
        <p:nvSpPr>
          <p:cNvPr id="9" name="Flecha derecha 10">
            <a:extLst>
              <a:ext uri="{FF2B5EF4-FFF2-40B4-BE49-F238E27FC236}">
                <a16:creationId xmlns:a16="http://schemas.microsoft.com/office/drawing/2014/main" id="{0367AADF-FD66-4558-97EC-4D3210C6C185}"/>
              </a:ext>
            </a:extLst>
          </p:cNvPr>
          <p:cNvSpPr/>
          <p:nvPr/>
        </p:nvSpPr>
        <p:spPr>
          <a:xfrm>
            <a:off x="4021106" y="4077694"/>
            <a:ext cx="615496" cy="3693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Imagen 9">
            <a:extLst>
              <a:ext uri="{FF2B5EF4-FFF2-40B4-BE49-F238E27FC236}">
                <a16:creationId xmlns:a16="http://schemas.microsoft.com/office/drawing/2014/main" id="{F16D450F-800F-4113-B0E2-9C4DF8037897}"/>
              </a:ext>
            </a:extLst>
          </p:cNvPr>
          <p:cNvPicPr>
            <a:picLocks noChangeAspect="1"/>
          </p:cNvPicPr>
          <p:nvPr/>
        </p:nvPicPr>
        <p:blipFill>
          <a:blip r:embed="rId3"/>
          <a:stretch>
            <a:fillRect/>
          </a:stretch>
        </p:blipFill>
        <p:spPr>
          <a:xfrm>
            <a:off x="4917681" y="2946236"/>
            <a:ext cx="4787445" cy="3073563"/>
          </a:xfrm>
          <a:prstGeom prst="rect">
            <a:avLst/>
          </a:prstGeom>
        </p:spPr>
      </p:pic>
      <p:sp>
        <p:nvSpPr>
          <p:cNvPr id="11" name="Rectángulo 10">
            <a:extLst>
              <a:ext uri="{FF2B5EF4-FFF2-40B4-BE49-F238E27FC236}">
                <a16:creationId xmlns:a16="http://schemas.microsoft.com/office/drawing/2014/main" id="{F4344C35-872B-46C0-8A45-2AAF2A6E1349}"/>
              </a:ext>
            </a:extLst>
          </p:cNvPr>
          <p:cNvSpPr/>
          <p:nvPr/>
        </p:nvSpPr>
        <p:spPr>
          <a:xfrm>
            <a:off x="4044918" y="3328730"/>
            <a:ext cx="3705650" cy="1015663"/>
          </a:xfrm>
          <a:prstGeom prst="rect">
            <a:avLst/>
          </a:prstGeom>
          <a:solidFill>
            <a:schemeClr val="accent1">
              <a:lumMod val="50000"/>
            </a:schemeClr>
          </a:solidFill>
        </p:spPr>
        <p:txBody>
          <a:bodyPr wrap="square">
            <a:spAutoFit/>
          </a:bodyPr>
          <a:lstStyle/>
          <a:p>
            <a:pPr algn="just"/>
            <a:r>
              <a:rPr lang="es-E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El método William Fine solo puede utilizarse para valorar riesgos mecánicos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15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892716E6-C4CA-46A5-9407-39FF54B4E131}"/>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894C2997-47B2-4973-BEBF-B3DA3E682DA5}"/>
              </a:ext>
            </a:extLst>
          </p:cNvPr>
          <p:cNvSpPr txBox="1">
            <a:spLocks/>
          </p:cNvSpPr>
          <p:nvPr/>
        </p:nvSpPr>
        <p:spPr>
          <a:xfrm>
            <a:off x="228599" y="303172"/>
            <a:ext cx="10430933"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104B73E3-4564-4D97-BD3E-C36AE4729056}"/>
              </a:ext>
            </a:extLst>
          </p:cNvPr>
          <p:cNvSpPr txBox="1">
            <a:spLocks/>
          </p:cNvSpPr>
          <p:nvPr/>
        </p:nvSpPr>
        <p:spPr>
          <a:xfrm>
            <a:off x="4495800" y="6356350"/>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4">
            <a:extLst>
              <a:ext uri="{FF2B5EF4-FFF2-40B4-BE49-F238E27FC236}">
                <a16:creationId xmlns:a16="http://schemas.microsoft.com/office/drawing/2014/main" id="{893B93FA-52B8-415D-A055-3521A968654F}"/>
              </a:ext>
            </a:extLst>
          </p:cNvPr>
          <p:cNvSpPr txBox="1"/>
          <p:nvPr/>
        </p:nvSpPr>
        <p:spPr>
          <a:xfrm>
            <a:off x="480786" y="1379323"/>
            <a:ext cx="28194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Método </a:t>
            </a:r>
            <a:r>
              <a:rPr lang="es-EC" sz="2400" b="1" spc="-5" dirty="0" err="1">
                <a:solidFill>
                  <a:srgbClr val="0E7DC5"/>
                </a:solidFill>
                <a:latin typeface="Arial"/>
                <a:cs typeface="Arial"/>
              </a:rPr>
              <a:t>NTP</a:t>
            </a:r>
            <a:r>
              <a:rPr lang="es-EC" sz="2400" b="1" spc="-5" dirty="0">
                <a:solidFill>
                  <a:srgbClr val="0E7DC5"/>
                </a:solidFill>
                <a:latin typeface="Arial"/>
                <a:cs typeface="Arial"/>
              </a:rPr>
              <a:t> 330</a:t>
            </a:r>
            <a:endParaRPr sz="2400" dirty="0">
              <a:latin typeface="Arial"/>
              <a:cs typeface="Arial"/>
            </a:endParaRPr>
          </a:p>
        </p:txBody>
      </p:sp>
      <p:sp>
        <p:nvSpPr>
          <p:cNvPr id="7" name="Rectángulo 6">
            <a:extLst>
              <a:ext uri="{FF2B5EF4-FFF2-40B4-BE49-F238E27FC236}">
                <a16:creationId xmlns:a16="http://schemas.microsoft.com/office/drawing/2014/main" id="{ECEB8E95-1CC3-4C51-9198-57DE51728CAF}"/>
              </a:ext>
            </a:extLst>
          </p:cNvPr>
          <p:cNvSpPr/>
          <p:nvPr/>
        </p:nvSpPr>
        <p:spPr>
          <a:xfrm>
            <a:off x="1890486" y="1977763"/>
            <a:ext cx="8148864" cy="369332"/>
          </a:xfrm>
          <a:prstGeom prst="rect">
            <a:avLst/>
          </a:prstGeom>
        </p:spPr>
        <p:txBody>
          <a:bodyPr wrap="square">
            <a:spAutoFit/>
          </a:bodyPr>
          <a:lstStyle/>
          <a:p>
            <a:r>
              <a:rPr lang="es-ES" dirty="0">
                <a:solidFill>
                  <a:srgbClr val="000000"/>
                </a:solidFill>
                <a:latin typeface="Arial" panose="020B0604020202020204" pitchFamily="34" charset="0"/>
              </a:rPr>
              <a:t>Nivel de consecuencia</a:t>
            </a:r>
            <a:endParaRPr lang="en-US" dirty="0"/>
          </a:p>
        </p:txBody>
      </p:sp>
      <p:sp>
        <p:nvSpPr>
          <p:cNvPr id="8" name="Flecha doblada hacia arriba 3">
            <a:extLst>
              <a:ext uri="{FF2B5EF4-FFF2-40B4-BE49-F238E27FC236}">
                <a16:creationId xmlns:a16="http://schemas.microsoft.com/office/drawing/2014/main" id="{5C4A5E66-1D71-4EC4-AE7F-EBD9BE0520A4}"/>
              </a:ext>
            </a:extLst>
          </p:cNvPr>
          <p:cNvSpPr/>
          <p:nvPr/>
        </p:nvSpPr>
        <p:spPr>
          <a:xfrm rot="5400000">
            <a:off x="3080605" y="2520674"/>
            <a:ext cx="1230191" cy="1196067"/>
          </a:xfrm>
          <a:prstGeom prst="bentUpArrow">
            <a:avLst>
              <a:gd name="adj1" fmla="val 25000"/>
              <a:gd name="adj2" fmla="val 23786"/>
              <a:gd name="adj3" fmla="val 26943"/>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a:extLst>
              <a:ext uri="{FF2B5EF4-FFF2-40B4-BE49-F238E27FC236}">
                <a16:creationId xmlns:a16="http://schemas.microsoft.com/office/drawing/2014/main" id="{0BFC4BF7-DBEE-447C-BB90-F1974CC3544E}"/>
              </a:ext>
            </a:extLst>
          </p:cNvPr>
          <p:cNvPicPr>
            <a:picLocks noChangeAspect="1"/>
          </p:cNvPicPr>
          <p:nvPr/>
        </p:nvPicPr>
        <p:blipFill>
          <a:blip r:embed="rId3"/>
          <a:stretch>
            <a:fillRect/>
          </a:stretch>
        </p:blipFill>
        <p:spPr>
          <a:xfrm>
            <a:off x="4645705" y="2209602"/>
            <a:ext cx="4455993" cy="3810198"/>
          </a:xfrm>
          <a:prstGeom prst="rect">
            <a:avLst/>
          </a:prstGeom>
        </p:spPr>
      </p:pic>
    </p:spTree>
    <p:extLst>
      <p:ext uri="{BB962C8B-B14F-4D97-AF65-F5344CB8AC3E}">
        <p14:creationId xmlns:p14="http://schemas.microsoft.com/office/powerpoint/2010/main" val="3193320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CBB7EF82-6639-4C83-A432-B5D768A3DC17}"/>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79409A8E-7065-4D06-8D02-80CBA88B8B81}"/>
              </a:ext>
            </a:extLst>
          </p:cNvPr>
          <p:cNvSpPr txBox="1">
            <a:spLocks/>
          </p:cNvSpPr>
          <p:nvPr/>
        </p:nvSpPr>
        <p:spPr>
          <a:xfrm>
            <a:off x="228599" y="303172"/>
            <a:ext cx="10286999"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6.1.2 Identificación de peligros y evaluación de riesgos</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5" name="object 8">
            <a:extLst>
              <a:ext uri="{FF2B5EF4-FFF2-40B4-BE49-F238E27FC236}">
                <a16:creationId xmlns:a16="http://schemas.microsoft.com/office/drawing/2014/main" id="{4AC62A15-ABBF-4FC2-BA08-09B158D67244}"/>
              </a:ext>
            </a:extLst>
          </p:cNvPr>
          <p:cNvSpPr txBox="1">
            <a:spLocks/>
          </p:cNvSpPr>
          <p:nvPr/>
        </p:nvSpPr>
        <p:spPr>
          <a:xfrm>
            <a:off x="4492750" y="6396845"/>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pic>
        <p:nvPicPr>
          <p:cNvPr id="6" name="Imagen 5">
            <a:extLst>
              <a:ext uri="{FF2B5EF4-FFF2-40B4-BE49-F238E27FC236}">
                <a16:creationId xmlns:a16="http://schemas.microsoft.com/office/drawing/2014/main" id="{992A8803-E05E-476D-AB49-9DC6A572072E}"/>
              </a:ext>
            </a:extLst>
          </p:cNvPr>
          <p:cNvPicPr>
            <a:picLocks noChangeAspect="1"/>
          </p:cNvPicPr>
          <p:nvPr/>
        </p:nvPicPr>
        <p:blipFill>
          <a:blip r:embed="rId3"/>
          <a:stretch>
            <a:fillRect/>
          </a:stretch>
        </p:blipFill>
        <p:spPr>
          <a:xfrm>
            <a:off x="2284574" y="1478514"/>
            <a:ext cx="3811426" cy="3211565"/>
          </a:xfrm>
          <a:prstGeom prst="rect">
            <a:avLst/>
          </a:prstGeom>
        </p:spPr>
      </p:pic>
      <p:sp>
        <p:nvSpPr>
          <p:cNvPr id="7" name="Rectángulo 6">
            <a:extLst>
              <a:ext uri="{FF2B5EF4-FFF2-40B4-BE49-F238E27FC236}">
                <a16:creationId xmlns:a16="http://schemas.microsoft.com/office/drawing/2014/main" id="{2E25A15C-1DC4-4BE8-AB14-C8EFB6135F34}"/>
              </a:ext>
            </a:extLst>
          </p:cNvPr>
          <p:cNvSpPr/>
          <p:nvPr/>
        </p:nvSpPr>
        <p:spPr>
          <a:xfrm>
            <a:off x="538277" y="1478514"/>
            <a:ext cx="2924175" cy="369332"/>
          </a:xfrm>
          <a:prstGeom prst="rect">
            <a:avLst/>
          </a:prstGeom>
        </p:spPr>
        <p:txBody>
          <a:bodyPr wrap="square">
            <a:spAutoFit/>
          </a:bodyPr>
          <a:lstStyle/>
          <a:p>
            <a:pPr algn="just"/>
            <a:r>
              <a:rPr lang="es-ES" b="1" dirty="0">
                <a:latin typeface="Arial" panose="020B0604020202020204" pitchFamily="34" charset="0"/>
                <a:ea typeface="Times New Roman" panose="02020603050405020304" pitchFamily="18" charset="0"/>
                <a:cs typeface="Arial" panose="020B0604020202020204" pitchFamily="34" charset="0"/>
              </a:rPr>
              <a:t>Probabilidad</a:t>
            </a:r>
            <a:endParaRPr lang="en-US" b="1"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282FB60F-FB02-4F24-A7E3-7FB90F85BCB8}"/>
              </a:ext>
            </a:extLst>
          </p:cNvPr>
          <p:cNvPicPr>
            <a:picLocks noChangeAspect="1"/>
          </p:cNvPicPr>
          <p:nvPr/>
        </p:nvPicPr>
        <p:blipFill>
          <a:blip r:embed="rId4"/>
          <a:stretch>
            <a:fillRect/>
          </a:stretch>
        </p:blipFill>
        <p:spPr>
          <a:xfrm>
            <a:off x="7693150" y="2971800"/>
            <a:ext cx="4036909" cy="3337602"/>
          </a:xfrm>
          <a:prstGeom prst="rect">
            <a:avLst/>
          </a:prstGeom>
          <a:ln>
            <a:solidFill>
              <a:schemeClr val="tx1"/>
            </a:solidFill>
          </a:ln>
        </p:spPr>
      </p:pic>
      <p:sp>
        <p:nvSpPr>
          <p:cNvPr id="9" name="Flecha doblada hacia arriba 9">
            <a:extLst>
              <a:ext uri="{FF2B5EF4-FFF2-40B4-BE49-F238E27FC236}">
                <a16:creationId xmlns:a16="http://schemas.microsoft.com/office/drawing/2014/main" id="{BCBB132B-DC02-4D55-9DE5-CF3A4D3BF0E9}"/>
              </a:ext>
            </a:extLst>
          </p:cNvPr>
          <p:cNvSpPr/>
          <p:nvPr/>
        </p:nvSpPr>
        <p:spPr>
          <a:xfrm rot="5400000">
            <a:off x="1219602" y="1840074"/>
            <a:ext cx="772990" cy="788534"/>
          </a:xfrm>
          <a:prstGeom prst="bentUpArrow">
            <a:avLst>
              <a:gd name="adj1" fmla="val 25000"/>
              <a:gd name="adj2" fmla="val 23786"/>
              <a:gd name="adj3" fmla="val 26943"/>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ángulo 9">
            <a:extLst>
              <a:ext uri="{FF2B5EF4-FFF2-40B4-BE49-F238E27FC236}">
                <a16:creationId xmlns:a16="http://schemas.microsoft.com/office/drawing/2014/main" id="{A0A3CF15-4B80-48F4-BEBB-E8820A23303F}"/>
              </a:ext>
            </a:extLst>
          </p:cNvPr>
          <p:cNvSpPr/>
          <p:nvPr/>
        </p:nvSpPr>
        <p:spPr>
          <a:xfrm>
            <a:off x="5127507" y="4900953"/>
            <a:ext cx="1882893" cy="369332"/>
          </a:xfrm>
          <a:prstGeom prst="rect">
            <a:avLst/>
          </a:prstGeom>
        </p:spPr>
        <p:txBody>
          <a:bodyPr wrap="square">
            <a:spAutoFit/>
          </a:bodyPr>
          <a:lstStyle/>
          <a:p>
            <a:pPr algn="just"/>
            <a:r>
              <a:rPr lang="es-ES" b="1" dirty="0">
                <a:latin typeface="Arial" panose="020B0604020202020204" pitchFamily="34" charset="0"/>
                <a:ea typeface="Times New Roman" panose="02020603050405020304" pitchFamily="18" charset="0"/>
                <a:cs typeface="Arial" panose="020B0604020202020204" pitchFamily="34" charset="0"/>
              </a:rPr>
              <a:t>Nivel de riesgo</a:t>
            </a:r>
            <a:endParaRPr lang="en-US" b="1" dirty="0">
              <a:latin typeface="Arial" panose="020B0604020202020204" pitchFamily="34" charset="0"/>
              <a:cs typeface="Arial" panose="020B0604020202020204" pitchFamily="34" charset="0"/>
            </a:endParaRPr>
          </a:p>
        </p:txBody>
      </p:sp>
      <p:sp>
        <p:nvSpPr>
          <p:cNvPr id="11" name="Flecha derecha 11">
            <a:extLst>
              <a:ext uri="{FF2B5EF4-FFF2-40B4-BE49-F238E27FC236}">
                <a16:creationId xmlns:a16="http://schemas.microsoft.com/office/drawing/2014/main" id="{863BDFB1-26AB-4A49-88C7-A1F5014B4515}"/>
              </a:ext>
            </a:extLst>
          </p:cNvPr>
          <p:cNvSpPr/>
          <p:nvPr/>
        </p:nvSpPr>
        <p:spPr>
          <a:xfrm>
            <a:off x="6992256" y="4900953"/>
            <a:ext cx="615496" cy="3693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83843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FF0F2928-EE13-4AF7-97F9-26000B0BE326}"/>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2B78AA4C-84CE-49D2-A7E3-423C5C414C7D}"/>
              </a:ext>
            </a:extLst>
          </p:cNvPr>
          <p:cNvSpPr txBox="1">
            <a:spLocks/>
          </p:cNvSpPr>
          <p:nvPr/>
        </p:nvSpPr>
        <p:spPr>
          <a:xfrm>
            <a:off x="228600" y="303172"/>
            <a:ext cx="10210800"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6.1.3 Requisitos legales en seguridad y salud</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sp>
        <p:nvSpPr>
          <p:cNvPr id="4" name="object 20">
            <a:extLst>
              <a:ext uri="{FF2B5EF4-FFF2-40B4-BE49-F238E27FC236}">
                <a16:creationId xmlns:a16="http://schemas.microsoft.com/office/drawing/2014/main" id="{056013C0-E68A-4B1B-B01B-8AC6630C1743}"/>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37</a:t>
            </a:fld>
            <a:endParaRPr spc="-5" dirty="0"/>
          </a:p>
        </p:txBody>
      </p:sp>
      <p:sp>
        <p:nvSpPr>
          <p:cNvPr id="5" name="object 8">
            <a:extLst>
              <a:ext uri="{FF2B5EF4-FFF2-40B4-BE49-F238E27FC236}">
                <a16:creationId xmlns:a16="http://schemas.microsoft.com/office/drawing/2014/main" id="{7578A855-EFE7-4B60-9D45-D9A8AD84C104}"/>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6" name="Diagrama 5">
            <a:extLst>
              <a:ext uri="{FF2B5EF4-FFF2-40B4-BE49-F238E27FC236}">
                <a16:creationId xmlns:a16="http://schemas.microsoft.com/office/drawing/2014/main" id="{7FCB3617-081C-4663-8DD0-E2F607AA69FD}"/>
              </a:ext>
            </a:extLst>
          </p:cNvPr>
          <p:cNvGraphicFramePr/>
          <p:nvPr>
            <p:extLst>
              <p:ext uri="{D42A27DB-BD31-4B8C-83A1-F6EECF244321}">
                <p14:modId xmlns:p14="http://schemas.microsoft.com/office/powerpoint/2010/main" val="1780083250"/>
              </p:ext>
            </p:extLst>
          </p:nvPr>
        </p:nvGraphicFramePr>
        <p:xfrm>
          <a:off x="685800" y="1386799"/>
          <a:ext cx="9525000" cy="4483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4230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E45B09D0-F44D-4C84-800F-8C6E740D904D}"/>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31FE1B9D-8FAD-452F-BF93-7A4D07517314}"/>
              </a:ext>
            </a:extLst>
          </p:cNvPr>
          <p:cNvSpPr txBox="1">
            <a:spLocks/>
          </p:cNvSpPr>
          <p:nvPr/>
        </p:nvSpPr>
        <p:spPr>
          <a:xfrm>
            <a:off x="228599" y="303172"/>
            <a:ext cx="10295468" cy="910890"/>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200" b="1" dirty="0">
                <a:solidFill>
                  <a:schemeClr val="accent5">
                    <a:lumMod val="50000"/>
                  </a:schemeClr>
                </a:solidFill>
              </a:rPr>
              <a:t>6.1.3 Requisitos legales en seguridad y salud</a:t>
            </a:r>
            <a:br>
              <a:rPr lang="es-MX" sz="3200" b="1" dirty="0">
                <a:solidFill>
                  <a:schemeClr val="accent5">
                    <a:lumMod val="50000"/>
                  </a:schemeClr>
                </a:solidFill>
              </a:rPr>
            </a:br>
            <a:r>
              <a:rPr lang="es-MX" sz="3200" b="1" dirty="0">
                <a:latin typeface="Monotype Corsiva" panose="03010101010201010101" pitchFamily="66" charset="0"/>
              </a:rPr>
              <a:t>Seguridad y salud – ISO 45001</a:t>
            </a:r>
            <a:endParaRPr lang="es-MX" sz="3200" b="1" spc="-5" dirty="0">
              <a:latin typeface="Monotype Corsiva" panose="03010101010201010101" pitchFamily="66" charset="0"/>
            </a:endParaRPr>
          </a:p>
        </p:txBody>
      </p:sp>
      <p:sp>
        <p:nvSpPr>
          <p:cNvPr id="6" name="object 8">
            <a:extLst>
              <a:ext uri="{FF2B5EF4-FFF2-40B4-BE49-F238E27FC236}">
                <a16:creationId xmlns:a16="http://schemas.microsoft.com/office/drawing/2014/main" id="{7A2C0494-673F-4B75-B464-87ABB16507CE}"/>
              </a:ext>
            </a:extLst>
          </p:cNvPr>
          <p:cNvSpPr txBox="1">
            <a:spLocks/>
          </p:cNvSpPr>
          <p:nvPr/>
        </p:nvSpPr>
        <p:spPr>
          <a:xfrm>
            <a:off x="4495800" y="6384395"/>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graphicFrame>
        <p:nvGraphicFramePr>
          <p:cNvPr id="7" name="Diagrama 6">
            <a:extLst>
              <a:ext uri="{FF2B5EF4-FFF2-40B4-BE49-F238E27FC236}">
                <a16:creationId xmlns:a16="http://schemas.microsoft.com/office/drawing/2014/main" id="{8C09A1D1-F82D-40BD-BFAE-7F24DA1562FE}"/>
              </a:ext>
            </a:extLst>
          </p:cNvPr>
          <p:cNvGraphicFramePr/>
          <p:nvPr>
            <p:extLst>
              <p:ext uri="{D42A27DB-BD31-4B8C-83A1-F6EECF244321}">
                <p14:modId xmlns:p14="http://schemas.microsoft.com/office/powerpoint/2010/main" val="3089052141"/>
              </p:ext>
            </p:extLst>
          </p:nvPr>
        </p:nvGraphicFramePr>
        <p:xfrm>
          <a:off x="364067" y="1405467"/>
          <a:ext cx="9753600" cy="447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9356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95;p1">
            <a:extLst>
              <a:ext uri="{FF2B5EF4-FFF2-40B4-BE49-F238E27FC236}">
                <a16:creationId xmlns:a16="http://schemas.microsoft.com/office/drawing/2014/main" id="{30FC4151-B853-4DD7-B42C-C174150C9559}"/>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3" name="object 2">
            <a:extLst>
              <a:ext uri="{FF2B5EF4-FFF2-40B4-BE49-F238E27FC236}">
                <a16:creationId xmlns:a16="http://schemas.microsoft.com/office/drawing/2014/main" id="{85C7C6DC-2127-4F75-8478-683301B482E6}"/>
              </a:ext>
            </a:extLst>
          </p:cNvPr>
          <p:cNvSpPr txBox="1">
            <a:spLocks/>
          </p:cNvSpPr>
          <p:nvPr/>
        </p:nvSpPr>
        <p:spPr>
          <a:xfrm>
            <a:off x="228599" y="303172"/>
            <a:ext cx="10295467" cy="1023229"/>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95"/>
              </a:spcBef>
            </a:pPr>
            <a:r>
              <a:rPr lang="es-MX" sz="3600" b="1" dirty="0">
                <a:solidFill>
                  <a:schemeClr val="accent5">
                    <a:lumMod val="50000"/>
                  </a:schemeClr>
                </a:solidFill>
              </a:rPr>
              <a:t>6.1.3 Requisitos legales en seguridad y salud</a:t>
            </a:r>
            <a:br>
              <a:rPr lang="es-MX" sz="3600" b="1" dirty="0">
                <a:solidFill>
                  <a:schemeClr val="accent5">
                    <a:lumMod val="50000"/>
                  </a:schemeClr>
                </a:solidFill>
              </a:rPr>
            </a:br>
            <a:r>
              <a:rPr lang="es-MX" sz="3600" b="1" dirty="0">
                <a:latin typeface="Monotype Corsiva" panose="03010101010201010101" pitchFamily="66" charset="0"/>
              </a:rPr>
              <a:t>Seguridad y salud – ISO 45001</a:t>
            </a:r>
            <a:endParaRPr lang="es-MX" sz="3600" b="1" spc="-5" dirty="0">
              <a:latin typeface="Monotype Corsiva" panose="03010101010201010101" pitchFamily="66" charset="0"/>
            </a:endParaRPr>
          </a:p>
        </p:txBody>
      </p:sp>
      <p:pic>
        <p:nvPicPr>
          <p:cNvPr id="6" name="Imagen 5">
            <a:extLst>
              <a:ext uri="{FF2B5EF4-FFF2-40B4-BE49-F238E27FC236}">
                <a16:creationId xmlns:a16="http://schemas.microsoft.com/office/drawing/2014/main" id="{D9FD0B69-0250-4C51-8628-A955A5A0C93D}"/>
              </a:ext>
            </a:extLst>
          </p:cNvPr>
          <p:cNvPicPr>
            <a:picLocks noChangeAspect="1"/>
          </p:cNvPicPr>
          <p:nvPr/>
        </p:nvPicPr>
        <p:blipFill>
          <a:blip r:embed="rId3"/>
          <a:stretch>
            <a:fillRect/>
          </a:stretch>
        </p:blipFill>
        <p:spPr>
          <a:xfrm>
            <a:off x="971353" y="1298814"/>
            <a:ext cx="9931444" cy="4763319"/>
          </a:xfrm>
          <a:prstGeom prst="rect">
            <a:avLst/>
          </a:prstGeom>
        </p:spPr>
      </p:pic>
    </p:spTree>
    <p:extLst>
      <p:ext uri="{BB962C8B-B14F-4D97-AF65-F5344CB8AC3E}">
        <p14:creationId xmlns:p14="http://schemas.microsoft.com/office/powerpoint/2010/main" val="2954198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8">
            <a:extLst>
              <a:ext uri="{FF2B5EF4-FFF2-40B4-BE49-F238E27FC236}">
                <a16:creationId xmlns:a16="http://schemas.microsoft.com/office/drawing/2014/main" id="{9C7B9A51-FBF9-483A-A493-B7EC7C040FAC}"/>
              </a:ext>
            </a:extLst>
          </p:cNvPr>
          <p:cNvSpPr txBox="1">
            <a:spLocks/>
          </p:cNvSpPr>
          <p:nvPr/>
        </p:nvSpPr>
        <p:spPr>
          <a:xfrm>
            <a:off x="4495800" y="6307967"/>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6" name="object 2">
            <a:extLst>
              <a:ext uri="{FF2B5EF4-FFF2-40B4-BE49-F238E27FC236}">
                <a16:creationId xmlns:a16="http://schemas.microsoft.com/office/drawing/2014/main" id="{334E0D5A-506C-4789-94D9-355D35A11AF4}"/>
              </a:ext>
            </a:extLst>
          </p:cNvPr>
          <p:cNvSpPr txBox="1"/>
          <p:nvPr/>
        </p:nvSpPr>
        <p:spPr>
          <a:xfrm>
            <a:off x="517388" y="1211578"/>
            <a:ext cx="9464812" cy="1250407"/>
          </a:xfrm>
          <a:prstGeom prst="rect">
            <a:avLst/>
          </a:prstGeom>
        </p:spPr>
        <p:txBody>
          <a:bodyPr vert="horz" wrap="square" lIns="0" tIns="12700" rIns="0" bIns="0" rtlCol="0">
            <a:spAutoFit/>
          </a:bodyPr>
          <a:lstStyle/>
          <a:p>
            <a:pPr marL="12700">
              <a:spcBef>
                <a:spcPts val="100"/>
              </a:spcBef>
            </a:pPr>
            <a:r>
              <a:rPr b="1" spc="-5" dirty="0">
                <a:latin typeface="Arial"/>
                <a:cs typeface="Arial"/>
              </a:rPr>
              <a:t>Objetivos de</a:t>
            </a:r>
            <a:r>
              <a:rPr lang="es-MX" b="1" spc="-5" dirty="0">
                <a:latin typeface="Arial"/>
                <a:cs typeface="Arial"/>
              </a:rPr>
              <a:t>l sistema de gestión </a:t>
            </a:r>
            <a:r>
              <a:rPr b="1" dirty="0">
                <a:latin typeface="Arial"/>
                <a:cs typeface="Arial"/>
              </a:rPr>
              <a:t>y </a:t>
            </a:r>
            <a:r>
              <a:rPr b="1" spc="-5" dirty="0">
                <a:latin typeface="Arial"/>
                <a:cs typeface="Arial"/>
              </a:rPr>
              <a:t>planificación para lograrlos</a:t>
            </a:r>
            <a:r>
              <a:rPr b="1" spc="30" dirty="0">
                <a:latin typeface="Arial"/>
                <a:cs typeface="Arial"/>
              </a:rPr>
              <a:t> </a:t>
            </a:r>
            <a:endParaRPr dirty="0">
              <a:latin typeface="Arial"/>
              <a:cs typeface="Arial"/>
            </a:endParaRPr>
          </a:p>
          <a:p>
            <a:pPr>
              <a:spcBef>
                <a:spcPts val="30"/>
              </a:spcBef>
            </a:pPr>
            <a:endParaRPr sz="1850" dirty="0">
              <a:latin typeface="Arial"/>
              <a:cs typeface="Arial"/>
            </a:endParaRPr>
          </a:p>
          <a:p>
            <a:pPr marL="12700"/>
            <a:r>
              <a:rPr dirty="0">
                <a:latin typeface="Arial"/>
                <a:cs typeface="Arial"/>
              </a:rPr>
              <a:t>Son las </a:t>
            </a:r>
            <a:r>
              <a:rPr spc="-5" dirty="0">
                <a:latin typeface="Arial"/>
                <a:cs typeface="Arial"/>
              </a:rPr>
              <a:t>aspiraciones concretas </a:t>
            </a:r>
            <a:r>
              <a:rPr dirty="0">
                <a:latin typeface="Arial"/>
                <a:cs typeface="Arial"/>
              </a:rPr>
              <a:t>de la</a:t>
            </a:r>
            <a:r>
              <a:rPr spc="-30" dirty="0">
                <a:latin typeface="Arial"/>
                <a:cs typeface="Arial"/>
              </a:rPr>
              <a:t> </a:t>
            </a:r>
            <a:r>
              <a:rPr spc="-5" dirty="0">
                <a:latin typeface="Arial"/>
                <a:cs typeface="Arial"/>
              </a:rPr>
              <a:t>organización.</a:t>
            </a:r>
            <a:endParaRPr dirty="0">
              <a:latin typeface="Arial"/>
              <a:cs typeface="Arial"/>
            </a:endParaRPr>
          </a:p>
          <a:p>
            <a:pPr marL="12700" marR="1083310">
              <a:lnSpc>
                <a:spcPct val="144400"/>
              </a:lnSpc>
            </a:pPr>
            <a:r>
              <a:rPr b="1" spc="-5" dirty="0">
                <a:latin typeface="Arial"/>
                <a:cs typeface="Arial"/>
              </a:rPr>
              <a:t>Coherentes </a:t>
            </a:r>
            <a:r>
              <a:rPr dirty="0">
                <a:latin typeface="Arial"/>
                <a:cs typeface="Arial"/>
              </a:rPr>
              <a:t>con la </a:t>
            </a:r>
            <a:r>
              <a:rPr spc="-5" dirty="0">
                <a:latin typeface="Arial"/>
                <a:cs typeface="Arial"/>
              </a:rPr>
              <a:t>Política </a:t>
            </a:r>
            <a:r>
              <a:rPr dirty="0">
                <a:latin typeface="Arial"/>
                <a:cs typeface="Arial"/>
              </a:rPr>
              <a:t>y la mejora </a:t>
            </a:r>
            <a:r>
              <a:rPr spc="-5" dirty="0">
                <a:latin typeface="Arial"/>
                <a:cs typeface="Arial"/>
              </a:rPr>
              <a:t>continua.  </a:t>
            </a:r>
            <a:r>
              <a:rPr dirty="0">
                <a:latin typeface="Arial"/>
                <a:cs typeface="Arial"/>
              </a:rPr>
              <a:t>Deben:</a:t>
            </a:r>
          </a:p>
        </p:txBody>
      </p:sp>
      <p:sp>
        <p:nvSpPr>
          <p:cNvPr id="7" name="object 3">
            <a:extLst>
              <a:ext uri="{FF2B5EF4-FFF2-40B4-BE49-F238E27FC236}">
                <a16:creationId xmlns:a16="http://schemas.microsoft.com/office/drawing/2014/main" id="{C778BB51-69DF-49F3-A077-BBB308CEFC1F}"/>
              </a:ext>
            </a:extLst>
          </p:cNvPr>
          <p:cNvSpPr txBox="1"/>
          <p:nvPr/>
        </p:nvSpPr>
        <p:spPr>
          <a:xfrm>
            <a:off x="499110" y="2533331"/>
            <a:ext cx="4606290" cy="1214120"/>
          </a:xfrm>
          <a:prstGeom prst="rect">
            <a:avLst/>
          </a:prstGeom>
        </p:spPr>
        <p:txBody>
          <a:bodyPr vert="horz" wrap="square" lIns="0" tIns="134620" rIns="0" bIns="0" rtlCol="0">
            <a:spAutoFit/>
          </a:bodyPr>
          <a:lstStyle/>
          <a:p>
            <a:pPr marL="298450" indent="-286385">
              <a:spcBef>
                <a:spcPts val="1060"/>
              </a:spcBef>
              <a:buChar char="•"/>
              <a:tabLst>
                <a:tab pos="298450" algn="l"/>
                <a:tab pos="299085" algn="l"/>
              </a:tabLst>
            </a:pPr>
            <a:r>
              <a:rPr dirty="0">
                <a:latin typeface="Arial"/>
                <a:cs typeface="Arial"/>
              </a:rPr>
              <a:t>Ser</a:t>
            </a:r>
            <a:r>
              <a:rPr spc="-10" dirty="0">
                <a:latin typeface="Arial"/>
                <a:cs typeface="Arial"/>
              </a:rPr>
              <a:t> </a:t>
            </a:r>
            <a:r>
              <a:rPr b="1" spc="-5" dirty="0">
                <a:latin typeface="Arial"/>
                <a:cs typeface="Arial"/>
              </a:rPr>
              <a:t>medibles</a:t>
            </a:r>
            <a:r>
              <a:rPr spc="-5" dirty="0">
                <a:latin typeface="Arial"/>
                <a:cs typeface="Arial"/>
              </a:rPr>
              <a:t>.</a:t>
            </a:r>
            <a:endParaRPr dirty="0">
              <a:latin typeface="Arial"/>
              <a:cs typeface="Arial"/>
            </a:endParaRPr>
          </a:p>
          <a:p>
            <a:pPr marL="298450" indent="-285750">
              <a:spcBef>
                <a:spcPts val="955"/>
              </a:spcBef>
              <a:buChar char="•"/>
              <a:tabLst>
                <a:tab pos="297815" algn="l"/>
                <a:tab pos="298450" algn="l"/>
              </a:tabLst>
            </a:pPr>
            <a:r>
              <a:rPr spc="-40" dirty="0">
                <a:latin typeface="Arial"/>
                <a:cs typeface="Arial"/>
              </a:rPr>
              <a:t>Tener </a:t>
            </a:r>
            <a:r>
              <a:rPr dirty="0">
                <a:latin typeface="Arial"/>
                <a:cs typeface="Arial"/>
              </a:rPr>
              <a:t>en </a:t>
            </a:r>
            <a:r>
              <a:rPr spc="-5" dirty="0">
                <a:latin typeface="Arial"/>
                <a:cs typeface="Arial"/>
              </a:rPr>
              <a:t>cuenta </a:t>
            </a:r>
            <a:r>
              <a:rPr dirty="0">
                <a:latin typeface="Arial"/>
                <a:cs typeface="Arial"/>
              </a:rPr>
              <a:t>los </a:t>
            </a:r>
            <a:r>
              <a:rPr b="1" spc="-5" dirty="0">
                <a:latin typeface="Arial"/>
                <a:cs typeface="Arial"/>
              </a:rPr>
              <a:t>requisitos</a:t>
            </a:r>
            <a:r>
              <a:rPr b="1" spc="10" dirty="0">
                <a:latin typeface="Arial"/>
                <a:cs typeface="Arial"/>
              </a:rPr>
              <a:t> </a:t>
            </a:r>
            <a:r>
              <a:rPr spc="-5" dirty="0">
                <a:latin typeface="Arial"/>
                <a:cs typeface="Arial"/>
              </a:rPr>
              <a:t>aplicables.</a:t>
            </a:r>
            <a:endParaRPr dirty="0">
              <a:latin typeface="Arial"/>
              <a:cs typeface="Arial"/>
            </a:endParaRPr>
          </a:p>
          <a:p>
            <a:pPr marL="12700">
              <a:spcBef>
                <a:spcPts val="960"/>
              </a:spcBef>
            </a:pPr>
            <a:r>
              <a:rPr dirty="0">
                <a:latin typeface="Arial"/>
                <a:cs typeface="Arial"/>
              </a:rPr>
              <a:t>•</a:t>
            </a:r>
          </a:p>
        </p:txBody>
      </p:sp>
      <p:sp>
        <p:nvSpPr>
          <p:cNvPr id="8" name="object 5">
            <a:extLst>
              <a:ext uri="{FF2B5EF4-FFF2-40B4-BE49-F238E27FC236}">
                <a16:creationId xmlns:a16="http://schemas.microsoft.com/office/drawing/2014/main" id="{9B362EEF-F6DA-478A-942B-2599A90AA410}"/>
              </a:ext>
            </a:extLst>
          </p:cNvPr>
          <p:cNvSpPr txBox="1"/>
          <p:nvPr/>
        </p:nvSpPr>
        <p:spPr>
          <a:xfrm>
            <a:off x="499110" y="3923942"/>
            <a:ext cx="6065520" cy="1223412"/>
          </a:xfrm>
          <a:prstGeom prst="rect">
            <a:avLst/>
          </a:prstGeom>
        </p:spPr>
        <p:txBody>
          <a:bodyPr vert="horz" wrap="square" lIns="0" tIns="134620" rIns="0" bIns="0" rtlCol="0">
            <a:spAutoFit/>
          </a:bodyPr>
          <a:lstStyle/>
          <a:p>
            <a:pPr marL="298450" indent="-285750">
              <a:spcBef>
                <a:spcPts val="955"/>
              </a:spcBef>
              <a:buChar char="•"/>
              <a:tabLst>
                <a:tab pos="297815" algn="l"/>
                <a:tab pos="298450" algn="l"/>
              </a:tabLst>
            </a:pPr>
            <a:r>
              <a:rPr dirty="0">
                <a:latin typeface="Arial"/>
                <a:cs typeface="Arial"/>
              </a:rPr>
              <a:t>Ser </a:t>
            </a:r>
            <a:r>
              <a:rPr spc="-5" dirty="0">
                <a:latin typeface="Arial"/>
                <a:cs typeface="Arial"/>
              </a:rPr>
              <a:t>objeto </a:t>
            </a:r>
            <a:r>
              <a:rPr dirty="0">
                <a:latin typeface="Arial"/>
                <a:cs typeface="Arial"/>
              </a:rPr>
              <a:t>de</a:t>
            </a:r>
            <a:r>
              <a:rPr spc="-20" dirty="0">
                <a:latin typeface="Arial"/>
                <a:cs typeface="Arial"/>
              </a:rPr>
              <a:t> </a:t>
            </a:r>
            <a:r>
              <a:rPr b="1" spc="-5" dirty="0">
                <a:latin typeface="Arial"/>
                <a:cs typeface="Arial"/>
              </a:rPr>
              <a:t>seguimiento</a:t>
            </a:r>
            <a:r>
              <a:rPr spc="-5" dirty="0">
                <a:latin typeface="Arial"/>
                <a:cs typeface="Arial"/>
              </a:rPr>
              <a:t>.</a:t>
            </a:r>
            <a:endParaRPr dirty="0">
              <a:latin typeface="Arial"/>
              <a:cs typeface="Arial"/>
            </a:endParaRPr>
          </a:p>
          <a:p>
            <a:pPr marL="298450" indent="-285750">
              <a:spcBef>
                <a:spcPts val="960"/>
              </a:spcBef>
              <a:buFont typeface="Arial"/>
              <a:buChar char="•"/>
              <a:tabLst>
                <a:tab pos="297815" algn="l"/>
                <a:tab pos="298450" algn="l"/>
              </a:tabLst>
            </a:pPr>
            <a:r>
              <a:rPr b="1" spc="-5" dirty="0">
                <a:latin typeface="Arial"/>
                <a:cs typeface="Arial"/>
              </a:rPr>
              <a:t>Comunicarse</a:t>
            </a:r>
            <a:r>
              <a:rPr spc="-5" dirty="0">
                <a:latin typeface="Arial"/>
                <a:cs typeface="Arial"/>
              </a:rPr>
              <a:t>.</a:t>
            </a:r>
            <a:endParaRPr dirty="0">
              <a:latin typeface="Arial"/>
              <a:cs typeface="Arial"/>
            </a:endParaRPr>
          </a:p>
          <a:p>
            <a:pPr marL="298450" indent="-285750">
              <a:spcBef>
                <a:spcPts val="960"/>
              </a:spcBef>
              <a:buFont typeface="Arial"/>
              <a:buChar char="•"/>
              <a:tabLst>
                <a:tab pos="297815" algn="l"/>
                <a:tab pos="298450" algn="l"/>
              </a:tabLst>
            </a:pPr>
            <a:r>
              <a:rPr b="1" spc="-5" dirty="0">
                <a:latin typeface="Arial"/>
                <a:cs typeface="Arial"/>
              </a:rPr>
              <a:t>Actualizarse</a:t>
            </a:r>
            <a:r>
              <a:rPr spc="-5" dirty="0">
                <a:latin typeface="Arial"/>
                <a:cs typeface="Arial"/>
              </a:rPr>
              <a:t>.</a:t>
            </a:r>
            <a:endParaRPr dirty="0">
              <a:latin typeface="Arial"/>
              <a:cs typeface="Arial"/>
            </a:endParaRPr>
          </a:p>
        </p:txBody>
      </p:sp>
      <p:sp>
        <p:nvSpPr>
          <p:cNvPr id="9" name="object 6">
            <a:extLst>
              <a:ext uri="{FF2B5EF4-FFF2-40B4-BE49-F238E27FC236}">
                <a16:creationId xmlns:a16="http://schemas.microsoft.com/office/drawing/2014/main" id="{667EE9E0-AF82-4FC2-88E4-1B2BE399F0A1}"/>
              </a:ext>
            </a:extLst>
          </p:cNvPr>
          <p:cNvSpPr txBox="1"/>
          <p:nvPr/>
        </p:nvSpPr>
        <p:spPr>
          <a:xfrm>
            <a:off x="2928210" y="5607696"/>
            <a:ext cx="5575300" cy="299720"/>
          </a:xfrm>
          <a:prstGeom prst="rect">
            <a:avLst/>
          </a:prstGeom>
        </p:spPr>
        <p:txBody>
          <a:bodyPr vert="horz" wrap="square" lIns="0" tIns="12700" rIns="0" bIns="0" rtlCol="0">
            <a:spAutoFit/>
          </a:bodyPr>
          <a:lstStyle/>
          <a:p>
            <a:pPr marL="12700">
              <a:spcBef>
                <a:spcPts val="100"/>
              </a:spcBef>
            </a:pPr>
            <a:r>
              <a:rPr dirty="0">
                <a:latin typeface="Arial"/>
                <a:cs typeface="Arial"/>
              </a:rPr>
              <a:t>Deben </a:t>
            </a:r>
            <a:r>
              <a:rPr spc="-5" dirty="0">
                <a:latin typeface="Arial"/>
                <a:cs typeface="Arial"/>
              </a:rPr>
              <a:t>mantenerse </a:t>
            </a:r>
            <a:r>
              <a:rPr dirty="0">
                <a:latin typeface="Arial"/>
                <a:cs typeface="Arial"/>
              </a:rPr>
              <a:t>como </a:t>
            </a:r>
            <a:r>
              <a:rPr b="1" spc="-5" dirty="0">
                <a:solidFill>
                  <a:srgbClr val="FF0000"/>
                </a:solidFill>
                <a:latin typeface="Arial"/>
                <a:cs typeface="Arial"/>
              </a:rPr>
              <a:t>información</a:t>
            </a:r>
            <a:r>
              <a:rPr b="1" spc="-30" dirty="0">
                <a:solidFill>
                  <a:srgbClr val="FF0000"/>
                </a:solidFill>
                <a:latin typeface="Arial"/>
                <a:cs typeface="Arial"/>
              </a:rPr>
              <a:t> </a:t>
            </a:r>
            <a:r>
              <a:rPr b="1" spc="-5" dirty="0">
                <a:solidFill>
                  <a:srgbClr val="FF0000"/>
                </a:solidFill>
                <a:latin typeface="Arial"/>
                <a:cs typeface="Arial"/>
              </a:rPr>
              <a:t>documentada</a:t>
            </a:r>
            <a:r>
              <a:rPr spc="-5" dirty="0">
                <a:solidFill>
                  <a:srgbClr val="FF0000"/>
                </a:solidFill>
                <a:latin typeface="Arial"/>
                <a:cs typeface="Arial"/>
              </a:rPr>
              <a:t>.</a:t>
            </a:r>
            <a:endParaRPr dirty="0">
              <a:solidFill>
                <a:srgbClr val="FF0000"/>
              </a:solidFill>
              <a:latin typeface="Arial"/>
              <a:cs typeface="Arial"/>
            </a:endParaRPr>
          </a:p>
        </p:txBody>
      </p:sp>
      <p:sp>
        <p:nvSpPr>
          <p:cNvPr id="10" name="object 8">
            <a:extLst>
              <a:ext uri="{FF2B5EF4-FFF2-40B4-BE49-F238E27FC236}">
                <a16:creationId xmlns:a16="http://schemas.microsoft.com/office/drawing/2014/main" id="{79575484-8CE5-431B-B275-5057248B9C60}"/>
              </a:ext>
            </a:extLst>
          </p:cNvPr>
          <p:cNvSpPr txBox="1"/>
          <p:nvPr/>
        </p:nvSpPr>
        <p:spPr>
          <a:xfrm>
            <a:off x="5910464" y="3977739"/>
            <a:ext cx="4403090" cy="341760"/>
          </a:xfrm>
          <a:prstGeom prst="rect">
            <a:avLst/>
          </a:prstGeom>
        </p:spPr>
        <p:txBody>
          <a:bodyPr vert="horz" wrap="square" lIns="0" tIns="64135" rIns="0" bIns="0" rtlCol="0">
            <a:spAutoFit/>
          </a:bodyPr>
          <a:lstStyle/>
          <a:p>
            <a:pPr marL="187960">
              <a:spcBef>
                <a:spcPts val="505"/>
              </a:spcBef>
            </a:pPr>
            <a:r>
              <a:rPr spc="-5" dirty="0">
                <a:solidFill>
                  <a:srgbClr val="FF0000"/>
                </a:solidFill>
                <a:latin typeface="Arial"/>
                <a:cs typeface="Arial"/>
              </a:rPr>
              <a:t>¿Cómo </a:t>
            </a:r>
            <a:r>
              <a:rPr dirty="0">
                <a:solidFill>
                  <a:srgbClr val="FF0000"/>
                </a:solidFill>
                <a:latin typeface="Arial"/>
                <a:cs typeface="Arial"/>
              </a:rPr>
              <a:t>lo podemos</a:t>
            </a:r>
            <a:r>
              <a:rPr spc="-35" dirty="0">
                <a:solidFill>
                  <a:srgbClr val="FF0000"/>
                </a:solidFill>
                <a:latin typeface="Arial"/>
                <a:cs typeface="Arial"/>
              </a:rPr>
              <a:t> </a:t>
            </a:r>
            <a:r>
              <a:rPr spc="-5" dirty="0" err="1">
                <a:solidFill>
                  <a:srgbClr val="FF0000"/>
                </a:solidFill>
                <a:latin typeface="Arial"/>
                <a:cs typeface="Arial"/>
              </a:rPr>
              <a:t>hacer</a:t>
            </a:r>
            <a:r>
              <a:rPr spc="-5" dirty="0">
                <a:solidFill>
                  <a:srgbClr val="FF0000"/>
                </a:solidFill>
                <a:latin typeface="Arial"/>
                <a:cs typeface="Arial"/>
              </a:rPr>
              <a:t>?</a:t>
            </a:r>
            <a:endParaRPr dirty="0">
              <a:latin typeface="Arial"/>
              <a:cs typeface="Arial"/>
            </a:endParaRPr>
          </a:p>
        </p:txBody>
      </p:sp>
      <p:sp>
        <p:nvSpPr>
          <p:cNvPr id="11" name="Rectángulo 10">
            <a:extLst>
              <a:ext uri="{FF2B5EF4-FFF2-40B4-BE49-F238E27FC236}">
                <a16:creationId xmlns:a16="http://schemas.microsoft.com/office/drawing/2014/main" id="{088B5489-59DE-468A-8F19-C741E45F1AD2}"/>
              </a:ext>
            </a:extLst>
          </p:cNvPr>
          <p:cNvSpPr/>
          <p:nvPr/>
        </p:nvSpPr>
        <p:spPr>
          <a:xfrm>
            <a:off x="5559060" y="4454421"/>
            <a:ext cx="5115422" cy="584775"/>
          </a:xfrm>
          <a:prstGeom prst="rect">
            <a:avLst/>
          </a:prstGeom>
        </p:spPr>
        <p:txBody>
          <a:bodyPr wrap="square">
            <a:spAutoFit/>
          </a:bodyPr>
          <a:lstStyle/>
          <a:p>
            <a:pPr marL="12700">
              <a:spcBef>
                <a:spcPts val="720"/>
              </a:spcBef>
            </a:pPr>
            <a:r>
              <a:rPr lang="en-US" sz="3200" b="1" spc="-5" dirty="0" err="1">
                <a:solidFill>
                  <a:srgbClr val="FF0000"/>
                </a:solidFill>
                <a:latin typeface="Arial"/>
                <a:cs typeface="Arial"/>
              </a:rPr>
              <a:t>Programa</a:t>
            </a:r>
            <a:r>
              <a:rPr lang="en-US" sz="3200" b="1" spc="-5" dirty="0">
                <a:solidFill>
                  <a:srgbClr val="FF0000"/>
                </a:solidFill>
                <a:latin typeface="Arial"/>
                <a:cs typeface="Arial"/>
              </a:rPr>
              <a:t> de</a:t>
            </a:r>
            <a:r>
              <a:rPr lang="en-US" sz="3200" b="1" spc="-70" dirty="0">
                <a:solidFill>
                  <a:srgbClr val="FF0000"/>
                </a:solidFill>
                <a:latin typeface="Arial"/>
                <a:cs typeface="Arial"/>
              </a:rPr>
              <a:t> </a:t>
            </a:r>
            <a:r>
              <a:rPr lang="en-US" sz="3200" b="1" spc="-5" dirty="0" err="1">
                <a:solidFill>
                  <a:srgbClr val="FF0000"/>
                </a:solidFill>
                <a:latin typeface="Arial"/>
                <a:cs typeface="Arial"/>
              </a:rPr>
              <a:t>objetivos</a:t>
            </a:r>
            <a:endParaRPr lang="en-US" sz="3200" dirty="0">
              <a:latin typeface="Arial"/>
              <a:cs typeface="Arial"/>
            </a:endParaRPr>
          </a:p>
        </p:txBody>
      </p:sp>
      <p:sp>
        <p:nvSpPr>
          <p:cNvPr id="12" name="object 4">
            <a:extLst>
              <a:ext uri="{FF2B5EF4-FFF2-40B4-BE49-F238E27FC236}">
                <a16:creationId xmlns:a16="http://schemas.microsoft.com/office/drawing/2014/main" id="{50A850E3-9D78-4B84-8E03-BD930EAC6AEE}"/>
              </a:ext>
            </a:extLst>
          </p:cNvPr>
          <p:cNvSpPr txBox="1"/>
          <p:nvPr/>
        </p:nvSpPr>
        <p:spPr>
          <a:xfrm>
            <a:off x="762000" y="3405722"/>
            <a:ext cx="9907720" cy="856645"/>
          </a:xfrm>
          <a:prstGeom prst="rect">
            <a:avLst/>
          </a:prstGeom>
        </p:spPr>
        <p:txBody>
          <a:bodyPr vert="horz" wrap="square" lIns="0" tIns="12700" rIns="0" bIns="0" rtlCol="0">
            <a:spAutoFit/>
          </a:bodyPr>
          <a:lstStyle/>
          <a:p>
            <a:pPr marL="12700">
              <a:spcBef>
                <a:spcPts val="100"/>
              </a:spcBef>
              <a:tabLst>
                <a:tab pos="528955" algn="l"/>
                <a:tab pos="1921510" algn="l"/>
                <a:tab pos="2540000" algn="l"/>
                <a:tab pos="2877820" algn="l"/>
                <a:tab pos="4295775" algn="l"/>
                <a:tab pos="4711700" algn="l"/>
                <a:tab pos="5163820" algn="l"/>
                <a:tab pos="6328410" algn="l"/>
              </a:tabLst>
            </a:pPr>
            <a:r>
              <a:rPr dirty="0">
                <a:latin typeface="Arial"/>
                <a:cs typeface="Arial"/>
              </a:rPr>
              <a:t>Ser	</a:t>
            </a:r>
            <a:r>
              <a:rPr b="1" spc="-5" dirty="0">
                <a:latin typeface="Arial"/>
                <a:cs typeface="Arial"/>
              </a:rPr>
              <a:t>p</a:t>
            </a:r>
            <a:r>
              <a:rPr b="1" dirty="0">
                <a:latin typeface="Arial"/>
                <a:cs typeface="Arial"/>
              </a:rPr>
              <a:t>ert</a:t>
            </a:r>
            <a:r>
              <a:rPr b="1" spc="-5" dirty="0">
                <a:latin typeface="Arial"/>
                <a:cs typeface="Arial"/>
              </a:rPr>
              <a:t>in</a:t>
            </a:r>
            <a:r>
              <a:rPr b="1" dirty="0">
                <a:latin typeface="Arial"/>
                <a:cs typeface="Arial"/>
              </a:rPr>
              <a:t>e</a:t>
            </a:r>
            <a:r>
              <a:rPr b="1" spc="-5" dirty="0">
                <a:latin typeface="Arial"/>
                <a:cs typeface="Arial"/>
              </a:rPr>
              <a:t>n</a:t>
            </a:r>
            <a:r>
              <a:rPr b="1" dirty="0">
                <a:latin typeface="Arial"/>
                <a:cs typeface="Arial"/>
              </a:rPr>
              <a:t>tes	</a:t>
            </a:r>
            <a:r>
              <a:rPr dirty="0">
                <a:latin typeface="Arial"/>
                <a:cs typeface="Arial"/>
              </a:rPr>
              <a:t>p</a:t>
            </a:r>
            <a:r>
              <a:rPr spc="-10" dirty="0">
                <a:latin typeface="Arial"/>
                <a:cs typeface="Arial"/>
              </a:rPr>
              <a:t>a</a:t>
            </a:r>
            <a:r>
              <a:rPr dirty="0">
                <a:latin typeface="Arial"/>
                <a:cs typeface="Arial"/>
              </a:rPr>
              <a:t>ra	la	con</a:t>
            </a:r>
            <a:r>
              <a:rPr spc="-5" dirty="0">
                <a:latin typeface="Arial"/>
                <a:cs typeface="Arial"/>
              </a:rPr>
              <a:t>f</a:t>
            </a:r>
            <a:r>
              <a:rPr dirty="0">
                <a:latin typeface="Arial"/>
                <a:cs typeface="Arial"/>
              </a:rPr>
              <a:t>o</a:t>
            </a:r>
            <a:r>
              <a:rPr spc="-10" dirty="0">
                <a:latin typeface="Arial"/>
                <a:cs typeface="Arial"/>
              </a:rPr>
              <a:t>r</a:t>
            </a:r>
            <a:r>
              <a:rPr dirty="0">
                <a:latin typeface="Arial"/>
                <a:cs typeface="Arial"/>
              </a:rPr>
              <a:t>midad	de	l</a:t>
            </a:r>
            <a:r>
              <a:rPr spc="-10" dirty="0">
                <a:latin typeface="Arial"/>
                <a:cs typeface="Arial"/>
              </a:rPr>
              <a:t>o</a:t>
            </a:r>
            <a:r>
              <a:rPr dirty="0">
                <a:latin typeface="Arial"/>
                <a:cs typeface="Arial"/>
              </a:rPr>
              <a:t>s	pro</a:t>
            </a:r>
            <a:r>
              <a:rPr spc="-5" dirty="0">
                <a:latin typeface="Arial"/>
                <a:cs typeface="Arial"/>
              </a:rPr>
              <a:t>d</a:t>
            </a:r>
            <a:r>
              <a:rPr dirty="0">
                <a:latin typeface="Arial"/>
                <a:cs typeface="Arial"/>
              </a:rPr>
              <a:t>u</a:t>
            </a:r>
            <a:r>
              <a:rPr spc="-5" dirty="0">
                <a:latin typeface="Arial"/>
                <a:cs typeface="Arial"/>
              </a:rPr>
              <a:t>ct</a:t>
            </a:r>
            <a:r>
              <a:rPr dirty="0">
                <a:latin typeface="Arial"/>
                <a:cs typeface="Arial"/>
              </a:rPr>
              <a:t>os	y</a:t>
            </a:r>
            <a:r>
              <a:rPr lang="es-MX" dirty="0">
                <a:latin typeface="Arial"/>
                <a:cs typeface="Arial"/>
              </a:rPr>
              <a:t> servicios y para el </a:t>
            </a:r>
            <a:r>
              <a:rPr lang="es-MX" spc="-5" dirty="0">
                <a:latin typeface="Arial"/>
                <a:cs typeface="Arial"/>
              </a:rPr>
              <a:t>aumento </a:t>
            </a:r>
            <a:r>
              <a:rPr lang="es-MX" dirty="0">
                <a:latin typeface="Arial"/>
                <a:cs typeface="Arial"/>
              </a:rPr>
              <a:t>de la </a:t>
            </a:r>
            <a:r>
              <a:rPr lang="es-MX" spc="-5" dirty="0">
                <a:latin typeface="Arial"/>
                <a:cs typeface="Arial"/>
              </a:rPr>
              <a:t>satisfacción </a:t>
            </a:r>
            <a:r>
              <a:rPr lang="es-MX" dirty="0">
                <a:latin typeface="Arial"/>
                <a:cs typeface="Arial"/>
              </a:rPr>
              <a:t>del</a:t>
            </a:r>
            <a:r>
              <a:rPr lang="es-MX" spc="-55" dirty="0">
                <a:latin typeface="Arial"/>
                <a:cs typeface="Arial"/>
              </a:rPr>
              <a:t> </a:t>
            </a:r>
            <a:r>
              <a:rPr lang="es-MX" spc="-5" dirty="0">
                <a:latin typeface="Arial"/>
                <a:cs typeface="Arial"/>
              </a:rPr>
              <a:t>cliente.</a:t>
            </a:r>
            <a:endParaRPr lang="es-MX" dirty="0">
              <a:latin typeface="Arial"/>
              <a:cs typeface="Arial"/>
            </a:endParaRPr>
          </a:p>
          <a:p>
            <a:pPr marL="12700">
              <a:spcBef>
                <a:spcPts val="100"/>
              </a:spcBef>
              <a:tabLst>
                <a:tab pos="528955" algn="l"/>
                <a:tab pos="1921510" algn="l"/>
                <a:tab pos="2540000" algn="l"/>
                <a:tab pos="2877820" algn="l"/>
                <a:tab pos="4295775" algn="l"/>
                <a:tab pos="4711700" algn="l"/>
                <a:tab pos="5163820" algn="l"/>
                <a:tab pos="6328410" algn="l"/>
              </a:tabLst>
            </a:pPr>
            <a:endParaRPr dirty="0">
              <a:latin typeface="Arial"/>
              <a:cs typeface="Arial"/>
            </a:endParaRPr>
          </a:p>
        </p:txBody>
      </p:sp>
      <p:sp>
        <p:nvSpPr>
          <p:cNvPr id="13" name="object 2">
            <a:extLst>
              <a:ext uri="{FF2B5EF4-FFF2-40B4-BE49-F238E27FC236}">
                <a16:creationId xmlns:a16="http://schemas.microsoft.com/office/drawing/2014/main" id="{4CE33A9D-7862-4E2B-B7BC-A9E5407B896C}"/>
              </a:ext>
            </a:extLst>
          </p:cNvPr>
          <p:cNvSpPr txBox="1">
            <a:spLocks/>
          </p:cNvSpPr>
          <p:nvPr/>
        </p:nvSpPr>
        <p:spPr>
          <a:xfrm>
            <a:off x="499110" y="346698"/>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6.2 Objetivos del sistema de gestión</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251769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9569AC5-2550-404E-8B78-D3E046E55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3575" y="1485900"/>
            <a:ext cx="8324850" cy="3886200"/>
          </a:xfrm>
          <a:prstGeom prst="rect">
            <a:avLst/>
          </a:prstGeom>
        </p:spPr>
      </p:pic>
      <p:sp>
        <p:nvSpPr>
          <p:cNvPr id="7" name="object 2">
            <a:extLst>
              <a:ext uri="{FF2B5EF4-FFF2-40B4-BE49-F238E27FC236}">
                <a16:creationId xmlns:a16="http://schemas.microsoft.com/office/drawing/2014/main" id="{72C3359C-F5E4-48F8-8FA7-B47C1D9BD565}"/>
              </a:ext>
            </a:extLst>
          </p:cNvPr>
          <p:cNvSpPr txBox="1">
            <a:spLocks/>
          </p:cNvSpPr>
          <p:nvPr/>
        </p:nvSpPr>
        <p:spPr>
          <a:xfrm>
            <a:off x="304800" y="329170"/>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6.2 Objetivos del sistema de gestión</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2862107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16">
            <a:extLst>
              <a:ext uri="{FF2B5EF4-FFF2-40B4-BE49-F238E27FC236}">
                <a16:creationId xmlns:a16="http://schemas.microsoft.com/office/drawing/2014/main" id="{21A618BF-41E1-4A56-84A4-73306C07DA80}"/>
              </a:ext>
            </a:extLst>
          </p:cNvPr>
          <p:cNvSpPr txBox="1"/>
          <p:nvPr/>
        </p:nvSpPr>
        <p:spPr>
          <a:xfrm>
            <a:off x="2085645" y="1178417"/>
            <a:ext cx="4391355"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spcBef>
                <a:spcPts val="405"/>
              </a:spcBef>
            </a:pPr>
            <a:r>
              <a:rPr lang="es-EC" sz="2000" b="1" dirty="0">
                <a:solidFill>
                  <a:srgbClr val="0E7DC5"/>
                </a:solidFill>
                <a:latin typeface="Arial"/>
                <a:cs typeface="Arial"/>
              </a:rPr>
              <a:t>Programa de objetivos (calidad)</a:t>
            </a:r>
            <a:endParaRPr sz="2000" dirty="0">
              <a:latin typeface="Arial"/>
              <a:cs typeface="Arial"/>
            </a:endParaRPr>
          </a:p>
        </p:txBody>
      </p:sp>
      <p:graphicFrame>
        <p:nvGraphicFramePr>
          <p:cNvPr id="7" name="object 3">
            <a:extLst>
              <a:ext uri="{FF2B5EF4-FFF2-40B4-BE49-F238E27FC236}">
                <a16:creationId xmlns:a16="http://schemas.microsoft.com/office/drawing/2014/main" id="{1720B905-4FE4-4461-BFAB-C734854FD3B8}"/>
              </a:ext>
            </a:extLst>
          </p:cNvPr>
          <p:cNvGraphicFramePr>
            <a:graphicFrameLocks noGrp="1"/>
          </p:cNvGraphicFramePr>
          <p:nvPr>
            <p:extLst>
              <p:ext uri="{D42A27DB-BD31-4B8C-83A1-F6EECF244321}">
                <p14:modId xmlns:p14="http://schemas.microsoft.com/office/powerpoint/2010/main" val="4079818799"/>
              </p:ext>
            </p:extLst>
          </p:nvPr>
        </p:nvGraphicFramePr>
        <p:xfrm>
          <a:off x="1852386" y="2760773"/>
          <a:ext cx="8458199" cy="3060870"/>
        </p:xfrm>
        <a:graphic>
          <a:graphicData uri="http://schemas.openxmlformats.org/drawingml/2006/table">
            <a:tbl>
              <a:tblPr firstRow="1" bandRow="1">
                <a:tableStyleId>{2D5ABB26-0587-4C30-8999-92F81FD0307C}</a:tableStyleId>
              </a:tblPr>
              <a:tblGrid>
                <a:gridCol w="478995">
                  <a:extLst>
                    <a:ext uri="{9D8B030D-6E8A-4147-A177-3AD203B41FA5}">
                      <a16:colId xmlns:a16="http://schemas.microsoft.com/office/drawing/2014/main" val="20000"/>
                    </a:ext>
                  </a:extLst>
                </a:gridCol>
                <a:gridCol w="1696491">
                  <a:extLst>
                    <a:ext uri="{9D8B030D-6E8A-4147-A177-3AD203B41FA5}">
                      <a16:colId xmlns:a16="http://schemas.microsoft.com/office/drawing/2014/main" val="20001"/>
                    </a:ext>
                  </a:extLst>
                </a:gridCol>
                <a:gridCol w="771849">
                  <a:extLst>
                    <a:ext uri="{9D8B030D-6E8A-4147-A177-3AD203B41FA5}">
                      <a16:colId xmlns:a16="http://schemas.microsoft.com/office/drawing/2014/main" val="20002"/>
                    </a:ext>
                  </a:extLst>
                </a:gridCol>
                <a:gridCol w="1052577">
                  <a:extLst>
                    <a:ext uri="{9D8B030D-6E8A-4147-A177-3AD203B41FA5}">
                      <a16:colId xmlns:a16="http://schemas.microsoft.com/office/drawing/2014/main" val="20003"/>
                    </a:ext>
                  </a:extLst>
                </a:gridCol>
                <a:gridCol w="842181">
                  <a:extLst>
                    <a:ext uri="{9D8B030D-6E8A-4147-A177-3AD203B41FA5}">
                      <a16:colId xmlns:a16="http://schemas.microsoft.com/office/drawing/2014/main" val="20004"/>
                    </a:ext>
                  </a:extLst>
                </a:gridCol>
                <a:gridCol w="1262970">
                  <a:extLst>
                    <a:ext uri="{9D8B030D-6E8A-4147-A177-3AD203B41FA5}">
                      <a16:colId xmlns:a16="http://schemas.microsoft.com/office/drawing/2014/main" val="20005"/>
                    </a:ext>
                  </a:extLst>
                </a:gridCol>
                <a:gridCol w="1186552">
                  <a:extLst>
                    <a:ext uri="{9D8B030D-6E8A-4147-A177-3AD203B41FA5}">
                      <a16:colId xmlns:a16="http://schemas.microsoft.com/office/drawing/2014/main" val="20006"/>
                    </a:ext>
                  </a:extLst>
                </a:gridCol>
                <a:gridCol w="1166584">
                  <a:extLst>
                    <a:ext uri="{9D8B030D-6E8A-4147-A177-3AD203B41FA5}">
                      <a16:colId xmlns:a16="http://schemas.microsoft.com/office/drawing/2014/main" val="20007"/>
                    </a:ext>
                  </a:extLst>
                </a:gridCol>
              </a:tblGrid>
              <a:tr h="370700">
                <a:tc>
                  <a:txBody>
                    <a:bodyPr/>
                    <a:lstStyle/>
                    <a:p>
                      <a:pPr marL="90805" algn="ctr">
                        <a:lnSpc>
                          <a:spcPct val="100000"/>
                        </a:lnSpc>
                        <a:spcBef>
                          <a:spcPts val="320"/>
                        </a:spcBef>
                      </a:pPr>
                      <a:r>
                        <a:rPr sz="1200" b="1" spc="-5" dirty="0">
                          <a:solidFill>
                            <a:srgbClr val="525252"/>
                          </a:solidFill>
                          <a:latin typeface="Arial"/>
                          <a:cs typeface="Arial"/>
                        </a:rPr>
                        <a:t>Nº</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gn="ctr">
                        <a:lnSpc>
                          <a:spcPct val="100000"/>
                        </a:lnSpc>
                        <a:spcBef>
                          <a:spcPts val="320"/>
                        </a:spcBef>
                      </a:pPr>
                      <a:r>
                        <a:rPr sz="1200" b="1" spc="-5" dirty="0">
                          <a:solidFill>
                            <a:srgbClr val="525252"/>
                          </a:solidFill>
                          <a:latin typeface="Arial"/>
                          <a:cs typeface="Arial"/>
                        </a:rPr>
                        <a:t>Objetivo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Plazo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Acciones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Recursos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Responsable</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Seguimiento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Indicador</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1188643">
                <a:tc>
                  <a:txBody>
                    <a:bodyPr/>
                    <a:lstStyle/>
                    <a:p>
                      <a:pPr marL="90805" algn="ctr">
                        <a:lnSpc>
                          <a:spcPct val="100000"/>
                        </a:lnSpc>
                        <a:spcBef>
                          <a:spcPts val="320"/>
                        </a:spcBef>
                      </a:pPr>
                      <a:r>
                        <a:rPr sz="1200" dirty="0">
                          <a:solidFill>
                            <a:srgbClr val="525252"/>
                          </a:solidFill>
                          <a:latin typeface="Arial"/>
                          <a:cs typeface="Arial"/>
                        </a:rPr>
                        <a:t>1</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06045" algn="ctr">
                        <a:lnSpc>
                          <a:spcPct val="100000"/>
                        </a:lnSpc>
                        <a:spcBef>
                          <a:spcPts val="320"/>
                        </a:spcBef>
                      </a:pPr>
                      <a:r>
                        <a:rPr lang="es-MX" sz="1200" spc="-5" dirty="0">
                          <a:solidFill>
                            <a:srgbClr val="525252"/>
                          </a:solidFill>
                          <a:latin typeface="Arial"/>
                          <a:cs typeface="Arial"/>
                        </a:rPr>
                        <a:t>Disminuir </a:t>
                      </a:r>
                      <a:r>
                        <a:rPr lang="es-MX" sz="1200" spc="-5">
                          <a:solidFill>
                            <a:srgbClr val="525252"/>
                          </a:solidFill>
                          <a:latin typeface="Arial"/>
                          <a:cs typeface="Arial"/>
                        </a:rPr>
                        <a:t>las quejas </a:t>
                      </a:r>
                      <a:r>
                        <a:rPr sz="1200" spc="-5">
                          <a:solidFill>
                            <a:srgbClr val="525252"/>
                          </a:solidFill>
                          <a:latin typeface="Arial"/>
                          <a:cs typeface="Arial"/>
                        </a:rPr>
                        <a:t>de </a:t>
                      </a:r>
                      <a:r>
                        <a:rPr sz="1200" spc="-5" dirty="0">
                          <a:solidFill>
                            <a:srgbClr val="525252"/>
                          </a:solidFill>
                          <a:latin typeface="Arial"/>
                          <a:cs typeface="Arial"/>
                        </a:rPr>
                        <a:t>los  clientes en un 15%</a:t>
                      </a:r>
                      <a:r>
                        <a:rPr sz="1200" spc="-75" dirty="0">
                          <a:solidFill>
                            <a:srgbClr val="525252"/>
                          </a:solidFill>
                          <a:latin typeface="Arial"/>
                          <a:cs typeface="Arial"/>
                        </a:rPr>
                        <a:t> </a:t>
                      </a:r>
                      <a:r>
                        <a:rPr sz="1200" spc="-5" dirty="0">
                          <a:solidFill>
                            <a:srgbClr val="525252"/>
                          </a:solidFill>
                          <a:latin typeface="Arial"/>
                          <a:cs typeface="Arial"/>
                        </a:rPr>
                        <a:t>con  respecto al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dirty="0">
                          <a:solidFill>
                            <a:srgbClr val="525252"/>
                          </a:solidFill>
                          <a:latin typeface="Arial"/>
                          <a:cs typeface="Arial"/>
                        </a:rPr>
                        <a:t>1</a:t>
                      </a:r>
                      <a:r>
                        <a:rPr sz="1200" spc="-15" dirty="0">
                          <a:solidFill>
                            <a:srgbClr val="525252"/>
                          </a:solidFill>
                          <a:latin typeface="Arial"/>
                          <a:cs typeface="Arial"/>
                        </a:rPr>
                        <a:t> </a:t>
                      </a:r>
                      <a:r>
                        <a:rPr sz="1200" spc="-5" dirty="0">
                          <a:solidFill>
                            <a:srgbClr val="525252"/>
                          </a:solidFill>
                          <a:latin typeface="Arial"/>
                          <a:cs typeface="Arial"/>
                        </a:rPr>
                        <a:t>año</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57480" algn="ctr">
                        <a:lnSpc>
                          <a:spcPct val="100000"/>
                        </a:lnSpc>
                        <a:spcBef>
                          <a:spcPts val="320"/>
                        </a:spcBef>
                      </a:pPr>
                      <a:r>
                        <a:rPr sz="1200" spc="-5" dirty="0">
                          <a:solidFill>
                            <a:srgbClr val="525252"/>
                          </a:solidFill>
                          <a:latin typeface="Arial"/>
                          <a:cs typeface="Arial"/>
                        </a:rPr>
                        <a:t>Contratar</a:t>
                      </a:r>
                      <a:r>
                        <a:rPr sz="1200" spc="-80" dirty="0">
                          <a:solidFill>
                            <a:srgbClr val="525252"/>
                          </a:solidFill>
                          <a:latin typeface="Arial"/>
                          <a:cs typeface="Arial"/>
                        </a:rPr>
                        <a:t> </a:t>
                      </a:r>
                      <a:r>
                        <a:rPr sz="1200" spc="-5" dirty="0">
                          <a:solidFill>
                            <a:srgbClr val="525252"/>
                          </a:solidFill>
                          <a:latin typeface="Arial"/>
                          <a:cs typeface="Arial"/>
                        </a:rPr>
                        <a:t>un  repartidor  más para  mejorar las  entregas</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lang="es-EC" sz="1200" spc="-5" dirty="0">
                          <a:solidFill>
                            <a:srgbClr val="525252"/>
                          </a:solidFill>
                          <a:latin typeface="Arial"/>
                          <a:cs typeface="Arial"/>
                        </a:rPr>
                        <a:t>$ 5</a:t>
                      </a:r>
                      <a:r>
                        <a:rPr sz="1200" spc="-5" dirty="0">
                          <a:solidFill>
                            <a:srgbClr val="525252"/>
                          </a:solidFill>
                          <a:latin typeface="Arial"/>
                          <a:cs typeface="Arial"/>
                        </a:rPr>
                        <a:t>000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spc="-5" dirty="0">
                          <a:solidFill>
                            <a:srgbClr val="525252"/>
                          </a:solidFill>
                          <a:latin typeface="Arial"/>
                          <a:cs typeface="Arial"/>
                        </a:rPr>
                        <a:t>Gerencia</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spc="-10" dirty="0">
                          <a:solidFill>
                            <a:srgbClr val="525252"/>
                          </a:solidFill>
                          <a:latin typeface="Arial"/>
                          <a:cs typeface="Arial"/>
                        </a:rPr>
                        <a:t>Trimestral</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302895" algn="ctr">
                        <a:lnSpc>
                          <a:spcPct val="100000"/>
                        </a:lnSpc>
                        <a:spcBef>
                          <a:spcPts val="320"/>
                        </a:spcBef>
                      </a:pPr>
                      <a:r>
                        <a:rPr sz="1200" spc="-5" dirty="0">
                          <a:solidFill>
                            <a:srgbClr val="525252"/>
                          </a:solidFill>
                          <a:latin typeface="Arial"/>
                          <a:cs typeface="Arial"/>
                        </a:rPr>
                        <a:t>Nº quejas</a:t>
                      </a:r>
                      <a:r>
                        <a:rPr sz="1200" spc="-90" dirty="0">
                          <a:solidFill>
                            <a:srgbClr val="525252"/>
                          </a:solidFill>
                          <a:latin typeface="Arial"/>
                          <a:cs typeface="Arial"/>
                        </a:rPr>
                        <a:t> </a:t>
                      </a:r>
                      <a:r>
                        <a:rPr sz="1200" dirty="0">
                          <a:solidFill>
                            <a:srgbClr val="525252"/>
                          </a:solidFill>
                          <a:latin typeface="Arial"/>
                          <a:cs typeface="Arial"/>
                        </a:rPr>
                        <a:t>/  </a:t>
                      </a:r>
                      <a:r>
                        <a:rPr sz="1200" spc="-5" dirty="0">
                          <a:solidFill>
                            <a:srgbClr val="525252"/>
                          </a:solidFill>
                          <a:latin typeface="Arial"/>
                          <a:cs typeface="Arial"/>
                        </a:rPr>
                        <a:t>total de  entregas</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861484">
                <a:tc>
                  <a:txBody>
                    <a:bodyPr/>
                    <a:lstStyle/>
                    <a:p>
                      <a:pPr marL="90805" algn="ctr">
                        <a:lnSpc>
                          <a:spcPct val="100000"/>
                        </a:lnSpc>
                        <a:spcBef>
                          <a:spcPts val="320"/>
                        </a:spcBef>
                      </a:pPr>
                      <a:r>
                        <a:rPr sz="1200" dirty="0">
                          <a:solidFill>
                            <a:srgbClr val="525252"/>
                          </a:solidFill>
                          <a:latin typeface="Arial"/>
                          <a:cs typeface="Arial"/>
                        </a:rPr>
                        <a:t>2</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98425" algn="ctr">
                        <a:lnSpc>
                          <a:spcPct val="100000"/>
                        </a:lnSpc>
                        <a:spcBef>
                          <a:spcPts val="320"/>
                        </a:spcBef>
                      </a:pPr>
                      <a:r>
                        <a:rPr sz="1200" spc="-5" dirty="0">
                          <a:solidFill>
                            <a:srgbClr val="525252"/>
                          </a:solidFill>
                          <a:latin typeface="Arial"/>
                          <a:cs typeface="Arial"/>
                        </a:rPr>
                        <a:t>Formar al 100% de  nuestros empleados</a:t>
                      </a:r>
                      <a:r>
                        <a:rPr sz="1200" spc="-100" dirty="0">
                          <a:solidFill>
                            <a:srgbClr val="525252"/>
                          </a:solidFill>
                          <a:latin typeface="Arial"/>
                          <a:cs typeface="Arial"/>
                        </a:rPr>
                        <a:t> </a:t>
                      </a:r>
                      <a:r>
                        <a:rPr sz="1200" spc="-5" dirty="0">
                          <a:solidFill>
                            <a:srgbClr val="525252"/>
                          </a:solidFill>
                          <a:latin typeface="Arial"/>
                          <a:cs typeface="Arial"/>
                        </a:rPr>
                        <a:t>en  la Norma ISO  9001:2015</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dirty="0">
                          <a:solidFill>
                            <a:srgbClr val="525252"/>
                          </a:solidFill>
                          <a:latin typeface="Arial"/>
                          <a:cs typeface="Arial"/>
                        </a:rPr>
                        <a:t>6</a:t>
                      </a:r>
                      <a:r>
                        <a:rPr sz="1200" spc="-25" dirty="0">
                          <a:solidFill>
                            <a:srgbClr val="525252"/>
                          </a:solidFill>
                          <a:latin typeface="Arial"/>
                          <a:cs typeface="Arial"/>
                        </a:rPr>
                        <a:t> </a:t>
                      </a:r>
                      <a:r>
                        <a:rPr sz="1200" spc="-5" dirty="0">
                          <a:solidFill>
                            <a:srgbClr val="525252"/>
                          </a:solidFill>
                          <a:latin typeface="Arial"/>
                          <a:cs typeface="Arial"/>
                        </a:rPr>
                        <a:t>meses</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200660" algn="ctr">
                        <a:lnSpc>
                          <a:spcPct val="100000"/>
                        </a:lnSpc>
                        <a:spcBef>
                          <a:spcPts val="320"/>
                        </a:spcBef>
                      </a:pPr>
                      <a:r>
                        <a:rPr sz="1200" spc="-5" dirty="0">
                          <a:solidFill>
                            <a:srgbClr val="525252"/>
                          </a:solidFill>
                          <a:latin typeface="Arial"/>
                          <a:cs typeface="Arial"/>
                        </a:rPr>
                        <a:t>Contratar  empresa</a:t>
                      </a:r>
                      <a:r>
                        <a:rPr sz="1200" spc="-95" dirty="0">
                          <a:solidFill>
                            <a:srgbClr val="525252"/>
                          </a:solidFill>
                          <a:latin typeface="Arial"/>
                          <a:cs typeface="Arial"/>
                        </a:rPr>
                        <a:t> </a:t>
                      </a:r>
                      <a:r>
                        <a:rPr sz="1200" spc="-5" dirty="0">
                          <a:solidFill>
                            <a:srgbClr val="525252"/>
                          </a:solidFill>
                          <a:latin typeface="Arial"/>
                          <a:cs typeface="Arial"/>
                        </a:rPr>
                        <a:t>de  formación</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s-EC" sz="1200" spc="-5" dirty="0">
                          <a:solidFill>
                            <a:srgbClr val="525252"/>
                          </a:solidFill>
                          <a:latin typeface="Arial"/>
                          <a:cs typeface="Arial"/>
                        </a:rPr>
                        <a:t>$ </a:t>
                      </a:r>
                      <a:r>
                        <a:rPr sz="1200" spc="-5" dirty="0">
                          <a:solidFill>
                            <a:srgbClr val="525252"/>
                          </a:solidFill>
                          <a:latin typeface="Arial"/>
                          <a:cs typeface="Arial"/>
                        </a:rPr>
                        <a:t>6000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259079" algn="ctr">
                        <a:lnSpc>
                          <a:spcPct val="100000"/>
                        </a:lnSpc>
                        <a:spcBef>
                          <a:spcPts val="320"/>
                        </a:spcBef>
                      </a:pPr>
                      <a:r>
                        <a:rPr sz="1200" spc="-5" dirty="0">
                          <a:solidFill>
                            <a:srgbClr val="525252"/>
                          </a:solidFill>
                          <a:latin typeface="Arial"/>
                          <a:cs typeface="Arial"/>
                        </a:rPr>
                        <a:t>Responsable  de formación  de la</a:t>
                      </a:r>
                      <a:r>
                        <a:rPr sz="1200" spc="-75" dirty="0">
                          <a:solidFill>
                            <a:srgbClr val="525252"/>
                          </a:solidFill>
                          <a:latin typeface="Arial"/>
                          <a:cs typeface="Arial"/>
                        </a:rPr>
                        <a:t> </a:t>
                      </a:r>
                      <a:r>
                        <a:rPr sz="1200" spc="-5" dirty="0">
                          <a:solidFill>
                            <a:srgbClr val="525252"/>
                          </a:solidFill>
                          <a:latin typeface="Arial"/>
                          <a:cs typeface="Arial"/>
                        </a:rPr>
                        <a:t>empresa</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spc="-10" dirty="0">
                          <a:solidFill>
                            <a:srgbClr val="525252"/>
                          </a:solidFill>
                          <a:latin typeface="Arial"/>
                          <a:cs typeface="Arial"/>
                        </a:rPr>
                        <a:t>Trimestral</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197485" algn="ctr">
                        <a:lnSpc>
                          <a:spcPct val="100000"/>
                        </a:lnSpc>
                        <a:spcBef>
                          <a:spcPts val="320"/>
                        </a:spcBef>
                      </a:pPr>
                      <a:r>
                        <a:rPr sz="1200" spc="-5" dirty="0">
                          <a:solidFill>
                            <a:srgbClr val="525252"/>
                          </a:solidFill>
                          <a:latin typeface="Arial"/>
                          <a:cs typeface="Arial"/>
                        </a:rPr>
                        <a:t>Nº personal  formado </a:t>
                      </a:r>
                      <a:r>
                        <a:rPr sz="1200" dirty="0">
                          <a:solidFill>
                            <a:srgbClr val="525252"/>
                          </a:solidFill>
                          <a:latin typeface="Arial"/>
                          <a:cs typeface="Arial"/>
                        </a:rPr>
                        <a:t>/  </a:t>
                      </a:r>
                      <a:r>
                        <a:rPr sz="1200" spc="-5" dirty="0">
                          <a:solidFill>
                            <a:srgbClr val="525252"/>
                          </a:solidFill>
                          <a:latin typeface="Arial"/>
                          <a:cs typeface="Arial"/>
                        </a:rPr>
                        <a:t>total de  </a:t>
                      </a:r>
                      <a:r>
                        <a:rPr sz="1200" dirty="0">
                          <a:solidFill>
                            <a:srgbClr val="525252"/>
                          </a:solidFill>
                          <a:latin typeface="Arial"/>
                          <a:cs typeface="Arial"/>
                        </a:rPr>
                        <a:t>tr</a:t>
                      </a:r>
                      <a:r>
                        <a:rPr sz="1200" spc="-5" dirty="0">
                          <a:solidFill>
                            <a:srgbClr val="525252"/>
                          </a:solidFill>
                          <a:latin typeface="Arial"/>
                          <a:cs typeface="Arial"/>
                        </a:rPr>
                        <a:t>aba</a:t>
                      </a:r>
                      <a:r>
                        <a:rPr sz="1200" dirty="0">
                          <a:solidFill>
                            <a:srgbClr val="525252"/>
                          </a:solidFill>
                          <a:latin typeface="Arial"/>
                          <a:cs typeface="Arial"/>
                        </a:rPr>
                        <a:t>j</a:t>
                      </a:r>
                      <a:r>
                        <a:rPr sz="1200" spc="-10" dirty="0">
                          <a:solidFill>
                            <a:srgbClr val="525252"/>
                          </a:solidFill>
                          <a:latin typeface="Arial"/>
                          <a:cs typeface="Arial"/>
                        </a:rPr>
                        <a:t>a</a:t>
                      </a:r>
                      <a:r>
                        <a:rPr sz="1200" spc="-5" dirty="0">
                          <a:solidFill>
                            <a:srgbClr val="525252"/>
                          </a:solidFill>
                          <a:latin typeface="Arial"/>
                          <a:cs typeface="Arial"/>
                        </a:rPr>
                        <a:t>d</a:t>
                      </a:r>
                      <a:r>
                        <a:rPr sz="1200" spc="-10" dirty="0">
                          <a:solidFill>
                            <a:srgbClr val="525252"/>
                          </a:solidFill>
                          <a:latin typeface="Arial"/>
                          <a:cs typeface="Arial"/>
                        </a:rPr>
                        <a:t>o</a:t>
                      </a:r>
                      <a:r>
                        <a:rPr sz="1200" dirty="0">
                          <a:solidFill>
                            <a:srgbClr val="525252"/>
                          </a:solidFill>
                          <a:latin typeface="Arial"/>
                          <a:cs typeface="Arial"/>
                        </a:rPr>
                        <a:t>r</a:t>
                      </a:r>
                      <a:r>
                        <a:rPr sz="1200" spc="-10" dirty="0">
                          <a:solidFill>
                            <a:srgbClr val="525252"/>
                          </a:solidFill>
                          <a:latin typeface="Arial"/>
                          <a:cs typeface="Arial"/>
                        </a:rPr>
                        <a:t>e</a:t>
                      </a:r>
                      <a:r>
                        <a:rPr sz="1200" dirty="0">
                          <a:solidFill>
                            <a:srgbClr val="525252"/>
                          </a:solidFill>
                          <a:latin typeface="Arial"/>
                          <a:cs typeface="Arial"/>
                        </a:rPr>
                        <a:t>s</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640043">
                <a:tc gridSpan="3">
                  <a:txBody>
                    <a:bodyPr/>
                    <a:lstStyle/>
                    <a:p>
                      <a:pPr marL="90805" marR="1990089">
                        <a:lnSpc>
                          <a:spcPct val="100000"/>
                        </a:lnSpc>
                        <a:spcBef>
                          <a:spcPts val="320"/>
                        </a:spcBef>
                      </a:pPr>
                      <a:r>
                        <a:rPr sz="1200" spc="-5" dirty="0" err="1">
                          <a:solidFill>
                            <a:srgbClr val="525252"/>
                          </a:solidFill>
                          <a:latin typeface="Arial"/>
                          <a:cs typeface="Arial"/>
                        </a:rPr>
                        <a:t>Elaborado</a:t>
                      </a:r>
                      <a:r>
                        <a:rPr lang="es-EC" sz="1200" spc="-5" dirty="0">
                          <a:solidFill>
                            <a:srgbClr val="525252"/>
                          </a:solidFill>
                          <a:latin typeface="Arial"/>
                          <a:cs typeface="Arial"/>
                        </a:rPr>
                        <a:t>:</a:t>
                      </a:r>
                      <a:r>
                        <a:rPr sz="1200" spc="-80" dirty="0">
                          <a:solidFill>
                            <a:srgbClr val="525252"/>
                          </a:solidFill>
                          <a:latin typeface="Arial"/>
                          <a:cs typeface="Arial"/>
                        </a:rPr>
                        <a:t> </a:t>
                      </a:r>
                      <a:r>
                        <a:rPr sz="1200" spc="-5" dirty="0" err="1">
                          <a:solidFill>
                            <a:srgbClr val="525252"/>
                          </a:solidFill>
                          <a:latin typeface="Arial"/>
                          <a:cs typeface="Arial"/>
                        </a:rPr>
                        <a:t>Fecha</a:t>
                      </a:r>
                      <a:r>
                        <a:rPr sz="1200" spc="-5" dirty="0">
                          <a:solidFill>
                            <a:srgbClr val="525252"/>
                          </a:solidFill>
                          <a:latin typeface="Arial"/>
                          <a:cs typeface="Arial"/>
                        </a:rPr>
                        <a:t>:</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tc gridSpan="2">
                  <a:txBody>
                    <a:bodyPr/>
                    <a:lstStyle/>
                    <a:p>
                      <a:pPr marL="90805" marR="948055">
                        <a:lnSpc>
                          <a:spcPct val="100000"/>
                        </a:lnSpc>
                        <a:spcBef>
                          <a:spcPts val="320"/>
                        </a:spcBef>
                      </a:pPr>
                      <a:r>
                        <a:rPr sz="1200" spc="-5" dirty="0" err="1">
                          <a:solidFill>
                            <a:srgbClr val="525252"/>
                          </a:solidFill>
                          <a:latin typeface="Arial"/>
                          <a:cs typeface="Arial"/>
                        </a:rPr>
                        <a:t>Revisado</a:t>
                      </a:r>
                      <a:r>
                        <a:rPr lang="es-EC" sz="1200" spc="-90" dirty="0">
                          <a:solidFill>
                            <a:srgbClr val="525252"/>
                          </a:solidFill>
                          <a:latin typeface="Arial"/>
                          <a:cs typeface="Arial"/>
                        </a:rPr>
                        <a:t>:</a:t>
                      </a:r>
                    </a:p>
                    <a:p>
                      <a:pPr marL="90805" marR="948055">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  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gridSpan="3">
                  <a:txBody>
                    <a:bodyPr/>
                    <a:lstStyle/>
                    <a:p>
                      <a:pPr marL="90805" marR="2724785">
                        <a:lnSpc>
                          <a:spcPct val="100000"/>
                        </a:lnSpc>
                        <a:spcBef>
                          <a:spcPts val="320"/>
                        </a:spcBef>
                      </a:pPr>
                      <a:r>
                        <a:rPr sz="1200" spc="-5" dirty="0" err="1">
                          <a:solidFill>
                            <a:srgbClr val="525252"/>
                          </a:solidFill>
                          <a:latin typeface="Arial"/>
                          <a:cs typeface="Arial"/>
                        </a:rPr>
                        <a:t>Aprobado</a:t>
                      </a:r>
                      <a:r>
                        <a:rPr lang="es-EC" sz="1200" spc="-90" dirty="0">
                          <a:solidFill>
                            <a:srgbClr val="525252"/>
                          </a:solidFill>
                          <a:latin typeface="Arial"/>
                          <a:cs typeface="Arial"/>
                        </a:rPr>
                        <a:t>:</a:t>
                      </a:r>
                    </a:p>
                    <a:p>
                      <a:pPr marL="90805" marR="2724785">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graphicFrame>
        <p:nvGraphicFramePr>
          <p:cNvPr id="8" name="object 2">
            <a:extLst>
              <a:ext uri="{FF2B5EF4-FFF2-40B4-BE49-F238E27FC236}">
                <a16:creationId xmlns:a16="http://schemas.microsoft.com/office/drawing/2014/main" id="{F8C66940-53F3-491A-90A0-567FC1C60CA7}"/>
              </a:ext>
            </a:extLst>
          </p:cNvPr>
          <p:cNvGraphicFramePr>
            <a:graphicFrameLocks noGrp="1"/>
          </p:cNvGraphicFramePr>
          <p:nvPr>
            <p:extLst>
              <p:ext uri="{D42A27DB-BD31-4B8C-83A1-F6EECF244321}">
                <p14:modId xmlns:p14="http://schemas.microsoft.com/office/powerpoint/2010/main" val="2411588733"/>
              </p:ext>
            </p:extLst>
          </p:nvPr>
        </p:nvGraphicFramePr>
        <p:xfrm>
          <a:off x="1848757" y="1757093"/>
          <a:ext cx="8469085" cy="1003681"/>
        </p:xfrm>
        <a:graphic>
          <a:graphicData uri="http://schemas.openxmlformats.org/drawingml/2006/table">
            <a:tbl>
              <a:tblPr firstRow="1" bandRow="1">
                <a:tableStyleId>{2D5ABB26-0587-4C30-8999-92F81FD0307C}</a:tableStyleId>
              </a:tblPr>
              <a:tblGrid>
                <a:gridCol w="2334986">
                  <a:extLst>
                    <a:ext uri="{9D8B030D-6E8A-4147-A177-3AD203B41FA5}">
                      <a16:colId xmlns:a16="http://schemas.microsoft.com/office/drawing/2014/main" val="20000"/>
                    </a:ext>
                  </a:extLst>
                </a:gridCol>
                <a:gridCol w="3460440">
                  <a:extLst>
                    <a:ext uri="{9D8B030D-6E8A-4147-A177-3AD203B41FA5}">
                      <a16:colId xmlns:a16="http://schemas.microsoft.com/office/drawing/2014/main" val="20001"/>
                    </a:ext>
                  </a:extLst>
                </a:gridCol>
                <a:gridCol w="2673659">
                  <a:extLst>
                    <a:ext uri="{9D8B030D-6E8A-4147-A177-3AD203B41FA5}">
                      <a16:colId xmlns:a16="http://schemas.microsoft.com/office/drawing/2014/main" val="20002"/>
                    </a:ext>
                  </a:extLst>
                </a:gridCol>
              </a:tblGrid>
              <a:tr h="250923">
                <a:tc rowSpan="4">
                  <a:txBody>
                    <a:bodyPr/>
                    <a:lstStyle/>
                    <a:p>
                      <a:pPr>
                        <a:lnSpc>
                          <a:spcPct val="100000"/>
                        </a:lnSpc>
                      </a:pPr>
                      <a:endParaRPr sz="1300" dirty="0">
                        <a:latin typeface="Times New Roman"/>
                        <a:cs typeface="Times New Roman"/>
                      </a:endParaRPr>
                    </a:p>
                    <a:p>
                      <a:pPr>
                        <a:lnSpc>
                          <a:spcPct val="100000"/>
                        </a:lnSpc>
                        <a:spcBef>
                          <a:spcPts val="55"/>
                        </a:spcBef>
                      </a:pPr>
                      <a:endParaRPr sz="1750" dirty="0">
                        <a:latin typeface="Times New Roman"/>
                        <a:cs typeface="Times New Roman"/>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rowSpan="4">
                  <a:txBody>
                    <a:bodyPr/>
                    <a:lstStyle/>
                    <a:p>
                      <a:pPr marL="593725" algn="ctr">
                        <a:lnSpc>
                          <a:spcPct val="100000"/>
                        </a:lnSpc>
                      </a:pPr>
                      <a:endParaRPr lang="es-EC" sz="1200" spc="0" dirty="0">
                        <a:solidFill>
                          <a:schemeClr val="tx1"/>
                        </a:solidFill>
                        <a:latin typeface="Times New Roman"/>
                        <a:cs typeface="Times New Roman"/>
                      </a:endParaRPr>
                    </a:p>
                    <a:p>
                      <a:pPr marL="593725" algn="ctr">
                        <a:lnSpc>
                          <a:spcPct val="100000"/>
                        </a:lnSpc>
                      </a:pPr>
                      <a:endParaRPr lang="es-EC" sz="1200" spc="0" dirty="0">
                        <a:solidFill>
                          <a:schemeClr val="tx1"/>
                        </a:solidFill>
                        <a:latin typeface="Times New Roman"/>
                        <a:cs typeface="Times New Roman"/>
                      </a:endParaRPr>
                    </a:p>
                    <a:p>
                      <a:pPr marL="0" indent="0" algn="ctr">
                        <a:lnSpc>
                          <a:spcPct val="100000"/>
                        </a:lnSpc>
                      </a:pPr>
                      <a:r>
                        <a:rPr sz="1600" b="1" spc="-5" dirty="0">
                          <a:solidFill>
                            <a:srgbClr val="525252"/>
                          </a:solidFill>
                          <a:latin typeface="Arial"/>
                          <a:cs typeface="Arial"/>
                        </a:rPr>
                        <a:t>Objetivos de</a:t>
                      </a:r>
                      <a:r>
                        <a:rPr sz="1600" b="1" spc="-20" dirty="0">
                          <a:solidFill>
                            <a:srgbClr val="525252"/>
                          </a:solidFill>
                          <a:latin typeface="Arial"/>
                          <a:cs typeface="Arial"/>
                        </a:rPr>
                        <a:t> </a:t>
                      </a:r>
                      <a:r>
                        <a:rPr sz="1600" b="1" spc="-5" dirty="0">
                          <a:solidFill>
                            <a:srgbClr val="525252"/>
                          </a:solidFill>
                          <a:latin typeface="Arial"/>
                          <a:cs typeface="Arial"/>
                        </a:rPr>
                        <a:t>Calidad</a:t>
                      </a:r>
                      <a:endParaRPr sz="1600" b="1" dirty="0">
                        <a:latin typeface="Arial"/>
                        <a:cs typeface="Arial"/>
                      </a:endParaRPr>
                    </a:p>
                  </a:txBody>
                  <a:tcPr marL="0" marR="0" marT="2540" marB="0">
                    <a:lnL w="12700">
                      <a:solidFill>
                        <a:srgbClr val="0E91E7"/>
                      </a:solidFill>
                      <a:prstDash val="solid"/>
                    </a:lnL>
                    <a:lnR w="12700" cap="flat" cmpd="sng" algn="ctr">
                      <a:solidFill>
                        <a:srgbClr val="0E91E7"/>
                      </a:solidFill>
                      <a:prstDash val="solid"/>
                      <a:round/>
                      <a:headEnd type="none" w="med" len="med"/>
                      <a:tailEnd type="none" w="med" len="med"/>
                    </a:lnR>
                    <a:lnT w="12700">
                      <a:solidFill>
                        <a:srgbClr val="0E91E7"/>
                      </a:solidFill>
                      <a:prstDash val="solid"/>
                    </a:lnT>
                    <a:lnB w="12700" cap="flat" cmpd="sng" algn="ctr">
                      <a:solidFill>
                        <a:srgbClr val="0E91E7"/>
                      </a:solidFill>
                      <a:prstDash val="solid"/>
                      <a:round/>
                      <a:headEnd type="none" w="med" len="med"/>
                      <a:tailEnd type="none" w="med" len="med"/>
                    </a:lnB>
                    <a:solidFill>
                      <a:srgbClr val="E7EDF9"/>
                    </a:solidFill>
                  </a:tcPr>
                </a:tc>
                <a:tc>
                  <a:txBody>
                    <a:bodyPr/>
                    <a:lstStyle/>
                    <a:p>
                      <a:pPr marL="91440">
                        <a:lnSpc>
                          <a:spcPct val="100000"/>
                        </a:lnSpc>
                        <a:spcBef>
                          <a:spcPts val="320"/>
                        </a:spcBef>
                      </a:pPr>
                      <a:r>
                        <a:rPr sz="1200" spc="-5" dirty="0" err="1">
                          <a:solidFill>
                            <a:srgbClr val="525252"/>
                          </a:solidFill>
                          <a:latin typeface="Arial"/>
                          <a:cs typeface="Arial"/>
                        </a:rPr>
                        <a:t>Código</a:t>
                      </a:r>
                      <a:r>
                        <a:rPr sz="1200" spc="-5" dirty="0">
                          <a:solidFill>
                            <a:srgbClr val="525252"/>
                          </a:solidFill>
                          <a:latin typeface="Arial"/>
                          <a:cs typeface="Arial"/>
                        </a:rPr>
                        <a:t>:</a:t>
                      </a:r>
                      <a:r>
                        <a:rPr lang="es-EC" sz="1200" spc="-5" dirty="0">
                          <a:solidFill>
                            <a:srgbClr val="525252"/>
                          </a:solidFill>
                          <a:latin typeface="Arial"/>
                          <a:cs typeface="Arial"/>
                        </a:rPr>
                        <a:t> SIG-CA-003</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Revisión:</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pPr marL="593725" algn="ctr">
                        <a:lnSpc>
                          <a:spcPct val="100000"/>
                        </a:lnSpc>
                      </a:pPr>
                      <a:endParaRPr sz="1200" dirty="0">
                        <a:latin typeface="Arial"/>
                        <a:cs typeface="Arial"/>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Fecha:</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250912">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Páginas:</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3"/>
                  </a:ext>
                </a:extLst>
              </a:tr>
            </a:tbl>
          </a:graphicData>
        </a:graphic>
      </p:graphicFrame>
      <p:pic>
        <p:nvPicPr>
          <p:cNvPr id="9" name="Picture 2" descr="Plantilla De Diseño De Logotipo Empresarial Y Contable Con Signo De  Engranaje Descarga gratuita de plantilla en Pngtree">
            <a:extLst>
              <a:ext uri="{FF2B5EF4-FFF2-40B4-BE49-F238E27FC236}">
                <a16:creationId xmlns:a16="http://schemas.microsoft.com/office/drawing/2014/main" id="{4346150D-E2F6-42F4-B60A-6237C56849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80214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2">
            <a:extLst>
              <a:ext uri="{FF2B5EF4-FFF2-40B4-BE49-F238E27FC236}">
                <a16:creationId xmlns:a16="http://schemas.microsoft.com/office/drawing/2014/main" id="{E6A10C0F-8C12-404B-8F85-13088B8339DF}"/>
              </a:ext>
            </a:extLst>
          </p:cNvPr>
          <p:cNvSpPr txBox="1">
            <a:spLocks/>
          </p:cNvSpPr>
          <p:nvPr/>
        </p:nvSpPr>
        <p:spPr>
          <a:xfrm>
            <a:off x="228600" y="303172"/>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6.2 Objetivos del sistema de gestión</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4051933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8">
            <a:extLst>
              <a:ext uri="{FF2B5EF4-FFF2-40B4-BE49-F238E27FC236}">
                <a16:creationId xmlns:a16="http://schemas.microsoft.com/office/drawing/2014/main" id="{4C8197B6-0C22-4581-9A78-FA97D964DFC5}"/>
              </a:ext>
            </a:extLst>
          </p:cNvPr>
          <p:cNvSpPr txBox="1">
            <a:spLocks/>
          </p:cNvSpPr>
          <p:nvPr/>
        </p:nvSpPr>
        <p:spPr>
          <a:xfrm>
            <a:off x="4495800" y="6307967"/>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chemeClr val="tx1"/>
                </a:solidFill>
              </a:rPr>
              <a:t>Implementación de sistemas de gestión </a:t>
            </a:r>
            <a:endParaRPr lang="es-ES" sz="1800" kern="0" dirty="0">
              <a:solidFill>
                <a:schemeClr val="tx1"/>
              </a:solidFill>
            </a:endParaRPr>
          </a:p>
        </p:txBody>
      </p:sp>
      <p:sp>
        <p:nvSpPr>
          <p:cNvPr id="6" name="object 16">
            <a:extLst>
              <a:ext uri="{FF2B5EF4-FFF2-40B4-BE49-F238E27FC236}">
                <a16:creationId xmlns:a16="http://schemas.microsoft.com/office/drawing/2014/main" id="{C0DF24B5-5B11-4E0A-AFFC-DDF925B3F324}"/>
              </a:ext>
            </a:extLst>
          </p:cNvPr>
          <p:cNvSpPr txBox="1"/>
          <p:nvPr/>
        </p:nvSpPr>
        <p:spPr>
          <a:xfrm>
            <a:off x="2085644" y="1178417"/>
            <a:ext cx="4543756"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spcBef>
                <a:spcPts val="405"/>
              </a:spcBef>
            </a:pPr>
            <a:r>
              <a:rPr lang="es-EC" sz="2000" b="1" dirty="0">
                <a:solidFill>
                  <a:srgbClr val="0E7DC5"/>
                </a:solidFill>
                <a:latin typeface="Arial"/>
                <a:cs typeface="Arial"/>
              </a:rPr>
              <a:t>Programa de objetivos (ambiente)</a:t>
            </a:r>
            <a:endParaRPr sz="2000" dirty="0">
              <a:latin typeface="Arial"/>
              <a:cs typeface="Arial"/>
            </a:endParaRPr>
          </a:p>
        </p:txBody>
      </p:sp>
      <p:graphicFrame>
        <p:nvGraphicFramePr>
          <p:cNvPr id="7" name="object 3">
            <a:extLst>
              <a:ext uri="{FF2B5EF4-FFF2-40B4-BE49-F238E27FC236}">
                <a16:creationId xmlns:a16="http://schemas.microsoft.com/office/drawing/2014/main" id="{4C383BF2-B0CD-4F90-A7A2-A439D5E1CE55}"/>
              </a:ext>
            </a:extLst>
          </p:cNvPr>
          <p:cNvGraphicFramePr>
            <a:graphicFrameLocks noGrp="1"/>
          </p:cNvGraphicFramePr>
          <p:nvPr/>
        </p:nvGraphicFramePr>
        <p:xfrm>
          <a:off x="1852386" y="2760773"/>
          <a:ext cx="8458199" cy="3362756"/>
        </p:xfrm>
        <a:graphic>
          <a:graphicData uri="http://schemas.openxmlformats.org/drawingml/2006/table">
            <a:tbl>
              <a:tblPr firstRow="1" bandRow="1">
                <a:tableStyleId>{2D5ABB26-0587-4C30-8999-92F81FD0307C}</a:tableStyleId>
              </a:tblPr>
              <a:tblGrid>
                <a:gridCol w="478995">
                  <a:extLst>
                    <a:ext uri="{9D8B030D-6E8A-4147-A177-3AD203B41FA5}">
                      <a16:colId xmlns:a16="http://schemas.microsoft.com/office/drawing/2014/main" val="20000"/>
                    </a:ext>
                  </a:extLst>
                </a:gridCol>
                <a:gridCol w="1696491">
                  <a:extLst>
                    <a:ext uri="{9D8B030D-6E8A-4147-A177-3AD203B41FA5}">
                      <a16:colId xmlns:a16="http://schemas.microsoft.com/office/drawing/2014/main" val="20001"/>
                    </a:ext>
                  </a:extLst>
                </a:gridCol>
                <a:gridCol w="620329">
                  <a:extLst>
                    <a:ext uri="{9D8B030D-6E8A-4147-A177-3AD203B41FA5}">
                      <a16:colId xmlns:a16="http://schemas.microsoft.com/office/drawing/2014/main" val="20002"/>
                    </a:ext>
                  </a:extLst>
                </a:gridCol>
                <a:gridCol w="1204097">
                  <a:extLst>
                    <a:ext uri="{9D8B030D-6E8A-4147-A177-3AD203B41FA5}">
                      <a16:colId xmlns:a16="http://schemas.microsoft.com/office/drawing/2014/main" val="20003"/>
                    </a:ext>
                  </a:extLst>
                </a:gridCol>
                <a:gridCol w="842181">
                  <a:extLst>
                    <a:ext uri="{9D8B030D-6E8A-4147-A177-3AD203B41FA5}">
                      <a16:colId xmlns:a16="http://schemas.microsoft.com/office/drawing/2014/main" val="20004"/>
                    </a:ext>
                  </a:extLst>
                </a:gridCol>
                <a:gridCol w="1077922">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gridCol w="1395184">
                  <a:extLst>
                    <a:ext uri="{9D8B030D-6E8A-4147-A177-3AD203B41FA5}">
                      <a16:colId xmlns:a16="http://schemas.microsoft.com/office/drawing/2014/main" val="20007"/>
                    </a:ext>
                  </a:extLst>
                </a:gridCol>
              </a:tblGrid>
              <a:tr h="370700">
                <a:tc>
                  <a:txBody>
                    <a:bodyPr/>
                    <a:lstStyle/>
                    <a:p>
                      <a:pPr marL="90805" algn="ctr">
                        <a:lnSpc>
                          <a:spcPct val="100000"/>
                        </a:lnSpc>
                        <a:spcBef>
                          <a:spcPts val="320"/>
                        </a:spcBef>
                      </a:pPr>
                      <a:r>
                        <a:rPr sz="1200" b="1" spc="-5" dirty="0">
                          <a:solidFill>
                            <a:srgbClr val="525252"/>
                          </a:solidFill>
                          <a:latin typeface="Arial"/>
                          <a:cs typeface="Arial"/>
                        </a:rPr>
                        <a:t>Nº</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gn="ctr">
                        <a:lnSpc>
                          <a:spcPct val="100000"/>
                        </a:lnSpc>
                        <a:spcBef>
                          <a:spcPts val="320"/>
                        </a:spcBef>
                      </a:pPr>
                      <a:r>
                        <a:rPr sz="1200" b="1" spc="-5" dirty="0">
                          <a:solidFill>
                            <a:srgbClr val="525252"/>
                          </a:solidFill>
                          <a:latin typeface="Arial"/>
                          <a:cs typeface="Arial"/>
                        </a:rPr>
                        <a:t>Objetivo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Plazo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Acciones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Recursos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Responsable</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Seguimiento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Indicador</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1188643">
                <a:tc>
                  <a:txBody>
                    <a:bodyPr/>
                    <a:lstStyle/>
                    <a:p>
                      <a:pPr marL="90805" algn="ctr">
                        <a:lnSpc>
                          <a:spcPct val="100000"/>
                        </a:lnSpc>
                        <a:spcBef>
                          <a:spcPts val="320"/>
                        </a:spcBef>
                      </a:pPr>
                      <a:r>
                        <a:rPr sz="1200" dirty="0">
                          <a:solidFill>
                            <a:srgbClr val="525252"/>
                          </a:solidFill>
                          <a:latin typeface="Arial"/>
                          <a:cs typeface="Arial"/>
                        </a:rPr>
                        <a:t>1</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06045" algn="ctr">
                        <a:lnSpc>
                          <a:spcPct val="100000"/>
                        </a:lnSpc>
                        <a:spcBef>
                          <a:spcPts val="320"/>
                        </a:spcBef>
                      </a:pPr>
                      <a:r>
                        <a:rPr lang="es-ES" sz="1200" spc="-5" dirty="0">
                          <a:solidFill>
                            <a:srgbClr val="525252"/>
                          </a:solidFill>
                          <a:latin typeface="Arial"/>
                          <a:cs typeface="Arial"/>
                        </a:rPr>
                        <a:t>Reducir en un 25% el volumen de desechos generados respecto al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dirty="0">
                          <a:solidFill>
                            <a:srgbClr val="525252"/>
                          </a:solidFill>
                          <a:latin typeface="Arial"/>
                          <a:cs typeface="Arial"/>
                        </a:rPr>
                        <a:t>1</a:t>
                      </a:r>
                      <a:r>
                        <a:rPr sz="1200" spc="-15" dirty="0">
                          <a:solidFill>
                            <a:srgbClr val="525252"/>
                          </a:solidFill>
                          <a:latin typeface="Arial"/>
                          <a:cs typeface="Arial"/>
                        </a:rPr>
                        <a:t> </a:t>
                      </a:r>
                      <a:r>
                        <a:rPr sz="1200" spc="-5" dirty="0">
                          <a:solidFill>
                            <a:srgbClr val="525252"/>
                          </a:solidFill>
                          <a:latin typeface="Arial"/>
                          <a:cs typeface="Arial"/>
                        </a:rPr>
                        <a:t>año</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57480" algn="ctr">
                        <a:lnSpc>
                          <a:spcPct val="100000"/>
                        </a:lnSpc>
                        <a:spcBef>
                          <a:spcPts val="320"/>
                        </a:spcBef>
                      </a:pPr>
                      <a:r>
                        <a:rPr lang="es-ES" sz="1200" spc="-5" dirty="0">
                          <a:solidFill>
                            <a:srgbClr val="525252"/>
                          </a:solidFill>
                          <a:latin typeface="Arial"/>
                          <a:cs typeface="Arial"/>
                        </a:rPr>
                        <a:t>Realizar reciclaje de material como</a:t>
                      </a:r>
                      <a:r>
                        <a:rPr lang="es-ES" sz="1200" spc="-5" baseline="0" dirty="0">
                          <a:solidFill>
                            <a:srgbClr val="525252"/>
                          </a:solidFill>
                          <a:latin typeface="Arial"/>
                          <a:cs typeface="Arial"/>
                        </a:rPr>
                        <a:t> </a:t>
                      </a:r>
                      <a:r>
                        <a:rPr lang="es-ES" sz="1200" spc="-5" dirty="0">
                          <a:solidFill>
                            <a:srgbClr val="525252"/>
                          </a:solidFill>
                          <a:latin typeface="Arial"/>
                          <a:cs typeface="Arial"/>
                        </a:rPr>
                        <a:t>plástico, vidrio y</a:t>
                      </a:r>
                      <a:r>
                        <a:rPr lang="es-ES" sz="1200" spc="-5" baseline="0" dirty="0">
                          <a:solidFill>
                            <a:srgbClr val="525252"/>
                          </a:solidFill>
                          <a:latin typeface="Arial"/>
                          <a:cs typeface="Arial"/>
                        </a:rPr>
                        <a:t> </a:t>
                      </a:r>
                      <a:r>
                        <a:rPr lang="es-ES" sz="1200" spc="-5" dirty="0">
                          <a:solidFill>
                            <a:srgbClr val="525252"/>
                          </a:solidFill>
                          <a:latin typeface="Arial"/>
                          <a:cs typeface="Arial"/>
                        </a:rPr>
                        <a:t>cartón.</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lang="es-EC" sz="1200" spc="-5" dirty="0">
                          <a:solidFill>
                            <a:srgbClr val="525252"/>
                          </a:solidFill>
                          <a:latin typeface="Arial"/>
                          <a:cs typeface="Arial"/>
                        </a:rPr>
                        <a:t>$ 5</a:t>
                      </a:r>
                      <a:r>
                        <a:rPr sz="1200" spc="-5" dirty="0">
                          <a:solidFill>
                            <a:srgbClr val="525252"/>
                          </a:solidFill>
                          <a:latin typeface="Arial"/>
                          <a:cs typeface="Arial"/>
                        </a:rPr>
                        <a:t>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spc="-5" dirty="0" err="1">
                          <a:solidFill>
                            <a:srgbClr val="525252"/>
                          </a:solidFill>
                          <a:latin typeface="Arial"/>
                          <a:cs typeface="Arial"/>
                        </a:rPr>
                        <a:t>Gerencia</a:t>
                      </a:r>
                      <a:r>
                        <a:rPr lang="es-EC" sz="1200" spc="-5" dirty="0">
                          <a:solidFill>
                            <a:srgbClr val="525252"/>
                          </a:solidFill>
                          <a:latin typeface="Arial"/>
                          <a:cs typeface="Arial"/>
                        </a:rPr>
                        <a:t> de ambiente</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lang="es-EC" sz="1200" spc="-10" dirty="0">
                          <a:solidFill>
                            <a:srgbClr val="525252"/>
                          </a:solidFill>
                          <a:latin typeface="Arial"/>
                          <a:cs typeface="Arial"/>
                        </a:rPr>
                        <a:t>Mensual</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302895" algn="ctr">
                        <a:lnSpc>
                          <a:spcPct val="100000"/>
                        </a:lnSpc>
                        <a:spcBef>
                          <a:spcPts val="320"/>
                        </a:spcBef>
                      </a:pPr>
                      <a:r>
                        <a:rPr lang="es-ES" sz="1200" spc="-5" dirty="0">
                          <a:solidFill>
                            <a:srgbClr val="525252"/>
                          </a:solidFill>
                          <a:latin typeface="Arial"/>
                          <a:cs typeface="Arial"/>
                        </a:rPr>
                        <a:t>Volumen de desechos generados / volumen de desechos generados en el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1005776">
                <a:tc>
                  <a:txBody>
                    <a:bodyPr/>
                    <a:lstStyle/>
                    <a:p>
                      <a:pPr marL="90805" algn="ctr">
                        <a:lnSpc>
                          <a:spcPct val="100000"/>
                        </a:lnSpc>
                        <a:spcBef>
                          <a:spcPts val="320"/>
                        </a:spcBef>
                      </a:pPr>
                      <a:r>
                        <a:rPr sz="1200" dirty="0">
                          <a:solidFill>
                            <a:srgbClr val="525252"/>
                          </a:solidFill>
                          <a:latin typeface="Arial"/>
                          <a:cs typeface="Arial"/>
                        </a:rPr>
                        <a:t>2</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98425" algn="ctr">
                        <a:lnSpc>
                          <a:spcPct val="100000"/>
                        </a:lnSpc>
                        <a:spcBef>
                          <a:spcPts val="320"/>
                        </a:spcBef>
                      </a:pPr>
                      <a:r>
                        <a:rPr lang="es-ES" sz="1200" spc="-5" dirty="0">
                          <a:solidFill>
                            <a:srgbClr val="525252"/>
                          </a:solidFill>
                          <a:latin typeface="Arial"/>
                          <a:cs typeface="Arial"/>
                        </a:rPr>
                        <a:t>Reducir en un 15% el consumo de agua respecto al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s-EC" sz="1200" dirty="0">
                          <a:solidFill>
                            <a:srgbClr val="525252"/>
                          </a:solidFill>
                          <a:latin typeface="Arial"/>
                          <a:cs typeface="Arial"/>
                        </a:rPr>
                        <a:t>1 año</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200660" algn="ctr">
                        <a:lnSpc>
                          <a:spcPct val="100000"/>
                        </a:lnSpc>
                        <a:spcBef>
                          <a:spcPts val="320"/>
                        </a:spcBef>
                      </a:pPr>
                      <a:r>
                        <a:rPr lang="es-ES" sz="1200" spc="-5" dirty="0">
                          <a:solidFill>
                            <a:srgbClr val="525252"/>
                          </a:solidFill>
                          <a:latin typeface="Arial"/>
                          <a:cs typeface="Arial"/>
                        </a:rPr>
                        <a:t>Implementar un sistema de lavado a presión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s-EC" sz="1200" spc="-5" dirty="0">
                          <a:solidFill>
                            <a:srgbClr val="525252"/>
                          </a:solidFill>
                          <a:latin typeface="Arial"/>
                          <a:cs typeface="Arial"/>
                        </a:rPr>
                        <a:t>$ 1000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n-US" sz="1200" spc="-5" dirty="0" err="1">
                          <a:solidFill>
                            <a:srgbClr val="525252"/>
                          </a:solidFill>
                          <a:latin typeface="Arial"/>
                          <a:cs typeface="Arial"/>
                        </a:rPr>
                        <a:t>Gerencia</a:t>
                      </a:r>
                      <a:r>
                        <a:rPr lang="en-US" sz="1200" spc="-5" dirty="0">
                          <a:solidFill>
                            <a:srgbClr val="525252"/>
                          </a:solidFill>
                          <a:latin typeface="Arial"/>
                          <a:cs typeface="Arial"/>
                        </a:rPr>
                        <a:t> de </a:t>
                      </a:r>
                      <a:r>
                        <a:rPr lang="en-US" sz="1200" spc="-5" dirty="0" err="1">
                          <a:solidFill>
                            <a:srgbClr val="525252"/>
                          </a:solidFill>
                          <a:latin typeface="Arial"/>
                          <a:cs typeface="Arial"/>
                        </a:rPr>
                        <a:t>ambiente</a:t>
                      </a:r>
                      <a:endParaRPr lang="en-US"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spc="-10" dirty="0">
                          <a:solidFill>
                            <a:srgbClr val="525252"/>
                          </a:solidFill>
                          <a:latin typeface="Arial"/>
                          <a:cs typeface="Arial"/>
                        </a:rPr>
                        <a:t>Trimestral</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197485" algn="ctr">
                        <a:lnSpc>
                          <a:spcPct val="100000"/>
                        </a:lnSpc>
                        <a:spcBef>
                          <a:spcPts val="320"/>
                        </a:spcBef>
                      </a:pPr>
                      <a:r>
                        <a:rPr lang="es-ES" sz="1200" spc="-5" dirty="0">
                          <a:solidFill>
                            <a:srgbClr val="525252"/>
                          </a:solidFill>
                          <a:latin typeface="Arial"/>
                          <a:cs typeface="Arial"/>
                        </a:rPr>
                        <a:t>Volumen de agua consumida / volumen de agua consumida el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640043">
                <a:tc gridSpan="3">
                  <a:txBody>
                    <a:bodyPr/>
                    <a:lstStyle/>
                    <a:p>
                      <a:pPr marL="90805" marR="1990089" defTabSz="1074738">
                        <a:lnSpc>
                          <a:spcPct val="100000"/>
                        </a:lnSpc>
                        <a:spcBef>
                          <a:spcPts val="320"/>
                        </a:spcBef>
                      </a:pPr>
                      <a:r>
                        <a:rPr sz="1200" spc="-5" dirty="0" err="1">
                          <a:solidFill>
                            <a:srgbClr val="525252"/>
                          </a:solidFill>
                          <a:latin typeface="Arial"/>
                          <a:cs typeface="Arial"/>
                        </a:rPr>
                        <a:t>Elaborado</a:t>
                      </a:r>
                      <a:endParaRPr lang="es-EC" sz="1200" spc="-5" dirty="0">
                        <a:solidFill>
                          <a:srgbClr val="525252"/>
                        </a:solidFill>
                        <a:latin typeface="Arial"/>
                        <a:cs typeface="Arial"/>
                      </a:endParaRPr>
                    </a:p>
                    <a:p>
                      <a:pPr marL="90805" marR="1990089">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tc gridSpan="2">
                  <a:txBody>
                    <a:bodyPr/>
                    <a:lstStyle/>
                    <a:p>
                      <a:pPr marL="90805" marR="948055">
                        <a:lnSpc>
                          <a:spcPct val="100000"/>
                        </a:lnSpc>
                        <a:spcBef>
                          <a:spcPts val="320"/>
                        </a:spcBef>
                      </a:pPr>
                      <a:r>
                        <a:rPr sz="1200" spc="-5" dirty="0" err="1">
                          <a:solidFill>
                            <a:srgbClr val="525252"/>
                          </a:solidFill>
                          <a:latin typeface="Arial"/>
                          <a:cs typeface="Arial"/>
                        </a:rPr>
                        <a:t>Revisado</a:t>
                      </a:r>
                      <a:r>
                        <a:rPr lang="es-EC" sz="1200" spc="-90" dirty="0">
                          <a:solidFill>
                            <a:srgbClr val="525252"/>
                          </a:solidFill>
                          <a:latin typeface="Arial"/>
                          <a:cs typeface="Arial"/>
                        </a:rPr>
                        <a:t>:</a:t>
                      </a:r>
                      <a:endParaRPr lang="es-EC" sz="1200" spc="-5" dirty="0">
                        <a:solidFill>
                          <a:srgbClr val="525252"/>
                        </a:solidFill>
                        <a:latin typeface="Arial"/>
                        <a:cs typeface="Arial"/>
                      </a:endParaRPr>
                    </a:p>
                    <a:p>
                      <a:pPr marL="90805" marR="948055">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  </a:t>
                      </a:r>
                      <a:endParaRPr lang="es-EC" sz="1200" spc="-5" dirty="0">
                        <a:solidFill>
                          <a:srgbClr val="525252"/>
                        </a:solidFill>
                        <a:latin typeface="Arial"/>
                        <a:cs typeface="Arial"/>
                      </a:endParaRPr>
                    </a:p>
                    <a:p>
                      <a:pPr marL="90805" marR="948055">
                        <a:lnSpc>
                          <a:spcPct val="100000"/>
                        </a:lnSpc>
                        <a:spcBef>
                          <a:spcPts val="320"/>
                        </a:spcBef>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gridSpan="3">
                  <a:txBody>
                    <a:bodyPr/>
                    <a:lstStyle/>
                    <a:p>
                      <a:pPr marL="90805" marR="2724785">
                        <a:lnSpc>
                          <a:spcPct val="100000"/>
                        </a:lnSpc>
                        <a:spcBef>
                          <a:spcPts val="320"/>
                        </a:spcBef>
                      </a:pPr>
                      <a:r>
                        <a:rPr sz="1200" spc="-5" dirty="0" err="1">
                          <a:solidFill>
                            <a:srgbClr val="525252"/>
                          </a:solidFill>
                          <a:latin typeface="Arial"/>
                          <a:cs typeface="Arial"/>
                        </a:rPr>
                        <a:t>Aprobado</a:t>
                      </a:r>
                      <a:r>
                        <a:rPr lang="es-EC" sz="1200" spc="-90" dirty="0">
                          <a:solidFill>
                            <a:srgbClr val="525252"/>
                          </a:solidFill>
                          <a:latin typeface="Arial"/>
                          <a:cs typeface="Arial"/>
                        </a:rPr>
                        <a:t>:</a:t>
                      </a:r>
                      <a:r>
                        <a:rPr sz="1200" spc="-5" dirty="0">
                          <a:solidFill>
                            <a:srgbClr val="525252"/>
                          </a:solidFill>
                          <a:latin typeface="Arial"/>
                          <a:cs typeface="Arial"/>
                        </a:rPr>
                        <a:t> Fecha:</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graphicFrame>
        <p:nvGraphicFramePr>
          <p:cNvPr id="8" name="object 2">
            <a:extLst>
              <a:ext uri="{FF2B5EF4-FFF2-40B4-BE49-F238E27FC236}">
                <a16:creationId xmlns:a16="http://schemas.microsoft.com/office/drawing/2014/main" id="{D7330C49-B308-4102-A684-3344C1FDFF91}"/>
              </a:ext>
            </a:extLst>
          </p:cNvPr>
          <p:cNvGraphicFramePr>
            <a:graphicFrameLocks noGrp="1"/>
          </p:cNvGraphicFramePr>
          <p:nvPr/>
        </p:nvGraphicFramePr>
        <p:xfrm>
          <a:off x="1848757" y="1757093"/>
          <a:ext cx="8469085" cy="1003681"/>
        </p:xfrm>
        <a:graphic>
          <a:graphicData uri="http://schemas.openxmlformats.org/drawingml/2006/table">
            <a:tbl>
              <a:tblPr firstRow="1" bandRow="1">
                <a:tableStyleId>{2D5ABB26-0587-4C30-8999-92F81FD0307C}</a:tableStyleId>
              </a:tblPr>
              <a:tblGrid>
                <a:gridCol w="2334986">
                  <a:extLst>
                    <a:ext uri="{9D8B030D-6E8A-4147-A177-3AD203B41FA5}">
                      <a16:colId xmlns:a16="http://schemas.microsoft.com/office/drawing/2014/main" val="20000"/>
                    </a:ext>
                  </a:extLst>
                </a:gridCol>
                <a:gridCol w="3460440">
                  <a:extLst>
                    <a:ext uri="{9D8B030D-6E8A-4147-A177-3AD203B41FA5}">
                      <a16:colId xmlns:a16="http://schemas.microsoft.com/office/drawing/2014/main" val="20001"/>
                    </a:ext>
                  </a:extLst>
                </a:gridCol>
                <a:gridCol w="2673659">
                  <a:extLst>
                    <a:ext uri="{9D8B030D-6E8A-4147-A177-3AD203B41FA5}">
                      <a16:colId xmlns:a16="http://schemas.microsoft.com/office/drawing/2014/main" val="20002"/>
                    </a:ext>
                  </a:extLst>
                </a:gridCol>
              </a:tblGrid>
              <a:tr h="250923">
                <a:tc rowSpan="4">
                  <a:txBody>
                    <a:bodyPr/>
                    <a:lstStyle/>
                    <a:p>
                      <a:pPr>
                        <a:lnSpc>
                          <a:spcPct val="100000"/>
                        </a:lnSpc>
                      </a:pPr>
                      <a:endParaRPr sz="1300" dirty="0">
                        <a:latin typeface="Times New Roman"/>
                        <a:cs typeface="Times New Roman"/>
                      </a:endParaRPr>
                    </a:p>
                    <a:p>
                      <a:pPr>
                        <a:lnSpc>
                          <a:spcPct val="100000"/>
                        </a:lnSpc>
                        <a:spcBef>
                          <a:spcPts val="55"/>
                        </a:spcBef>
                      </a:pPr>
                      <a:endParaRPr sz="1750" dirty="0">
                        <a:latin typeface="Times New Roman"/>
                        <a:cs typeface="Times New Roman"/>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rowSpan="4">
                  <a:txBody>
                    <a:bodyPr/>
                    <a:lstStyle/>
                    <a:p>
                      <a:pPr marL="593725" algn="ctr">
                        <a:lnSpc>
                          <a:spcPct val="100000"/>
                        </a:lnSpc>
                      </a:pPr>
                      <a:endParaRPr lang="es-EC" sz="1200" spc="0" dirty="0">
                        <a:solidFill>
                          <a:schemeClr val="tx1"/>
                        </a:solidFill>
                        <a:latin typeface="Times New Roman"/>
                        <a:cs typeface="Times New Roman"/>
                      </a:endParaRPr>
                    </a:p>
                    <a:p>
                      <a:pPr marL="593725" algn="ctr">
                        <a:lnSpc>
                          <a:spcPct val="100000"/>
                        </a:lnSpc>
                      </a:pPr>
                      <a:endParaRPr lang="es-EC" sz="1200" spc="0" dirty="0">
                        <a:solidFill>
                          <a:schemeClr val="tx1"/>
                        </a:solidFill>
                        <a:latin typeface="Times New Roman"/>
                        <a:cs typeface="Times New Roman"/>
                      </a:endParaRPr>
                    </a:p>
                    <a:p>
                      <a:pPr marL="0" indent="0" algn="ctr">
                        <a:lnSpc>
                          <a:spcPct val="100000"/>
                        </a:lnSpc>
                      </a:pPr>
                      <a:r>
                        <a:rPr sz="1600" b="1" spc="-5" dirty="0">
                          <a:solidFill>
                            <a:srgbClr val="525252"/>
                          </a:solidFill>
                          <a:latin typeface="Arial"/>
                          <a:cs typeface="Arial"/>
                        </a:rPr>
                        <a:t>Objetivos </a:t>
                      </a:r>
                      <a:r>
                        <a:rPr lang="es-EC" sz="1600" b="1" spc="-5" dirty="0">
                          <a:solidFill>
                            <a:srgbClr val="525252"/>
                          </a:solidFill>
                          <a:latin typeface="Arial"/>
                          <a:cs typeface="Arial"/>
                        </a:rPr>
                        <a:t>Ambientales</a:t>
                      </a:r>
                      <a:endParaRPr sz="1600" b="1" dirty="0">
                        <a:latin typeface="Arial"/>
                        <a:cs typeface="Arial"/>
                      </a:endParaRPr>
                    </a:p>
                  </a:txBody>
                  <a:tcPr marL="0" marR="0" marT="2540" marB="0">
                    <a:lnL w="12700">
                      <a:solidFill>
                        <a:srgbClr val="0E91E7"/>
                      </a:solidFill>
                      <a:prstDash val="solid"/>
                    </a:lnL>
                    <a:lnR w="12700" cap="flat" cmpd="sng" algn="ctr">
                      <a:solidFill>
                        <a:srgbClr val="0E91E7"/>
                      </a:solidFill>
                      <a:prstDash val="solid"/>
                      <a:round/>
                      <a:headEnd type="none" w="med" len="med"/>
                      <a:tailEnd type="none" w="med" len="med"/>
                    </a:lnR>
                    <a:lnT w="12700">
                      <a:solidFill>
                        <a:srgbClr val="0E91E7"/>
                      </a:solidFill>
                      <a:prstDash val="solid"/>
                    </a:lnT>
                    <a:lnB w="12700" cap="flat" cmpd="sng" algn="ctr">
                      <a:solidFill>
                        <a:srgbClr val="0E91E7"/>
                      </a:solidFill>
                      <a:prstDash val="solid"/>
                      <a:round/>
                      <a:headEnd type="none" w="med" len="med"/>
                      <a:tailEnd type="none" w="med" len="med"/>
                    </a:lnB>
                    <a:solidFill>
                      <a:srgbClr val="E7EDF9"/>
                    </a:solidFill>
                  </a:tcPr>
                </a:tc>
                <a:tc>
                  <a:txBody>
                    <a:bodyPr/>
                    <a:lstStyle/>
                    <a:p>
                      <a:pPr marL="91440">
                        <a:lnSpc>
                          <a:spcPct val="100000"/>
                        </a:lnSpc>
                        <a:spcBef>
                          <a:spcPts val="320"/>
                        </a:spcBef>
                      </a:pPr>
                      <a:r>
                        <a:rPr sz="1200" spc="-5" dirty="0" err="1">
                          <a:solidFill>
                            <a:srgbClr val="525252"/>
                          </a:solidFill>
                          <a:latin typeface="Arial"/>
                          <a:cs typeface="Arial"/>
                        </a:rPr>
                        <a:t>Código</a:t>
                      </a:r>
                      <a:r>
                        <a:rPr sz="1200" spc="-5" dirty="0">
                          <a:solidFill>
                            <a:srgbClr val="525252"/>
                          </a:solidFill>
                          <a:latin typeface="Arial"/>
                          <a:cs typeface="Arial"/>
                        </a:rPr>
                        <a:t>:</a:t>
                      </a:r>
                      <a:r>
                        <a:rPr lang="es-EC" sz="1200" spc="-5" dirty="0">
                          <a:solidFill>
                            <a:srgbClr val="525252"/>
                          </a:solidFill>
                          <a:latin typeface="Arial"/>
                          <a:cs typeface="Arial"/>
                        </a:rPr>
                        <a:t> SIG-AM-003</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Revisión:</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pPr marL="593725" algn="ctr">
                        <a:lnSpc>
                          <a:spcPct val="100000"/>
                        </a:lnSpc>
                      </a:pPr>
                      <a:endParaRPr sz="1200" dirty="0">
                        <a:latin typeface="Arial"/>
                        <a:cs typeface="Arial"/>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Fecha:</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250912">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Páginas:</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3"/>
                  </a:ext>
                </a:extLst>
              </a:tr>
            </a:tbl>
          </a:graphicData>
        </a:graphic>
      </p:graphicFrame>
      <p:pic>
        <p:nvPicPr>
          <p:cNvPr id="9" name="Picture 2" descr="Plantilla De Diseño De Logotipo Empresarial Y Contable Con Signo De  Engranaje Descarga gratuita de plantilla en Pngtree">
            <a:extLst>
              <a:ext uri="{FF2B5EF4-FFF2-40B4-BE49-F238E27FC236}">
                <a16:creationId xmlns:a16="http://schemas.microsoft.com/office/drawing/2014/main" id="{9C610547-01EE-49CB-A3AC-9BE4151A35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80214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2">
            <a:extLst>
              <a:ext uri="{FF2B5EF4-FFF2-40B4-BE49-F238E27FC236}">
                <a16:creationId xmlns:a16="http://schemas.microsoft.com/office/drawing/2014/main" id="{8F187873-3AE8-4AC3-998D-3E8E69F842EE}"/>
              </a:ext>
            </a:extLst>
          </p:cNvPr>
          <p:cNvSpPr txBox="1">
            <a:spLocks/>
          </p:cNvSpPr>
          <p:nvPr/>
        </p:nvSpPr>
        <p:spPr>
          <a:xfrm>
            <a:off x="228600" y="303172"/>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6.2 Objetivos del sistema de gestión</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523854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8">
            <a:extLst>
              <a:ext uri="{FF2B5EF4-FFF2-40B4-BE49-F238E27FC236}">
                <a16:creationId xmlns:a16="http://schemas.microsoft.com/office/drawing/2014/main" id="{6712B17B-E8B0-440F-AFC2-5E2CECA32BB8}"/>
              </a:ext>
            </a:extLst>
          </p:cNvPr>
          <p:cNvSpPr txBox="1">
            <a:spLocks/>
          </p:cNvSpPr>
          <p:nvPr/>
        </p:nvSpPr>
        <p:spPr>
          <a:xfrm>
            <a:off x="4495800" y="636369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chemeClr val="tx1"/>
                </a:solidFill>
              </a:rPr>
              <a:t>Implementación de sistemas de gestión </a:t>
            </a:r>
            <a:endParaRPr lang="es-ES" sz="1800" kern="0" dirty="0">
              <a:solidFill>
                <a:schemeClr val="tx1"/>
              </a:solidFill>
            </a:endParaRPr>
          </a:p>
        </p:txBody>
      </p:sp>
      <p:sp>
        <p:nvSpPr>
          <p:cNvPr id="6" name="object 16">
            <a:extLst>
              <a:ext uri="{FF2B5EF4-FFF2-40B4-BE49-F238E27FC236}">
                <a16:creationId xmlns:a16="http://schemas.microsoft.com/office/drawing/2014/main" id="{526854B3-E619-4DB9-9780-C372EDDBA0BE}"/>
              </a:ext>
            </a:extLst>
          </p:cNvPr>
          <p:cNvSpPr txBox="1"/>
          <p:nvPr/>
        </p:nvSpPr>
        <p:spPr>
          <a:xfrm>
            <a:off x="2085644" y="1178417"/>
            <a:ext cx="4543756"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spcBef>
                <a:spcPts val="405"/>
              </a:spcBef>
            </a:pPr>
            <a:r>
              <a:rPr lang="es-EC" sz="2000" b="1" dirty="0">
                <a:solidFill>
                  <a:srgbClr val="0E7DC5"/>
                </a:solidFill>
                <a:latin typeface="Arial"/>
                <a:cs typeface="Arial"/>
              </a:rPr>
              <a:t>Programa de objetivos (seguridad)</a:t>
            </a:r>
            <a:endParaRPr sz="2000" dirty="0">
              <a:latin typeface="Arial"/>
              <a:cs typeface="Arial"/>
            </a:endParaRPr>
          </a:p>
        </p:txBody>
      </p:sp>
      <p:graphicFrame>
        <p:nvGraphicFramePr>
          <p:cNvPr id="7" name="object 3">
            <a:extLst>
              <a:ext uri="{FF2B5EF4-FFF2-40B4-BE49-F238E27FC236}">
                <a16:creationId xmlns:a16="http://schemas.microsoft.com/office/drawing/2014/main" id="{9FF82715-A54E-447E-9F09-501AC2732E30}"/>
              </a:ext>
            </a:extLst>
          </p:cNvPr>
          <p:cNvGraphicFramePr>
            <a:graphicFrameLocks noGrp="1"/>
          </p:cNvGraphicFramePr>
          <p:nvPr>
            <p:extLst>
              <p:ext uri="{D42A27DB-BD31-4B8C-83A1-F6EECF244321}">
                <p14:modId xmlns:p14="http://schemas.microsoft.com/office/powerpoint/2010/main" val="753009465"/>
              </p:ext>
            </p:extLst>
          </p:nvPr>
        </p:nvGraphicFramePr>
        <p:xfrm>
          <a:off x="1852386" y="2760774"/>
          <a:ext cx="8458199" cy="3230599"/>
        </p:xfrm>
        <a:graphic>
          <a:graphicData uri="http://schemas.openxmlformats.org/drawingml/2006/table">
            <a:tbl>
              <a:tblPr firstRow="1" bandRow="1">
                <a:tableStyleId>{2D5ABB26-0587-4C30-8999-92F81FD0307C}</a:tableStyleId>
              </a:tblPr>
              <a:tblGrid>
                <a:gridCol w="478995">
                  <a:extLst>
                    <a:ext uri="{9D8B030D-6E8A-4147-A177-3AD203B41FA5}">
                      <a16:colId xmlns:a16="http://schemas.microsoft.com/office/drawing/2014/main" val="20000"/>
                    </a:ext>
                  </a:extLst>
                </a:gridCol>
                <a:gridCol w="1696491">
                  <a:extLst>
                    <a:ext uri="{9D8B030D-6E8A-4147-A177-3AD203B41FA5}">
                      <a16:colId xmlns:a16="http://schemas.microsoft.com/office/drawing/2014/main" val="20001"/>
                    </a:ext>
                  </a:extLst>
                </a:gridCol>
                <a:gridCol w="620329">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827078">
                  <a:extLst>
                    <a:ext uri="{9D8B030D-6E8A-4147-A177-3AD203B41FA5}">
                      <a16:colId xmlns:a16="http://schemas.microsoft.com/office/drawing/2014/main" val="20004"/>
                    </a:ext>
                  </a:extLst>
                </a:gridCol>
                <a:gridCol w="1077922">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gridCol w="1395184">
                  <a:extLst>
                    <a:ext uri="{9D8B030D-6E8A-4147-A177-3AD203B41FA5}">
                      <a16:colId xmlns:a16="http://schemas.microsoft.com/office/drawing/2014/main" val="20007"/>
                    </a:ext>
                  </a:extLst>
                </a:gridCol>
              </a:tblGrid>
              <a:tr h="370700">
                <a:tc>
                  <a:txBody>
                    <a:bodyPr/>
                    <a:lstStyle/>
                    <a:p>
                      <a:pPr marL="90805" algn="ctr">
                        <a:lnSpc>
                          <a:spcPct val="100000"/>
                        </a:lnSpc>
                        <a:spcBef>
                          <a:spcPts val="320"/>
                        </a:spcBef>
                      </a:pPr>
                      <a:r>
                        <a:rPr sz="1200" b="1" spc="-5" dirty="0">
                          <a:solidFill>
                            <a:srgbClr val="525252"/>
                          </a:solidFill>
                          <a:latin typeface="Arial"/>
                          <a:cs typeface="Arial"/>
                        </a:rPr>
                        <a:t>Nº</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gn="ctr">
                        <a:lnSpc>
                          <a:spcPct val="100000"/>
                        </a:lnSpc>
                        <a:spcBef>
                          <a:spcPts val="320"/>
                        </a:spcBef>
                      </a:pPr>
                      <a:r>
                        <a:rPr sz="1200" b="1" spc="-5" dirty="0">
                          <a:solidFill>
                            <a:srgbClr val="525252"/>
                          </a:solidFill>
                          <a:latin typeface="Arial"/>
                          <a:cs typeface="Arial"/>
                        </a:rPr>
                        <a:t>Objetivo</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Plazo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Acciones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Recursos</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Responsable</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Seguimiento</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b="1" spc="-5" dirty="0">
                          <a:solidFill>
                            <a:srgbClr val="525252"/>
                          </a:solidFill>
                          <a:latin typeface="Arial"/>
                          <a:cs typeface="Arial"/>
                        </a:rPr>
                        <a:t>Indicador</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1188643">
                <a:tc>
                  <a:txBody>
                    <a:bodyPr/>
                    <a:lstStyle/>
                    <a:p>
                      <a:pPr marL="90805" algn="ctr">
                        <a:lnSpc>
                          <a:spcPct val="100000"/>
                        </a:lnSpc>
                        <a:spcBef>
                          <a:spcPts val="320"/>
                        </a:spcBef>
                      </a:pPr>
                      <a:r>
                        <a:rPr sz="1200" dirty="0">
                          <a:solidFill>
                            <a:srgbClr val="525252"/>
                          </a:solidFill>
                          <a:latin typeface="Arial"/>
                          <a:cs typeface="Arial"/>
                        </a:rPr>
                        <a:t>1</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06045" algn="ctr">
                        <a:lnSpc>
                          <a:spcPct val="100000"/>
                        </a:lnSpc>
                        <a:spcBef>
                          <a:spcPts val="320"/>
                        </a:spcBef>
                      </a:pPr>
                      <a:r>
                        <a:rPr lang="es-ES" sz="1200" spc="-5" dirty="0">
                          <a:solidFill>
                            <a:srgbClr val="525252"/>
                          </a:solidFill>
                          <a:latin typeface="Arial"/>
                          <a:cs typeface="Arial"/>
                        </a:rPr>
                        <a:t>Reducir el número de incidentes</a:t>
                      </a:r>
                      <a:r>
                        <a:rPr lang="es-ES" sz="1200" spc="-5" baseline="0" dirty="0">
                          <a:solidFill>
                            <a:srgbClr val="525252"/>
                          </a:solidFill>
                          <a:latin typeface="Arial"/>
                          <a:cs typeface="Arial"/>
                        </a:rPr>
                        <a:t> en un 10% </a:t>
                      </a:r>
                      <a:r>
                        <a:rPr lang="es-ES" sz="1200" spc="-5" dirty="0">
                          <a:solidFill>
                            <a:srgbClr val="525252"/>
                          </a:solidFill>
                          <a:latin typeface="Arial"/>
                          <a:cs typeface="Arial"/>
                        </a:rPr>
                        <a:t>respecto al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dirty="0">
                          <a:solidFill>
                            <a:srgbClr val="525252"/>
                          </a:solidFill>
                          <a:latin typeface="Arial"/>
                          <a:cs typeface="Arial"/>
                        </a:rPr>
                        <a:t>1</a:t>
                      </a:r>
                      <a:r>
                        <a:rPr sz="1200" spc="-15" dirty="0">
                          <a:solidFill>
                            <a:srgbClr val="525252"/>
                          </a:solidFill>
                          <a:latin typeface="Arial"/>
                          <a:cs typeface="Arial"/>
                        </a:rPr>
                        <a:t> </a:t>
                      </a:r>
                      <a:r>
                        <a:rPr sz="1200" spc="-5" dirty="0">
                          <a:solidFill>
                            <a:srgbClr val="525252"/>
                          </a:solidFill>
                          <a:latin typeface="Arial"/>
                          <a:cs typeface="Arial"/>
                        </a:rPr>
                        <a:t>año</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157480" algn="ctr">
                        <a:lnSpc>
                          <a:spcPct val="100000"/>
                        </a:lnSpc>
                        <a:spcBef>
                          <a:spcPts val="320"/>
                        </a:spcBef>
                      </a:pPr>
                      <a:r>
                        <a:rPr lang="es-EC" sz="1200" kern="1200" spc="-5" dirty="0">
                          <a:solidFill>
                            <a:srgbClr val="525252"/>
                          </a:solidFill>
                          <a:latin typeface="Arial"/>
                          <a:ea typeface="+mn-ea"/>
                          <a:cs typeface="Arial"/>
                        </a:rPr>
                        <a:t>Investigar cualquier incidente o accidente</a:t>
                      </a:r>
                      <a:r>
                        <a:rPr lang="es-EC" sz="1200" kern="1200" spc="-5" baseline="0" dirty="0">
                          <a:solidFill>
                            <a:srgbClr val="525252"/>
                          </a:solidFill>
                          <a:latin typeface="Arial"/>
                          <a:ea typeface="+mn-ea"/>
                          <a:cs typeface="Arial"/>
                        </a:rPr>
                        <a:t> generado</a:t>
                      </a:r>
                      <a:r>
                        <a:rPr lang="es-EC" sz="1200" kern="1200" spc="-5" dirty="0">
                          <a:solidFill>
                            <a:srgbClr val="525252"/>
                          </a:solidFill>
                          <a:latin typeface="Arial"/>
                          <a:ea typeface="+mn-ea"/>
                          <a:cs typeface="Arial"/>
                        </a:rPr>
                        <a:t> </a:t>
                      </a:r>
                      <a:endParaRPr sz="1200" kern="1200" spc="-5" dirty="0">
                        <a:solidFill>
                          <a:srgbClr val="525252"/>
                        </a:solidFill>
                        <a:latin typeface="Arial"/>
                        <a:ea typeface="+mn-ea"/>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lang="es-EC" sz="1200" spc="-5" dirty="0">
                          <a:solidFill>
                            <a:srgbClr val="525252"/>
                          </a:solidFill>
                          <a:latin typeface="Arial"/>
                          <a:cs typeface="Arial"/>
                        </a:rPr>
                        <a:t>$ 20</a:t>
                      </a:r>
                      <a:r>
                        <a:rPr sz="1200" spc="-5" dirty="0">
                          <a:solidFill>
                            <a:srgbClr val="525252"/>
                          </a:solidFill>
                          <a:latin typeface="Arial"/>
                          <a:cs typeface="Arial"/>
                        </a:rPr>
                        <a:t>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sz="1200" spc="-5" dirty="0" err="1">
                          <a:solidFill>
                            <a:srgbClr val="525252"/>
                          </a:solidFill>
                          <a:latin typeface="Arial"/>
                          <a:cs typeface="Arial"/>
                        </a:rPr>
                        <a:t>Gerencia</a:t>
                      </a:r>
                      <a:r>
                        <a:rPr lang="es-EC" sz="1200" spc="-5" dirty="0">
                          <a:solidFill>
                            <a:srgbClr val="525252"/>
                          </a:solidFill>
                          <a:latin typeface="Arial"/>
                          <a:cs typeface="Arial"/>
                        </a:rPr>
                        <a:t> de seguridad</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algn="ctr">
                        <a:lnSpc>
                          <a:spcPct val="100000"/>
                        </a:lnSpc>
                        <a:spcBef>
                          <a:spcPts val="320"/>
                        </a:spcBef>
                      </a:pPr>
                      <a:r>
                        <a:rPr lang="es-EC" sz="1200" spc="-10" dirty="0">
                          <a:solidFill>
                            <a:srgbClr val="525252"/>
                          </a:solidFill>
                          <a:latin typeface="Arial"/>
                          <a:cs typeface="Arial"/>
                        </a:rPr>
                        <a:t>Mensual</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a:txBody>
                    <a:bodyPr/>
                    <a:lstStyle/>
                    <a:p>
                      <a:pPr marL="90805" marR="302895" algn="ctr">
                        <a:lnSpc>
                          <a:spcPct val="100000"/>
                        </a:lnSpc>
                        <a:spcBef>
                          <a:spcPts val="320"/>
                        </a:spcBef>
                      </a:pPr>
                      <a:r>
                        <a:rPr lang="es-ES" sz="1200" spc="-5" dirty="0">
                          <a:solidFill>
                            <a:srgbClr val="525252"/>
                          </a:solidFill>
                          <a:latin typeface="Arial"/>
                          <a:cs typeface="Arial"/>
                        </a:rPr>
                        <a:t>No. de incidentes / No. de</a:t>
                      </a:r>
                      <a:r>
                        <a:rPr lang="es-ES" sz="1200" spc="-5" baseline="0" dirty="0">
                          <a:solidFill>
                            <a:srgbClr val="525252"/>
                          </a:solidFill>
                          <a:latin typeface="Arial"/>
                          <a:cs typeface="Arial"/>
                        </a:rPr>
                        <a:t> incidentes </a:t>
                      </a:r>
                      <a:r>
                        <a:rPr lang="es-ES" sz="1200" spc="-5" dirty="0">
                          <a:solidFill>
                            <a:srgbClr val="525252"/>
                          </a:solidFill>
                          <a:latin typeface="Arial"/>
                          <a:cs typeface="Arial"/>
                        </a:rPr>
                        <a:t>del año anterior</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1005776">
                <a:tc>
                  <a:txBody>
                    <a:bodyPr/>
                    <a:lstStyle/>
                    <a:p>
                      <a:pPr marL="90805" algn="ctr">
                        <a:lnSpc>
                          <a:spcPct val="100000"/>
                        </a:lnSpc>
                        <a:spcBef>
                          <a:spcPts val="320"/>
                        </a:spcBef>
                      </a:pPr>
                      <a:r>
                        <a:rPr sz="1200" dirty="0">
                          <a:solidFill>
                            <a:srgbClr val="525252"/>
                          </a:solidFill>
                          <a:latin typeface="Arial"/>
                          <a:cs typeface="Arial"/>
                        </a:rPr>
                        <a:t>2</a:t>
                      </a:r>
                      <a:endParaRPr sz="120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98425" algn="ctr">
                        <a:lnSpc>
                          <a:spcPct val="100000"/>
                        </a:lnSpc>
                        <a:spcBef>
                          <a:spcPts val="320"/>
                        </a:spcBef>
                      </a:pPr>
                      <a:r>
                        <a:rPr lang="es-ES" sz="1200" spc="-5" dirty="0">
                          <a:solidFill>
                            <a:srgbClr val="525252"/>
                          </a:solidFill>
                          <a:latin typeface="Arial"/>
                          <a:cs typeface="Arial"/>
                        </a:rPr>
                        <a:t>Formar al 100% de  nuestros empleados</a:t>
                      </a:r>
                      <a:r>
                        <a:rPr lang="es-ES" sz="1200" spc="-100" dirty="0">
                          <a:solidFill>
                            <a:srgbClr val="525252"/>
                          </a:solidFill>
                          <a:latin typeface="Arial"/>
                          <a:cs typeface="Arial"/>
                        </a:rPr>
                        <a:t> </a:t>
                      </a:r>
                      <a:r>
                        <a:rPr lang="es-ES" sz="1200" spc="-5" dirty="0">
                          <a:solidFill>
                            <a:srgbClr val="525252"/>
                          </a:solidFill>
                          <a:latin typeface="Arial"/>
                          <a:cs typeface="Arial"/>
                        </a:rPr>
                        <a:t>en  la Norma ISO  45001:2018</a:t>
                      </a:r>
                      <a:endParaRPr lang="es-ES"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s-EC" sz="1200" dirty="0">
                          <a:solidFill>
                            <a:srgbClr val="525252"/>
                          </a:solidFill>
                          <a:latin typeface="Arial"/>
                          <a:cs typeface="Arial"/>
                        </a:rPr>
                        <a:t>1 año</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200660" algn="ctr">
                        <a:lnSpc>
                          <a:spcPct val="100000"/>
                        </a:lnSpc>
                        <a:spcBef>
                          <a:spcPts val="320"/>
                        </a:spcBef>
                      </a:pPr>
                      <a:r>
                        <a:rPr lang="en-US" sz="1200" spc="-5" dirty="0" err="1">
                          <a:solidFill>
                            <a:srgbClr val="525252"/>
                          </a:solidFill>
                          <a:latin typeface="Arial"/>
                          <a:cs typeface="Arial"/>
                        </a:rPr>
                        <a:t>Contratar</a:t>
                      </a:r>
                      <a:r>
                        <a:rPr lang="en-US" sz="1200" spc="-5" dirty="0">
                          <a:solidFill>
                            <a:srgbClr val="525252"/>
                          </a:solidFill>
                          <a:latin typeface="Arial"/>
                          <a:cs typeface="Arial"/>
                        </a:rPr>
                        <a:t>  </a:t>
                      </a:r>
                      <a:r>
                        <a:rPr lang="en-US" sz="1200" spc="-5" dirty="0" err="1">
                          <a:solidFill>
                            <a:srgbClr val="525252"/>
                          </a:solidFill>
                          <a:latin typeface="Arial"/>
                          <a:cs typeface="Arial"/>
                        </a:rPr>
                        <a:t>empresa</a:t>
                      </a:r>
                      <a:r>
                        <a:rPr lang="en-US" sz="1200" spc="-95" dirty="0">
                          <a:solidFill>
                            <a:srgbClr val="525252"/>
                          </a:solidFill>
                          <a:latin typeface="Arial"/>
                          <a:cs typeface="Arial"/>
                        </a:rPr>
                        <a:t> </a:t>
                      </a:r>
                      <a:r>
                        <a:rPr lang="en-US" sz="1200" spc="-5" dirty="0">
                          <a:solidFill>
                            <a:srgbClr val="525252"/>
                          </a:solidFill>
                          <a:latin typeface="Arial"/>
                          <a:cs typeface="Arial"/>
                        </a:rPr>
                        <a:t>de  </a:t>
                      </a:r>
                      <a:r>
                        <a:rPr lang="en-US" sz="1200" spc="-5" dirty="0" err="1">
                          <a:solidFill>
                            <a:srgbClr val="525252"/>
                          </a:solidFill>
                          <a:latin typeface="Arial"/>
                          <a:cs typeface="Arial"/>
                        </a:rPr>
                        <a:t>formación</a:t>
                      </a:r>
                      <a:endParaRPr lang="en-US"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s-EC" sz="1200" spc="-5" dirty="0">
                          <a:solidFill>
                            <a:srgbClr val="525252"/>
                          </a:solidFill>
                          <a:latin typeface="Arial"/>
                          <a:cs typeface="Arial"/>
                        </a:rPr>
                        <a:t>$ 3000</a:t>
                      </a:r>
                      <a:r>
                        <a:rPr sz="1200" spc="-30" dirty="0">
                          <a:solidFill>
                            <a:srgbClr val="525252"/>
                          </a:solidFill>
                          <a:latin typeface="Arial"/>
                          <a:cs typeface="Arial"/>
                        </a:rPr>
                        <a:t> </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lang="en-US" sz="1200" spc="-5" dirty="0" err="1">
                          <a:solidFill>
                            <a:srgbClr val="525252"/>
                          </a:solidFill>
                          <a:latin typeface="Arial"/>
                          <a:cs typeface="Arial"/>
                        </a:rPr>
                        <a:t>Gerencia</a:t>
                      </a:r>
                      <a:r>
                        <a:rPr lang="en-US" sz="1200" spc="-5" dirty="0">
                          <a:solidFill>
                            <a:srgbClr val="525252"/>
                          </a:solidFill>
                          <a:latin typeface="Arial"/>
                          <a:cs typeface="Arial"/>
                        </a:rPr>
                        <a:t> de </a:t>
                      </a:r>
                      <a:r>
                        <a:rPr lang="en-US" sz="1200" spc="-5" dirty="0" err="1">
                          <a:solidFill>
                            <a:srgbClr val="525252"/>
                          </a:solidFill>
                          <a:latin typeface="Arial"/>
                          <a:cs typeface="Arial"/>
                        </a:rPr>
                        <a:t>seguridad</a:t>
                      </a:r>
                      <a:endParaRPr lang="en-US"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algn="ctr">
                        <a:lnSpc>
                          <a:spcPct val="100000"/>
                        </a:lnSpc>
                        <a:spcBef>
                          <a:spcPts val="320"/>
                        </a:spcBef>
                      </a:pPr>
                      <a:r>
                        <a:rPr sz="1200" spc="-10" dirty="0">
                          <a:solidFill>
                            <a:srgbClr val="525252"/>
                          </a:solidFill>
                          <a:latin typeface="Arial"/>
                          <a:cs typeface="Arial"/>
                        </a:rPr>
                        <a:t>Trimestral</a:t>
                      </a:r>
                      <a:endParaRPr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0805" marR="197485" algn="ctr">
                        <a:lnSpc>
                          <a:spcPct val="100000"/>
                        </a:lnSpc>
                        <a:spcBef>
                          <a:spcPts val="320"/>
                        </a:spcBef>
                      </a:pPr>
                      <a:r>
                        <a:rPr lang="en-US" sz="1200" spc="-5" dirty="0">
                          <a:solidFill>
                            <a:srgbClr val="525252"/>
                          </a:solidFill>
                          <a:latin typeface="Arial"/>
                          <a:cs typeface="Arial"/>
                        </a:rPr>
                        <a:t>Nº personal  </a:t>
                      </a:r>
                      <a:r>
                        <a:rPr lang="en-US" sz="1200" spc="-5" dirty="0" err="1">
                          <a:solidFill>
                            <a:srgbClr val="525252"/>
                          </a:solidFill>
                          <a:latin typeface="Arial"/>
                          <a:cs typeface="Arial"/>
                        </a:rPr>
                        <a:t>formado</a:t>
                      </a:r>
                      <a:r>
                        <a:rPr lang="en-US" sz="1200" spc="-5" dirty="0">
                          <a:solidFill>
                            <a:srgbClr val="525252"/>
                          </a:solidFill>
                          <a:latin typeface="Arial"/>
                          <a:cs typeface="Arial"/>
                        </a:rPr>
                        <a:t> </a:t>
                      </a:r>
                      <a:r>
                        <a:rPr lang="en-US" sz="1200" dirty="0">
                          <a:solidFill>
                            <a:srgbClr val="525252"/>
                          </a:solidFill>
                          <a:latin typeface="Arial"/>
                          <a:cs typeface="Arial"/>
                        </a:rPr>
                        <a:t>/  </a:t>
                      </a:r>
                      <a:r>
                        <a:rPr lang="en-US" sz="1200" spc="-5" dirty="0">
                          <a:solidFill>
                            <a:srgbClr val="525252"/>
                          </a:solidFill>
                          <a:latin typeface="Arial"/>
                          <a:cs typeface="Arial"/>
                        </a:rPr>
                        <a:t>total de  </a:t>
                      </a:r>
                      <a:r>
                        <a:rPr lang="en-US" sz="1200" dirty="0" err="1">
                          <a:solidFill>
                            <a:srgbClr val="525252"/>
                          </a:solidFill>
                          <a:latin typeface="Arial"/>
                          <a:cs typeface="Arial"/>
                        </a:rPr>
                        <a:t>tr</a:t>
                      </a:r>
                      <a:r>
                        <a:rPr lang="en-US" sz="1200" spc="-5" dirty="0" err="1">
                          <a:solidFill>
                            <a:srgbClr val="525252"/>
                          </a:solidFill>
                          <a:latin typeface="Arial"/>
                          <a:cs typeface="Arial"/>
                        </a:rPr>
                        <a:t>aba</a:t>
                      </a:r>
                      <a:r>
                        <a:rPr lang="en-US" sz="1200" dirty="0" err="1">
                          <a:solidFill>
                            <a:srgbClr val="525252"/>
                          </a:solidFill>
                          <a:latin typeface="Arial"/>
                          <a:cs typeface="Arial"/>
                        </a:rPr>
                        <a:t>j</a:t>
                      </a:r>
                      <a:r>
                        <a:rPr lang="en-US" sz="1200" spc="-10" dirty="0" err="1">
                          <a:solidFill>
                            <a:srgbClr val="525252"/>
                          </a:solidFill>
                          <a:latin typeface="Arial"/>
                          <a:cs typeface="Arial"/>
                        </a:rPr>
                        <a:t>a</a:t>
                      </a:r>
                      <a:r>
                        <a:rPr lang="en-US" sz="1200" spc="-5" dirty="0" err="1">
                          <a:solidFill>
                            <a:srgbClr val="525252"/>
                          </a:solidFill>
                          <a:latin typeface="Arial"/>
                          <a:cs typeface="Arial"/>
                        </a:rPr>
                        <a:t>d</a:t>
                      </a:r>
                      <a:r>
                        <a:rPr lang="en-US" sz="1200" spc="-10" dirty="0" err="1">
                          <a:solidFill>
                            <a:srgbClr val="525252"/>
                          </a:solidFill>
                          <a:latin typeface="Arial"/>
                          <a:cs typeface="Arial"/>
                        </a:rPr>
                        <a:t>o</a:t>
                      </a:r>
                      <a:r>
                        <a:rPr lang="en-US" sz="1200" dirty="0" err="1">
                          <a:solidFill>
                            <a:srgbClr val="525252"/>
                          </a:solidFill>
                          <a:latin typeface="Arial"/>
                          <a:cs typeface="Arial"/>
                        </a:rPr>
                        <a:t>r</a:t>
                      </a:r>
                      <a:r>
                        <a:rPr lang="en-US" sz="1200" spc="-10" dirty="0" err="1">
                          <a:solidFill>
                            <a:srgbClr val="525252"/>
                          </a:solidFill>
                          <a:latin typeface="Arial"/>
                          <a:cs typeface="Arial"/>
                        </a:rPr>
                        <a:t>e</a:t>
                      </a:r>
                      <a:r>
                        <a:rPr lang="en-US" sz="1200" dirty="0" err="1">
                          <a:solidFill>
                            <a:srgbClr val="525252"/>
                          </a:solidFill>
                          <a:latin typeface="Arial"/>
                          <a:cs typeface="Arial"/>
                        </a:rPr>
                        <a:t>s</a:t>
                      </a:r>
                      <a:endParaRPr lang="en-US" sz="1200" dirty="0">
                        <a:latin typeface="Arial"/>
                        <a:cs typeface="Arial"/>
                      </a:endParaRPr>
                    </a:p>
                  </a:txBody>
                  <a:tcPr marL="0" marR="0" marT="40640" marB="0" anchor="ctr">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640043">
                <a:tc gridSpan="3">
                  <a:txBody>
                    <a:bodyPr/>
                    <a:lstStyle/>
                    <a:p>
                      <a:pPr marL="90805" marR="1990089" defTabSz="1074738">
                        <a:lnSpc>
                          <a:spcPct val="100000"/>
                        </a:lnSpc>
                        <a:spcBef>
                          <a:spcPts val="320"/>
                        </a:spcBef>
                      </a:pPr>
                      <a:r>
                        <a:rPr sz="1200" spc="-5" dirty="0" err="1">
                          <a:solidFill>
                            <a:srgbClr val="525252"/>
                          </a:solidFill>
                          <a:latin typeface="Arial"/>
                          <a:cs typeface="Arial"/>
                        </a:rPr>
                        <a:t>Elaborado</a:t>
                      </a:r>
                      <a:endParaRPr lang="es-EC" sz="1200" spc="-5" dirty="0">
                        <a:solidFill>
                          <a:srgbClr val="525252"/>
                        </a:solidFill>
                        <a:latin typeface="Arial"/>
                        <a:cs typeface="Arial"/>
                      </a:endParaRPr>
                    </a:p>
                    <a:p>
                      <a:pPr marL="90805" marR="1990089">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tc gridSpan="2">
                  <a:txBody>
                    <a:bodyPr/>
                    <a:lstStyle/>
                    <a:p>
                      <a:pPr marL="90805" marR="948055">
                        <a:lnSpc>
                          <a:spcPct val="100000"/>
                        </a:lnSpc>
                        <a:spcBef>
                          <a:spcPts val="320"/>
                        </a:spcBef>
                      </a:pPr>
                      <a:r>
                        <a:rPr sz="1200" spc="-5" dirty="0" err="1">
                          <a:solidFill>
                            <a:srgbClr val="525252"/>
                          </a:solidFill>
                          <a:latin typeface="Arial"/>
                          <a:cs typeface="Arial"/>
                        </a:rPr>
                        <a:t>Revisado</a:t>
                      </a:r>
                      <a:r>
                        <a:rPr lang="es-EC" sz="1200" spc="-90" dirty="0">
                          <a:solidFill>
                            <a:srgbClr val="525252"/>
                          </a:solidFill>
                          <a:latin typeface="Arial"/>
                          <a:cs typeface="Arial"/>
                        </a:rPr>
                        <a:t>:</a:t>
                      </a:r>
                      <a:endParaRPr lang="es-EC" sz="1200" spc="-5" dirty="0">
                        <a:solidFill>
                          <a:srgbClr val="525252"/>
                        </a:solidFill>
                        <a:latin typeface="Arial"/>
                        <a:cs typeface="Arial"/>
                      </a:endParaRPr>
                    </a:p>
                    <a:p>
                      <a:pPr marL="90805" marR="948055">
                        <a:lnSpc>
                          <a:spcPct val="100000"/>
                        </a:lnSpc>
                        <a:spcBef>
                          <a:spcPts val="320"/>
                        </a:spcBef>
                      </a:pPr>
                      <a:r>
                        <a:rPr sz="1200" spc="-5" dirty="0" err="1">
                          <a:solidFill>
                            <a:srgbClr val="525252"/>
                          </a:solidFill>
                          <a:latin typeface="Arial"/>
                          <a:cs typeface="Arial"/>
                        </a:rPr>
                        <a:t>Fecha</a:t>
                      </a:r>
                      <a:r>
                        <a:rPr sz="1200" spc="-5" dirty="0">
                          <a:solidFill>
                            <a:srgbClr val="525252"/>
                          </a:solidFill>
                          <a:latin typeface="Arial"/>
                          <a:cs typeface="Arial"/>
                        </a:rPr>
                        <a:t>:  </a:t>
                      </a:r>
                      <a:endParaRPr lang="es-EC" sz="1200" spc="-5" dirty="0">
                        <a:solidFill>
                          <a:srgbClr val="525252"/>
                        </a:solidFill>
                        <a:latin typeface="Arial"/>
                        <a:cs typeface="Arial"/>
                      </a:endParaRPr>
                    </a:p>
                    <a:p>
                      <a:pPr marL="90805" marR="948055">
                        <a:lnSpc>
                          <a:spcPct val="100000"/>
                        </a:lnSpc>
                        <a:spcBef>
                          <a:spcPts val="320"/>
                        </a:spcBef>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gridSpan="3">
                  <a:txBody>
                    <a:bodyPr/>
                    <a:lstStyle/>
                    <a:p>
                      <a:pPr marL="90805" marR="2724785">
                        <a:lnSpc>
                          <a:spcPct val="100000"/>
                        </a:lnSpc>
                        <a:spcBef>
                          <a:spcPts val="320"/>
                        </a:spcBef>
                      </a:pPr>
                      <a:r>
                        <a:rPr sz="1200" spc="-5" dirty="0" err="1">
                          <a:solidFill>
                            <a:srgbClr val="525252"/>
                          </a:solidFill>
                          <a:latin typeface="Arial"/>
                          <a:cs typeface="Arial"/>
                        </a:rPr>
                        <a:t>Aprobado</a:t>
                      </a:r>
                      <a:r>
                        <a:rPr lang="es-EC" sz="1200" spc="-90" dirty="0">
                          <a:solidFill>
                            <a:srgbClr val="525252"/>
                          </a:solidFill>
                          <a:latin typeface="Arial"/>
                          <a:cs typeface="Arial"/>
                        </a:rPr>
                        <a:t>:</a:t>
                      </a:r>
                      <a:r>
                        <a:rPr sz="1200" spc="-5" dirty="0">
                          <a:solidFill>
                            <a:srgbClr val="525252"/>
                          </a:solidFill>
                          <a:latin typeface="Arial"/>
                          <a:cs typeface="Arial"/>
                        </a:rPr>
                        <a:t> Fecha:</a:t>
                      </a:r>
                      <a:endParaRPr sz="1200" dirty="0">
                        <a:latin typeface="Arial"/>
                        <a:cs typeface="Arial"/>
                      </a:endParaRPr>
                    </a:p>
                    <a:p>
                      <a:pPr marL="90805">
                        <a:lnSpc>
                          <a:spcPct val="100000"/>
                        </a:lnSpc>
                      </a:pPr>
                      <a:r>
                        <a:rPr sz="1200" spc="-5" dirty="0">
                          <a:solidFill>
                            <a:srgbClr val="525252"/>
                          </a:solidFill>
                          <a:latin typeface="Arial"/>
                          <a:cs typeface="Arial"/>
                        </a:rPr>
                        <a:t>Firma:</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graphicFrame>
        <p:nvGraphicFramePr>
          <p:cNvPr id="8" name="object 2">
            <a:extLst>
              <a:ext uri="{FF2B5EF4-FFF2-40B4-BE49-F238E27FC236}">
                <a16:creationId xmlns:a16="http://schemas.microsoft.com/office/drawing/2014/main" id="{70B21A3F-7F0B-4E7A-96EE-14204D74715B}"/>
              </a:ext>
            </a:extLst>
          </p:cNvPr>
          <p:cNvGraphicFramePr>
            <a:graphicFrameLocks noGrp="1"/>
          </p:cNvGraphicFramePr>
          <p:nvPr/>
        </p:nvGraphicFramePr>
        <p:xfrm>
          <a:off x="1848757" y="1757093"/>
          <a:ext cx="8469085" cy="1003681"/>
        </p:xfrm>
        <a:graphic>
          <a:graphicData uri="http://schemas.openxmlformats.org/drawingml/2006/table">
            <a:tbl>
              <a:tblPr firstRow="1" bandRow="1">
                <a:tableStyleId>{2D5ABB26-0587-4C30-8999-92F81FD0307C}</a:tableStyleId>
              </a:tblPr>
              <a:tblGrid>
                <a:gridCol w="2334986">
                  <a:extLst>
                    <a:ext uri="{9D8B030D-6E8A-4147-A177-3AD203B41FA5}">
                      <a16:colId xmlns:a16="http://schemas.microsoft.com/office/drawing/2014/main" val="20000"/>
                    </a:ext>
                  </a:extLst>
                </a:gridCol>
                <a:gridCol w="3460440">
                  <a:extLst>
                    <a:ext uri="{9D8B030D-6E8A-4147-A177-3AD203B41FA5}">
                      <a16:colId xmlns:a16="http://schemas.microsoft.com/office/drawing/2014/main" val="20001"/>
                    </a:ext>
                  </a:extLst>
                </a:gridCol>
                <a:gridCol w="2673659">
                  <a:extLst>
                    <a:ext uri="{9D8B030D-6E8A-4147-A177-3AD203B41FA5}">
                      <a16:colId xmlns:a16="http://schemas.microsoft.com/office/drawing/2014/main" val="20002"/>
                    </a:ext>
                  </a:extLst>
                </a:gridCol>
              </a:tblGrid>
              <a:tr h="250923">
                <a:tc rowSpan="4">
                  <a:txBody>
                    <a:bodyPr/>
                    <a:lstStyle/>
                    <a:p>
                      <a:pPr>
                        <a:lnSpc>
                          <a:spcPct val="100000"/>
                        </a:lnSpc>
                      </a:pPr>
                      <a:endParaRPr sz="1300" dirty="0">
                        <a:latin typeface="Times New Roman"/>
                        <a:cs typeface="Times New Roman"/>
                      </a:endParaRPr>
                    </a:p>
                    <a:p>
                      <a:pPr>
                        <a:lnSpc>
                          <a:spcPct val="100000"/>
                        </a:lnSpc>
                        <a:spcBef>
                          <a:spcPts val="55"/>
                        </a:spcBef>
                      </a:pPr>
                      <a:endParaRPr sz="1750" dirty="0">
                        <a:latin typeface="Times New Roman"/>
                        <a:cs typeface="Times New Roman"/>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rowSpan="4">
                  <a:txBody>
                    <a:bodyPr/>
                    <a:lstStyle/>
                    <a:p>
                      <a:pPr marL="593725" algn="ctr">
                        <a:lnSpc>
                          <a:spcPct val="100000"/>
                        </a:lnSpc>
                      </a:pPr>
                      <a:endParaRPr lang="es-EC" sz="1200" spc="0" dirty="0">
                        <a:solidFill>
                          <a:schemeClr val="tx1"/>
                        </a:solidFill>
                        <a:latin typeface="Times New Roman"/>
                        <a:cs typeface="Times New Roman"/>
                      </a:endParaRPr>
                    </a:p>
                    <a:p>
                      <a:pPr marL="593725" algn="ctr">
                        <a:lnSpc>
                          <a:spcPct val="100000"/>
                        </a:lnSpc>
                      </a:pPr>
                      <a:endParaRPr lang="es-EC" sz="1200" spc="0" dirty="0">
                        <a:solidFill>
                          <a:schemeClr val="tx1"/>
                        </a:solidFill>
                        <a:latin typeface="Times New Roman"/>
                        <a:cs typeface="Times New Roman"/>
                      </a:endParaRPr>
                    </a:p>
                    <a:p>
                      <a:pPr marL="0" indent="0" algn="ctr">
                        <a:lnSpc>
                          <a:spcPct val="100000"/>
                        </a:lnSpc>
                      </a:pPr>
                      <a:r>
                        <a:rPr sz="1600" b="1" spc="-5" dirty="0">
                          <a:solidFill>
                            <a:srgbClr val="525252"/>
                          </a:solidFill>
                          <a:latin typeface="Arial"/>
                          <a:cs typeface="Arial"/>
                        </a:rPr>
                        <a:t>Objetivos </a:t>
                      </a:r>
                      <a:r>
                        <a:rPr lang="es-EC" sz="1600" b="1" spc="-5" dirty="0">
                          <a:solidFill>
                            <a:srgbClr val="525252"/>
                          </a:solidFill>
                          <a:latin typeface="Arial"/>
                          <a:cs typeface="Arial"/>
                        </a:rPr>
                        <a:t>de seguridad y salud</a:t>
                      </a:r>
                      <a:endParaRPr sz="1600" b="1" dirty="0">
                        <a:latin typeface="Arial"/>
                        <a:cs typeface="Arial"/>
                      </a:endParaRPr>
                    </a:p>
                  </a:txBody>
                  <a:tcPr marL="0" marR="0" marT="2540" marB="0">
                    <a:lnL w="12700">
                      <a:solidFill>
                        <a:srgbClr val="0E91E7"/>
                      </a:solidFill>
                      <a:prstDash val="solid"/>
                    </a:lnL>
                    <a:lnR w="12700" cap="flat" cmpd="sng" algn="ctr">
                      <a:solidFill>
                        <a:srgbClr val="0E91E7"/>
                      </a:solidFill>
                      <a:prstDash val="solid"/>
                      <a:round/>
                      <a:headEnd type="none" w="med" len="med"/>
                      <a:tailEnd type="none" w="med" len="med"/>
                    </a:lnR>
                    <a:lnT w="12700">
                      <a:solidFill>
                        <a:srgbClr val="0E91E7"/>
                      </a:solidFill>
                      <a:prstDash val="solid"/>
                    </a:lnT>
                    <a:lnB w="12700" cap="flat" cmpd="sng" algn="ctr">
                      <a:solidFill>
                        <a:srgbClr val="0E91E7"/>
                      </a:solidFill>
                      <a:prstDash val="solid"/>
                      <a:round/>
                      <a:headEnd type="none" w="med" len="med"/>
                      <a:tailEnd type="none" w="med" len="med"/>
                    </a:lnB>
                    <a:solidFill>
                      <a:srgbClr val="E7EDF9"/>
                    </a:solidFill>
                  </a:tcPr>
                </a:tc>
                <a:tc>
                  <a:txBody>
                    <a:bodyPr/>
                    <a:lstStyle/>
                    <a:p>
                      <a:pPr marL="91440">
                        <a:lnSpc>
                          <a:spcPct val="100000"/>
                        </a:lnSpc>
                        <a:spcBef>
                          <a:spcPts val="320"/>
                        </a:spcBef>
                      </a:pPr>
                      <a:r>
                        <a:rPr sz="1200" spc="-5" dirty="0" err="1">
                          <a:solidFill>
                            <a:srgbClr val="525252"/>
                          </a:solidFill>
                          <a:latin typeface="Arial"/>
                          <a:cs typeface="Arial"/>
                        </a:rPr>
                        <a:t>Código</a:t>
                      </a:r>
                      <a:r>
                        <a:rPr sz="1200" spc="-5" dirty="0">
                          <a:solidFill>
                            <a:srgbClr val="525252"/>
                          </a:solidFill>
                          <a:latin typeface="Arial"/>
                          <a:cs typeface="Arial"/>
                        </a:rPr>
                        <a:t>:</a:t>
                      </a:r>
                      <a:r>
                        <a:rPr lang="es-EC" sz="1200" spc="-5" dirty="0">
                          <a:solidFill>
                            <a:srgbClr val="525252"/>
                          </a:solidFill>
                          <a:latin typeface="Arial"/>
                          <a:cs typeface="Arial"/>
                        </a:rPr>
                        <a:t> SIG-SS-003</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0"/>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Revisión:</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1"/>
                  </a:ext>
                </a:extLst>
              </a:tr>
              <a:tr h="250923">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pPr marL="593725" algn="ctr">
                        <a:lnSpc>
                          <a:spcPct val="100000"/>
                        </a:lnSpc>
                      </a:pPr>
                      <a:endParaRPr sz="1200" dirty="0">
                        <a:latin typeface="Arial"/>
                        <a:cs typeface="Arial"/>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Fecha:</a:t>
                      </a:r>
                      <a:endParaRPr sz="120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extLst>
                  <a:ext uri="{0D108BD9-81ED-4DB2-BD59-A6C34878D82A}">
                    <a16:rowId xmlns:a16="http://schemas.microsoft.com/office/drawing/2014/main" val="10002"/>
                  </a:ext>
                </a:extLst>
              </a:tr>
              <a:tr h="250912">
                <a:tc vMerge="1">
                  <a:txBody>
                    <a:bodyPr/>
                    <a:lstStyle/>
                    <a:p>
                      <a:endParaRPr/>
                    </a:p>
                  </a:txBody>
                  <a:tcPr marL="0" marR="0" marT="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vMerge="1">
                  <a:txBody>
                    <a:bodyPr/>
                    <a:lstStyle/>
                    <a:p>
                      <a:endParaRPr/>
                    </a:p>
                  </a:txBody>
                  <a:tcPr marL="0" marR="0" marT="25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E7EDF9"/>
                    </a:solidFill>
                  </a:tcPr>
                </a:tc>
                <a:tc>
                  <a:txBody>
                    <a:bodyPr/>
                    <a:lstStyle/>
                    <a:p>
                      <a:pPr marL="91440">
                        <a:lnSpc>
                          <a:spcPct val="100000"/>
                        </a:lnSpc>
                        <a:spcBef>
                          <a:spcPts val="320"/>
                        </a:spcBef>
                      </a:pPr>
                      <a:r>
                        <a:rPr sz="1200" spc="-5" dirty="0">
                          <a:solidFill>
                            <a:srgbClr val="525252"/>
                          </a:solidFill>
                          <a:latin typeface="Arial"/>
                          <a:cs typeface="Arial"/>
                        </a:rPr>
                        <a:t>Páginas:</a:t>
                      </a:r>
                      <a:endParaRPr sz="1200" dirty="0">
                        <a:latin typeface="Arial"/>
                        <a:cs typeface="Arial"/>
                      </a:endParaRPr>
                    </a:p>
                  </a:txBody>
                  <a:tcPr marL="0" marR="0" marT="40640" marB="0">
                    <a:lnL w="12700">
                      <a:solidFill>
                        <a:srgbClr val="0E91E7"/>
                      </a:solidFill>
                      <a:prstDash val="solid"/>
                    </a:lnL>
                    <a:lnR w="12700">
                      <a:solidFill>
                        <a:srgbClr val="0E91E7"/>
                      </a:solidFill>
                      <a:prstDash val="solid"/>
                    </a:lnR>
                    <a:lnT w="12700">
                      <a:solidFill>
                        <a:srgbClr val="0E91E7"/>
                      </a:solidFill>
                      <a:prstDash val="solid"/>
                    </a:lnT>
                    <a:lnB w="12700">
                      <a:solidFill>
                        <a:srgbClr val="0E91E7"/>
                      </a:solidFill>
                      <a:prstDash val="solid"/>
                    </a:lnB>
                    <a:solidFill>
                      <a:srgbClr val="CCDCF6"/>
                    </a:solidFill>
                  </a:tcPr>
                </a:tc>
                <a:extLst>
                  <a:ext uri="{0D108BD9-81ED-4DB2-BD59-A6C34878D82A}">
                    <a16:rowId xmlns:a16="http://schemas.microsoft.com/office/drawing/2014/main" val="10003"/>
                  </a:ext>
                </a:extLst>
              </a:tr>
            </a:tbl>
          </a:graphicData>
        </a:graphic>
      </p:graphicFrame>
      <p:pic>
        <p:nvPicPr>
          <p:cNvPr id="9" name="Picture 2" descr="Plantilla De Diseño De Logotipo Empresarial Y Contable Con Signo De  Engranaje Descarga gratuita de plantilla en Pngtree">
            <a:extLst>
              <a:ext uri="{FF2B5EF4-FFF2-40B4-BE49-F238E27FC236}">
                <a16:creationId xmlns:a16="http://schemas.microsoft.com/office/drawing/2014/main" id="{C24AEDA9-E72B-4C8F-9941-EFE5C42DC0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80214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2">
            <a:extLst>
              <a:ext uri="{FF2B5EF4-FFF2-40B4-BE49-F238E27FC236}">
                <a16:creationId xmlns:a16="http://schemas.microsoft.com/office/drawing/2014/main" id="{A3DABC61-C280-4187-8D9E-B9D1C8B5CD98}"/>
              </a:ext>
            </a:extLst>
          </p:cNvPr>
          <p:cNvSpPr txBox="1">
            <a:spLocks/>
          </p:cNvSpPr>
          <p:nvPr/>
        </p:nvSpPr>
        <p:spPr>
          <a:xfrm>
            <a:off x="313267" y="331324"/>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6.2 Objetivos del sistema de gestión</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3171654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13AFF2EF-B5B6-4AEA-B8FD-6AFDF2D15851}"/>
              </a:ext>
            </a:extLst>
          </p:cNvPr>
          <p:cNvSpPr txBox="1">
            <a:spLocks/>
          </p:cNvSpPr>
          <p:nvPr/>
        </p:nvSpPr>
        <p:spPr>
          <a:xfrm>
            <a:off x="316479" y="494074"/>
            <a:ext cx="9753600" cy="997068"/>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3200" b="1" kern="0" dirty="0">
                <a:solidFill>
                  <a:schemeClr val="bg1"/>
                </a:solidFill>
              </a:rPr>
              <a:t>6.3 Planificación de los cambios</a:t>
            </a:r>
            <a:br>
              <a:rPr lang="es-MX" sz="3200" b="1" kern="0" dirty="0">
                <a:solidFill>
                  <a:schemeClr val="accent5">
                    <a:lumMod val="50000"/>
                  </a:schemeClr>
                </a:solidFill>
              </a:rPr>
            </a:br>
            <a:r>
              <a:rPr lang="es-MX" sz="3200" b="1" kern="0" dirty="0">
                <a:solidFill>
                  <a:schemeClr val="accent2"/>
                </a:solidFill>
                <a:latin typeface="Monotype Corsiva" panose="03010101010201010101" pitchFamily="66" charset="0"/>
              </a:rPr>
              <a:t>Calidad– ISO 9001</a:t>
            </a:r>
            <a:endParaRPr lang="es-MX" sz="3200" b="1" kern="0" spc="-5" dirty="0">
              <a:solidFill>
                <a:schemeClr val="accent2"/>
              </a:solidFill>
              <a:latin typeface="Monotype Corsiva" panose="03010101010201010101" pitchFamily="66" charset="0"/>
            </a:endParaRPr>
          </a:p>
        </p:txBody>
      </p:sp>
      <p:sp>
        <p:nvSpPr>
          <p:cNvPr id="6" name="Rectángulo 5">
            <a:extLst>
              <a:ext uri="{FF2B5EF4-FFF2-40B4-BE49-F238E27FC236}">
                <a16:creationId xmlns:a16="http://schemas.microsoft.com/office/drawing/2014/main" id="{C688F81A-2E7F-4E28-BD75-84679F4DEA6A}"/>
              </a:ext>
            </a:extLst>
          </p:cNvPr>
          <p:cNvSpPr/>
          <p:nvPr/>
        </p:nvSpPr>
        <p:spPr>
          <a:xfrm>
            <a:off x="316479" y="1676400"/>
            <a:ext cx="10287000" cy="1754326"/>
          </a:xfrm>
          <a:prstGeom prst="rect">
            <a:avLst/>
          </a:prstGeom>
        </p:spPr>
        <p:txBody>
          <a:bodyPr wrap="square">
            <a:spAutoFit/>
          </a:bodyPr>
          <a:lstStyle/>
          <a:p>
            <a:pPr algn="just"/>
            <a:r>
              <a:rPr lang="es-MX" dirty="0">
                <a:solidFill>
                  <a:schemeClr val="bg1"/>
                </a:solidFill>
                <a:latin typeface="Arial" panose="020B0604020202020204" pitchFamily="34" charset="0"/>
                <a:ea typeface="Times New Roman" panose="02020603050405020304" pitchFamily="18" charset="0"/>
                <a:cs typeface="Arial" panose="020B0604020202020204" pitchFamily="34" charset="0"/>
              </a:rPr>
              <a:t>La organización debe considerar:</a:t>
            </a:r>
          </a:p>
          <a:p>
            <a:pPr algn="just"/>
            <a:endParaRPr lang="es-MX"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algn="just"/>
            <a:r>
              <a:rPr lang="es-MX" dirty="0">
                <a:solidFill>
                  <a:schemeClr val="bg1"/>
                </a:solidFill>
                <a:latin typeface="Arial" panose="020B0604020202020204" pitchFamily="34" charset="0"/>
                <a:ea typeface="Times New Roman" panose="02020603050405020304" pitchFamily="18" charset="0"/>
                <a:cs typeface="Arial" panose="020B0604020202020204" pitchFamily="34" charset="0"/>
              </a:rPr>
              <a:t>a) El propósito de los cambios y sus consecuencias potenciales;</a:t>
            </a:r>
          </a:p>
          <a:p>
            <a:pPr algn="just"/>
            <a:r>
              <a:rPr lang="es-MX" dirty="0">
                <a:solidFill>
                  <a:schemeClr val="bg1"/>
                </a:solidFill>
                <a:latin typeface="Arial" panose="020B0604020202020204" pitchFamily="34" charset="0"/>
                <a:ea typeface="Times New Roman" panose="02020603050405020304" pitchFamily="18" charset="0"/>
                <a:cs typeface="Arial" panose="020B0604020202020204" pitchFamily="34" charset="0"/>
              </a:rPr>
              <a:t>b) La integridad del sistema de gestión de la calidad;</a:t>
            </a:r>
          </a:p>
          <a:p>
            <a:pPr algn="just"/>
            <a:r>
              <a:rPr lang="es-MX" dirty="0">
                <a:solidFill>
                  <a:schemeClr val="bg1"/>
                </a:solidFill>
                <a:latin typeface="Arial" panose="020B0604020202020204" pitchFamily="34" charset="0"/>
                <a:ea typeface="Times New Roman" panose="02020603050405020304" pitchFamily="18" charset="0"/>
                <a:cs typeface="Arial" panose="020B0604020202020204" pitchFamily="34" charset="0"/>
              </a:rPr>
              <a:t>c) La disponibilidad de recursos;</a:t>
            </a:r>
          </a:p>
          <a:p>
            <a:pPr algn="just"/>
            <a:r>
              <a:rPr lang="es-MX" dirty="0">
                <a:solidFill>
                  <a:schemeClr val="bg1"/>
                </a:solidFill>
                <a:latin typeface="Arial" panose="020B0604020202020204" pitchFamily="34" charset="0"/>
                <a:ea typeface="Times New Roman" panose="02020603050405020304" pitchFamily="18" charset="0"/>
                <a:cs typeface="Arial" panose="020B0604020202020204" pitchFamily="34" charset="0"/>
              </a:rPr>
              <a:t>d) La asignación o reasignación de responsabilidades y autoridades</a:t>
            </a:r>
            <a:endParaRPr lang="en-US"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B7621EDB-5947-4501-B27D-26E137A3A6CA}"/>
              </a:ext>
            </a:extLst>
          </p:cNvPr>
          <p:cNvSpPr txBox="1">
            <a:spLocks noGrp="1"/>
          </p:cNvSpPr>
          <p:nvPr>
            <p:ph type="title"/>
          </p:nvPr>
        </p:nvSpPr>
        <p:spPr>
          <a:xfrm>
            <a:off x="3657600" y="3124200"/>
            <a:ext cx="5105400" cy="704680"/>
          </a:xfrm>
          <a:prstGeom prst="rect">
            <a:avLst/>
          </a:prstGeom>
        </p:spPr>
        <p:txBody>
          <a:bodyPr vert="horz" wrap="square" lIns="0" tIns="12065" rIns="0" bIns="0" rtlCol="0">
            <a:spAutoFit/>
          </a:bodyPr>
          <a:lstStyle/>
          <a:p>
            <a:pPr marL="12700">
              <a:spcBef>
                <a:spcPts val="95"/>
              </a:spcBef>
            </a:pPr>
            <a:r>
              <a:rPr lang="es-EC" sz="4500" b="1" dirty="0">
                <a:solidFill>
                  <a:schemeClr val="tx1"/>
                </a:solidFill>
              </a:rPr>
              <a:t>¿PREGUNTAS?….</a:t>
            </a:r>
            <a:endParaRPr sz="4500" b="1" dirty="0">
              <a:solidFill>
                <a:schemeClr val="tx1"/>
              </a:solidFill>
            </a:endParaRPr>
          </a:p>
        </p:txBody>
      </p:sp>
    </p:spTree>
    <p:extLst>
      <p:ext uri="{BB962C8B-B14F-4D97-AF65-F5344CB8AC3E}">
        <p14:creationId xmlns:p14="http://schemas.microsoft.com/office/powerpoint/2010/main" val="12890213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3280</Words>
  <Application>Microsoft Office PowerPoint</Application>
  <PresentationFormat>Panorámica</PresentationFormat>
  <Paragraphs>462</Paragraphs>
  <Slides>46</Slides>
  <Notes>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46</vt:i4>
      </vt:variant>
    </vt:vector>
  </HeadingPairs>
  <TitlesOfParts>
    <vt:vector size="54" baseType="lpstr">
      <vt:lpstr>Arial</vt:lpstr>
      <vt:lpstr>Calibri</vt:lpstr>
      <vt:lpstr>Calibri Light</vt:lpstr>
      <vt:lpstr>Monotype Corsiva</vt:lpstr>
      <vt:lpstr>Open Sans</vt:lpstr>
      <vt:lpstr>Times New Roman</vt:lpstr>
      <vt:lpstr>Tema de Office</vt:lpstr>
      <vt:lpstr>1_Tema de Office</vt:lpstr>
      <vt:lpstr>Presentación de PowerPoint</vt:lpstr>
      <vt:lpstr>Presentación de PowerPoint</vt:lpstr>
      <vt:lpstr>6.1.1 Acciones para abordar riesgos y oportunidades</vt:lpstr>
      <vt:lpstr>Presentación de PowerPoint</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6.1.2 Aspectos ambientales Medio ambiente – ISO 14001</vt:lpstr>
      <vt:lpstr>Presentación de PowerPoint</vt:lpstr>
      <vt:lpstr>Presentación de PowerPoint</vt:lpstr>
      <vt:lpstr>6.1.3 Requisitos legales ambientales Medio ambiente – ISO 14001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Véliz Narváez</dc:creator>
  <cp:lastModifiedBy>Luis Clavijo Ayala</cp:lastModifiedBy>
  <cp:revision>12</cp:revision>
  <dcterms:created xsi:type="dcterms:W3CDTF">2022-12-07T14:41:02Z</dcterms:created>
  <dcterms:modified xsi:type="dcterms:W3CDTF">2023-02-22T18:32:58Z</dcterms:modified>
</cp:coreProperties>
</file>