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3" r:id="rId2"/>
    <p:sldId id="274"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1" d="100"/>
          <a:sy n="71"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7E5B59-84FE-48D6-9153-ECF05A96724A}" type="doc">
      <dgm:prSet loTypeId="urn:microsoft.com/office/officeart/2005/8/layout/list1" loCatId="list" qsTypeId="urn:microsoft.com/office/officeart/2005/8/quickstyle/simple1" qsCatId="simple" csTypeId="urn:microsoft.com/office/officeart/2005/8/colors/accent3_1" csCatId="accent3" phldr="1"/>
      <dgm:spPr/>
      <dgm:t>
        <a:bodyPr/>
        <a:lstStyle/>
        <a:p>
          <a:endParaRPr lang="es-ES"/>
        </a:p>
      </dgm:t>
    </dgm:pt>
    <dgm:pt modelId="{5540B6BA-04F0-4836-BA00-8BDCC7477191}">
      <dgm:prSet phldrT="[Texto]"/>
      <dgm:spPr/>
      <dgm:t>
        <a:bodyPr/>
        <a:lstStyle/>
        <a:p>
          <a:r>
            <a:rPr lang="es-ES" b="0" dirty="0"/>
            <a:t>Descripción histórica de la empresa</a:t>
          </a:r>
        </a:p>
      </dgm:t>
    </dgm:pt>
    <dgm:pt modelId="{DA93E67A-A092-4982-8646-85518BB6A200}" type="parTrans" cxnId="{399BA59E-B549-4EF5-B43B-5F1C3BD97ABE}">
      <dgm:prSet/>
      <dgm:spPr/>
      <dgm:t>
        <a:bodyPr/>
        <a:lstStyle/>
        <a:p>
          <a:endParaRPr lang="es-ES" b="0"/>
        </a:p>
      </dgm:t>
    </dgm:pt>
    <dgm:pt modelId="{93CBFC7B-5F33-4E4B-BB68-50AEF11671FA}" type="sibTrans" cxnId="{399BA59E-B549-4EF5-B43B-5F1C3BD97ABE}">
      <dgm:prSet/>
      <dgm:spPr/>
      <dgm:t>
        <a:bodyPr/>
        <a:lstStyle/>
        <a:p>
          <a:endParaRPr lang="es-ES" b="0"/>
        </a:p>
      </dgm:t>
    </dgm:pt>
    <dgm:pt modelId="{067DEAE7-A613-41BE-AF9B-810AB31A0FEE}">
      <dgm:prSet phldrT="[Texto]"/>
      <dgm:spPr/>
      <dgm:t>
        <a:bodyPr/>
        <a:lstStyle/>
        <a:p>
          <a:r>
            <a:rPr lang="es-ES" b="0" dirty="0"/>
            <a:t>Productos y servicios que oferta</a:t>
          </a:r>
        </a:p>
      </dgm:t>
    </dgm:pt>
    <dgm:pt modelId="{FD12140A-9C7B-466A-9051-80B419864F69}" type="parTrans" cxnId="{CED6DCEE-3235-4796-AE20-6EDB569BA335}">
      <dgm:prSet/>
      <dgm:spPr/>
      <dgm:t>
        <a:bodyPr/>
        <a:lstStyle/>
        <a:p>
          <a:endParaRPr lang="es-ES" b="0"/>
        </a:p>
      </dgm:t>
    </dgm:pt>
    <dgm:pt modelId="{B1663F7B-D945-4318-ABCA-41AFA99D2368}" type="sibTrans" cxnId="{CED6DCEE-3235-4796-AE20-6EDB569BA335}">
      <dgm:prSet/>
      <dgm:spPr/>
      <dgm:t>
        <a:bodyPr/>
        <a:lstStyle/>
        <a:p>
          <a:endParaRPr lang="es-ES" b="0"/>
        </a:p>
      </dgm:t>
    </dgm:pt>
    <dgm:pt modelId="{B1E82D37-304B-4A16-B881-318743726445}">
      <dgm:prSet phldrT="[Texto]"/>
      <dgm:spPr/>
      <dgm:t>
        <a:bodyPr/>
        <a:lstStyle/>
        <a:p>
          <a:r>
            <a:rPr lang="es-ES" b="0" dirty="0"/>
            <a:t>Número de trabajadores</a:t>
          </a:r>
        </a:p>
      </dgm:t>
    </dgm:pt>
    <dgm:pt modelId="{6BC933AB-5E46-4805-BE4D-A65722C3E1EB}" type="parTrans" cxnId="{A0AAAFE6-9FBF-49B3-89D2-D9B86235611E}">
      <dgm:prSet/>
      <dgm:spPr/>
      <dgm:t>
        <a:bodyPr/>
        <a:lstStyle/>
        <a:p>
          <a:endParaRPr lang="es-ES" b="0"/>
        </a:p>
      </dgm:t>
    </dgm:pt>
    <dgm:pt modelId="{2AB12C48-D472-41F3-A177-10AE627EB324}" type="sibTrans" cxnId="{A0AAAFE6-9FBF-49B3-89D2-D9B86235611E}">
      <dgm:prSet/>
      <dgm:spPr/>
      <dgm:t>
        <a:bodyPr/>
        <a:lstStyle/>
        <a:p>
          <a:endParaRPr lang="es-ES" b="0"/>
        </a:p>
      </dgm:t>
    </dgm:pt>
    <dgm:pt modelId="{EA052653-9661-4451-81C1-8CC35F07968D}">
      <dgm:prSet/>
      <dgm:spPr/>
      <dgm:t>
        <a:bodyPr/>
        <a:lstStyle/>
        <a:p>
          <a:r>
            <a:rPr lang="es-ES" b="0" dirty="0"/>
            <a:t>Organigrama institucional</a:t>
          </a:r>
        </a:p>
      </dgm:t>
    </dgm:pt>
    <dgm:pt modelId="{EC197369-3B56-46A1-815B-2BC99C770A99}" type="parTrans" cxnId="{BAB578D6-53C8-4DBF-A659-4F2049B1F0FF}">
      <dgm:prSet/>
      <dgm:spPr/>
      <dgm:t>
        <a:bodyPr/>
        <a:lstStyle/>
        <a:p>
          <a:endParaRPr lang="es-ES" b="0"/>
        </a:p>
      </dgm:t>
    </dgm:pt>
    <dgm:pt modelId="{878C2650-3A18-4A4A-888A-9100617A31A2}" type="sibTrans" cxnId="{BAB578D6-53C8-4DBF-A659-4F2049B1F0FF}">
      <dgm:prSet/>
      <dgm:spPr/>
      <dgm:t>
        <a:bodyPr/>
        <a:lstStyle/>
        <a:p>
          <a:endParaRPr lang="es-ES" b="0"/>
        </a:p>
      </dgm:t>
    </dgm:pt>
    <dgm:pt modelId="{7A2113F7-FEFE-4240-8AA1-0859D40097E8}">
      <dgm:prSet/>
      <dgm:spPr/>
      <dgm:t>
        <a:bodyPr/>
        <a:lstStyle/>
        <a:p>
          <a:r>
            <a:rPr lang="es-ES" b="0" dirty="0"/>
            <a:t>Funciones y responsabilidades</a:t>
          </a:r>
        </a:p>
      </dgm:t>
    </dgm:pt>
    <dgm:pt modelId="{68A77D10-2C43-4205-919F-491A9FA987E6}" type="parTrans" cxnId="{72E3C40E-7E46-4DF3-AC20-926FB7142553}">
      <dgm:prSet/>
      <dgm:spPr/>
      <dgm:t>
        <a:bodyPr/>
        <a:lstStyle/>
        <a:p>
          <a:endParaRPr lang="es-ES" b="0"/>
        </a:p>
      </dgm:t>
    </dgm:pt>
    <dgm:pt modelId="{5AED5ADA-DB7B-4AF5-ABA9-3322D86C61F6}" type="sibTrans" cxnId="{72E3C40E-7E46-4DF3-AC20-926FB7142553}">
      <dgm:prSet/>
      <dgm:spPr/>
      <dgm:t>
        <a:bodyPr/>
        <a:lstStyle/>
        <a:p>
          <a:endParaRPr lang="es-ES" b="0"/>
        </a:p>
      </dgm:t>
    </dgm:pt>
    <dgm:pt modelId="{7C20B940-2884-424A-976D-82D339D4E9CA}">
      <dgm:prSet/>
      <dgm:spPr/>
      <dgm:t>
        <a:bodyPr/>
        <a:lstStyle/>
        <a:p>
          <a:r>
            <a:rPr lang="es-ES" b="0" dirty="0" err="1"/>
            <a:t>FODA</a:t>
          </a:r>
          <a:endParaRPr lang="es-ES" b="0" dirty="0"/>
        </a:p>
      </dgm:t>
    </dgm:pt>
    <dgm:pt modelId="{1BA93B6C-083F-41F0-85FE-C1C90A728A1E}" type="parTrans" cxnId="{0969F0E5-82BE-4CE9-A38B-2F244F908333}">
      <dgm:prSet/>
      <dgm:spPr/>
      <dgm:t>
        <a:bodyPr/>
        <a:lstStyle/>
        <a:p>
          <a:endParaRPr lang="es-ES" b="0"/>
        </a:p>
      </dgm:t>
    </dgm:pt>
    <dgm:pt modelId="{09E6A741-6E77-4973-BBA3-1A986AACEF87}" type="sibTrans" cxnId="{0969F0E5-82BE-4CE9-A38B-2F244F908333}">
      <dgm:prSet/>
      <dgm:spPr/>
      <dgm:t>
        <a:bodyPr/>
        <a:lstStyle/>
        <a:p>
          <a:endParaRPr lang="es-ES" b="0"/>
        </a:p>
      </dgm:t>
    </dgm:pt>
    <dgm:pt modelId="{BA628CDE-CFBD-4DAB-8373-56B6F0C9CDFE}" type="pres">
      <dgm:prSet presAssocID="{D67E5B59-84FE-48D6-9153-ECF05A96724A}" presName="linear" presStyleCnt="0">
        <dgm:presLayoutVars>
          <dgm:dir/>
          <dgm:animLvl val="lvl"/>
          <dgm:resizeHandles val="exact"/>
        </dgm:presLayoutVars>
      </dgm:prSet>
      <dgm:spPr/>
    </dgm:pt>
    <dgm:pt modelId="{B58799D2-F67E-46EE-A0D1-412C8E3BE558}" type="pres">
      <dgm:prSet presAssocID="{5540B6BA-04F0-4836-BA00-8BDCC7477191}" presName="parentLin" presStyleCnt="0"/>
      <dgm:spPr/>
    </dgm:pt>
    <dgm:pt modelId="{616468E0-02A9-429A-AC93-F5F191C03EDE}" type="pres">
      <dgm:prSet presAssocID="{5540B6BA-04F0-4836-BA00-8BDCC7477191}" presName="parentLeftMargin" presStyleLbl="node1" presStyleIdx="0" presStyleCnt="6"/>
      <dgm:spPr/>
    </dgm:pt>
    <dgm:pt modelId="{08FE4D40-A286-4EB6-8759-4B77B867B3DF}" type="pres">
      <dgm:prSet presAssocID="{5540B6BA-04F0-4836-BA00-8BDCC7477191}" presName="parentText" presStyleLbl="node1" presStyleIdx="0" presStyleCnt="6">
        <dgm:presLayoutVars>
          <dgm:chMax val="0"/>
          <dgm:bulletEnabled val="1"/>
        </dgm:presLayoutVars>
      </dgm:prSet>
      <dgm:spPr/>
    </dgm:pt>
    <dgm:pt modelId="{2181D4D2-26B8-4306-B78B-6C8F16D8BE9D}" type="pres">
      <dgm:prSet presAssocID="{5540B6BA-04F0-4836-BA00-8BDCC7477191}" presName="negativeSpace" presStyleCnt="0"/>
      <dgm:spPr/>
    </dgm:pt>
    <dgm:pt modelId="{51B2C534-EB59-4915-9B2E-8C213F196FEB}" type="pres">
      <dgm:prSet presAssocID="{5540B6BA-04F0-4836-BA00-8BDCC7477191}" presName="childText" presStyleLbl="conFgAcc1" presStyleIdx="0" presStyleCnt="6">
        <dgm:presLayoutVars>
          <dgm:bulletEnabled val="1"/>
        </dgm:presLayoutVars>
      </dgm:prSet>
      <dgm:spPr/>
    </dgm:pt>
    <dgm:pt modelId="{2F92DCC3-1AE8-4FC3-9619-9408D7F2D2C0}" type="pres">
      <dgm:prSet presAssocID="{93CBFC7B-5F33-4E4B-BB68-50AEF11671FA}" presName="spaceBetweenRectangles" presStyleCnt="0"/>
      <dgm:spPr/>
    </dgm:pt>
    <dgm:pt modelId="{9FEF537A-C030-46D1-9D08-9E83C7E9854F}" type="pres">
      <dgm:prSet presAssocID="{067DEAE7-A613-41BE-AF9B-810AB31A0FEE}" presName="parentLin" presStyleCnt="0"/>
      <dgm:spPr/>
    </dgm:pt>
    <dgm:pt modelId="{29323C48-45EB-4875-A418-74582577F88D}" type="pres">
      <dgm:prSet presAssocID="{067DEAE7-A613-41BE-AF9B-810AB31A0FEE}" presName="parentLeftMargin" presStyleLbl="node1" presStyleIdx="0" presStyleCnt="6"/>
      <dgm:spPr/>
    </dgm:pt>
    <dgm:pt modelId="{FE61E943-1B83-48E7-9E65-106582B37601}" type="pres">
      <dgm:prSet presAssocID="{067DEAE7-A613-41BE-AF9B-810AB31A0FEE}" presName="parentText" presStyleLbl="node1" presStyleIdx="1" presStyleCnt="6">
        <dgm:presLayoutVars>
          <dgm:chMax val="0"/>
          <dgm:bulletEnabled val="1"/>
        </dgm:presLayoutVars>
      </dgm:prSet>
      <dgm:spPr/>
    </dgm:pt>
    <dgm:pt modelId="{3AE3A8E8-4DCF-4C35-9E54-0515D5105A43}" type="pres">
      <dgm:prSet presAssocID="{067DEAE7-A613-41BE-AF9B-810AB31A0FEE}" presName="negativeSpace" presStyleCnt="0"/>
      <dgm:spPr/>
    </dgm:pt>
    <dgm:pt modelId="{6138EEE6-2496-4E87-A634-D25FF0006D82}" type="pres">
      <dgm:prSet presAssocID="{067DEAE7-A613-41BE-AF9B-810AB31A0FEE}" presName="childText" presStyleLbl="conFgAcc1" presStyleIdx="1" presStyleCnt="6">
        <dgm:presLayoutVars>
          <dgm:bulletEnabled val="1"/>
        </dgm:presLayoutVars>
      </dgm:prSet>
      <dgm:spPr/>
    </dgm:pt>
    <dgm:pt modelId="{E878B04B-50DB-40C6-B4F4-B36506DE0342}" type="pres">
      <dgm:prSet presAssocID="{B1663F7B-D945-4318-ABCA-41AFA99D2368}" presName="spaceBetweenRectangles" presStyleCnt="0"/>
      <dgm:spPr/>
    </dgm:pt>
    <dgm:pt modelId="{01C0DC31-3F1B-4688-87EF-1B81AE49F804}" type="pres">
      <dgm:prSet presAssocID="{B1E82D37-304B-4A16-B881-318743726445}" presName="parentLin" presStyleCnt="0"/>
      <dgm:spPr/>
    </dgm:pt>
    <dgm:pt modelId="{0D13ACEC-BAAA-4986-A471-DEABDE2A3229}" type="pres">
      <dgm:prSet presAssocID="{B1E82D37-304B-4A16-B881-318743726445}" presName="parentLeftMargin" presStyleLbl="node1" presStyleIdx="1" presStyleCnt="6"/>
      <dgm:spPr/>
    </dgm:pt>
    <dgm:pt modelId="{D9BD2A3F-55CF-4CD1-B66D-E125C0D6437B}" type="pres">
      <dgm:prSet presAssocID="{B1E82D37-304B-4A16-B881-318743726445}" presName="parentText" presStyleLbl="node1" presStyleIdx="2" presStyleCnt="6">
        <dgm:presLayoutVars>
          <dgm:chMax val="0"/>
          <dgm:bulletEnabled val="1"/>
        </dgm:presLayoutVars>
      </dgm:prSet>
      <dgm:spPr/>
    </dgm:pt>
    <dgm:pt modelId="{3B15134D-396C-4975-9E90-08D29025205B}" type="pres">
      <dgm:prSet presAssocID="{B1E82D37-304B-4A16-B881-318743726445}" presName="negativeSpace" presStyleCnt="0"/>
      <dgm:spPr/>
    </dgm:pt>
    <dgm:pt modelId="{7F7434D6-BC96-4D73-9D81-7CF8748055C3}" type="pres">
      <dgm:prSet presAssocID="{B1E82D37-304B-4A16-B881-318743726445}" presName="childText" presStyleLbl="conFgAcc1" presStyleIdx="2" presStyleCnt="6">
        <dgm:presLayoutVars>
          <dgm:bulletEnabled val="1"/>
        </dgm:presLayoutVars>
      </dgm:prSet>
      <dgm:spPr/>
    </dgm:pt>
    <dgm:pt modelId="{C07FA4B8-A0BB-46A0-AC02-47FE63DD3EC3}" type="pres">
      <dgm:prSet presAssocID="{2AB12C48-D472-41F3-A177-10AE627EB324}" presName="spaceBetweenRectangles" presStyleCnt="0"/>
      <dgm:spPr/>
    </dgm:pt>
    <dgm:pt modelId="{28021B7C-7671-4FEB-B007-36D6463546E2}" type="pres">
      <dgm:prSet presAssocID="{EA052653-9661-4451-81C1-8CC35F07968D}" presName="parentLin" presStyleCnt="0"/>
      <dgm:spPr/>
    </dgm:pt>
    <dgm:pt modelId="{469429D3-DF24-4206-8EAC-62E904B16C63}" type="pres">
      <dgm:prSet presAssocID="{EA052653-9661-4451-81C1-8CC35F07968D}" presName="parentLeftMargin" presStyleLbl="node1" presStyleIdx="2" presStyleCnt="6"/>
      <dgm:spPr/>
    </dgm:pt>
    <dgm:pt modelId="{BDCAE2E4-7E8F-4F98-8EB8-3032AF06DC28}" type="pres">
      <dgm:prSet presAssocID="{EA052653-9661-4451-81C1-8CC35F07968D}" presName="parentText" presStyleLbl="node1" presStyleIdx="3" presStyleCnt="6">
        <dgm:presLayoutVars>
          <dgm:chMax val="0"/>
          <dgm:bulletEnabled val="1"/>
        </dgm:presLayoutVars>
      </dgm:prSet>
      <dgm:spPr/>
    </dgm:pt>
    <dgm:pt modelId="{C1D5D330-C45C-4C02-9697-70D4DBA0C068}" type="pres">
      <dgm:prSet presAssocID="{EA052653-9661-4451-81C1-8CC35F07968D}" presName="negativeSpace" presStyleCnt="0"/>
      <dgm:spPr/>
    </dgm:pt>
    <dgm:pt modelId="{BAD40812-52A9-4E6E-980A-99D65E52C142}" type="pres">
      <dgm:prSet presAssocID="{EA052653-9661-4451-81C1-8CC35F07968D}" presName="childText" presStyleLbl="conFgAcc1" presStyleIdx="3" presStyleCnt="6">
        <dgm:presLayoutVars>
          <dgm:bulletEnabled val="1"/>
        </dgm:presLayoutVars>
      </dgm:prSet>
      <dgm:spPr/>
    </dgm:pt>
    <dgm:pt modelId="{888F306F-0EFF-4C7E-BE76-33B7421F1008}" type="pres">
      <dgm:prSet presAssocID="{878C2650-3A18-4A4A-888A-9100617A31A2}" presName="spaceBetweenRectangles" presStyleCnt="0"/>
      <dgm:spPr/>
    </dgm:pt>
    <dgm:pt modelId="{C3EF44E7-0598-4DC9-A8C9-EB3AE2E35576}" type="pres">
      <dgm:prSet presAssocID="{7A2113F7-FEFE-4240-8AA1-0859D40097E8}" presName="parentLin" presStyleCnt="0"/>
      <dgm:spPr/>
    </dgm:pt>
    <dgm:pt modelId="{05AE714D-2B70-474F-BED2-E882F2C0C6CF}" type="pres">
      <dgm:prSet presAssocID="{7A2113F7-FEFE-4240-8AA1-0859D40097E8}" presName="parentLeftMargin" presStyleLbl="node1" presStyleIdx="3" presStyleCnt="6"/>
      <dgm:spPr/>
    </dgm:pt>
    <dgm:pt modelId="{FC2B5EAD-F80D-4D2F-96D6-C18AA79543C1}" type="pres">
      <dgm:prSet presAssocID="{7A2113F7-FEFE-4240-8AA1-0859D40097E8}" presName="parentText" presStyleLbl="node1" presStyleIdx="4" presStyleCnt="6">
        <dgm:presLayoutVars>
          <dgm:chMax val="0"/>
          <dgm:bulletEnabled val="1"/>
        </dgm:presLayoutVars>
      </dgm:prSet>
      <dgm:spPr/>
    </dgm:pt>
    <dgm:pt modelId="{9552A67C-F763-4D9A-83A2-53897A4A4616}" type="pres">
      <dgm:prSet presAssocID="{7A2113F7-FEFE-4240-8AA1-0859D40097E8}" presName="negativeSpace" presStyleCnt="0"/>
      <dgm:spPr/>
    </dgm:pt>
    <dgm:pt modelId="{77BAC50F-F4DF-49F6-A54C-2DBBDC455AE7}" type="pres">
      <dgm:prSet presAssocID="{7A2113F7-FEFE-4240-8AA1-0859D40097E8}" presName="childText" presStyleLbl="conFgAcc1" presStyleIdx="4" presStyleCnt="6">
        <dgm:presLayoutVars>
          <dgm:bulletEnabled val="1"/>
        </dgm:presLayoutVars>
      </dgm:prSet>
      <dgm:spPr/>
    </dgm:pt>
    <dgm:pt modelId="{14F88876-D2DA-48EB-AD59-5148EE4B00E3}" type="pres">
      <dgm:prSet presAssocID="{5AED5ADA-DB7B-4AF5-ABA9-3322D86C61F6}" presName="spaceBetweenRectangles" presStyleCnt="0"/>
      <dgm:spPr/>
    </dgm:pt>
    <dgm:pt modelId="{7BC4B272-170D-431D-B769-0003A184CE00}" type="pres">
      <dgm:prSet presAssocID="{7C20B940-2884-424A-976D-82D339D4E9CA}" presName="parentLin" presStyleCnt="0"/>
      <dgm:spPr/>
    </dgm:pt>
    <dgm:pt modelId="{45BC10CD-A52B-49C4-A046-D243DD185ACC}" type="pres">
      <dgm:prSet presAssocID="{7C20B940-2884-424A-976D-82D339D4E9CA}" presName="parentLeftMargin" presStyleLbl="node1" presStyleIdx="4" presStyleCnt="6"/>
      <dgm:spPr/>
    </dgm:pt>
    <dgm:pt modelId="{78047C7F-3BD9-4926-AFB4-68F479BB44AA}" type="pres">
      <dgm:prSet presAssocID="{7C20B940-2884-424A-976D-82D339D4E9CA}" presName="parentText" presStyleLbl="node1" presStyleIdx="5" presStyleCnt="6">
        <dgm:presLayoutVars>
          <dgm:chMax val="0"/>
          <dgm:bulletEnabled val="1"/>
        </dgm:presLayoutVars>
      </dgm:prSet>
      <dgm:spPr/>
    </dgm:pt>
    <dgm:pt modelId="{F144E82B-C683-47E4-A35B-62760B44C205}" type="pres">
      <dgm:prSet presAssocID="{7C20B940-2884-424A-976D-82D339D4E9CA}" presName="negativeSpace" presStyleCnt="0"/>
      <dgm:spPr/>
    </dgm:pt>
    <dgm:pt modelId="{1CBE458A-BEF9-42EC-8282-D28940547D37}" type="pres">
      <dgm:prSet presAssocID="{7C20B940-2884-424A-976D-82D339D4E9CA}" presName="childText" presStyleLbl="conFgAcc1" presStyleIdx="5" presStyleCnt="6">
        <dgm:presLayoutVars>
          <dgm:bulletEnabled val="1"/>
        </dgm:presLayoutVars>
      </dgm:prSet>
      <dgm:spPr/>
    </dgm:pt>
  </dgm:ptLst>
  <dgm:cxnLst>
    <dgm:cxn modelId="{16CB9F07-A1BA-40FC-8DC7-D06073FDC348}" type="presOf" srcId="{7A2113F7-FEFE-4240-8AA1-0859D40097E8}" destId="{05AE714D-2B70-474F-BED2-E882F2C0C6CF}" srcOrd="0" destOrd="0" presId="urn:microsoft.com/office/officeart/2005/8/layout/list1"/>
    <dgm:cxn modelId="{72E3C40E-7E46-4DF3-AC20-926FB7142553}" srcId="{D67E5B59-84FE-48D6-9153-ECF05A96724A}" destId="{7A2113F7-FEFE-4240-8AA1-0859D40097E8}" srcOrd="4" destOrd="0" parTransId="{68A77D10-2C43-4205-919F-491A9FA987E6}" sibTransId="{5AED5ADA-DB7B-4AF5-ABA9-3322D86C61F6}"/>
    <dgm:cxn modelId="{C185151C-43A5-4D9F-B7E3-8E19BDDD19A3}" type="presOf" srcId="{7C20B940-2884-424A-976D-82D339D4E9CA}" destId="{45BC10CD-A52B-49C4-A046-D243DD185ACC}" srcOrd="0" destOrd="0" presId="urn:microsoft.com/office/officeart/2005/8/layout/list1"/>
    <dgm:cxn modelId="{F9E1462E-C8BB-47B0-B567-9EE4921E4B53}" type="presOf" srcId="{EA052653-9661-4451-81C1-8CC35F07968D}" destId="{469429D3-DF24-4206-8EAC-62E904B16C63}" srcOrd="0" destOrd="0" presId="urn:microsoft.com/office/officeart/2005/8/layout/list1"/>
    <dgm:cxn modelId="{C12EEE32-C5F3-4E67-AE40-12CF12A26A6C}" type="presOf" srcId="{D67E5B59-84FE-48D6-9153-ECF05A96724A}" destId="{BA628CDE-CFBD-4DAB-8373-56B6F0C9CDFE}" srcOrd="0" destOrd="0" presId="urn:microsoft.com/office/officeart/2005/8/layout/list1"/>
    <dgm:cxn modelId="{AA9FDE63-3FCE-4CC4-996F-36BE0C4F416D}" type="presOf" srcId="{B1E82D37-304B-4A16-B881-318743726445}" destId="{0D13ACEC-BAAA-4986-A471-DEABDE2A3229}" srcOrd="0" destOrd="0" presId="urn:microsoft.com/office/officeart/2005/8/layout/list1"/>
    <dgm:cxn modelId="{B7EED075-2B65-4FE2-BC84-DE84615F4732}" type="presOf" srcId="{5540B6BA-04F0-4836-BA00-8BDCC7477191}" destId="{08FE4D40-A286-4EB6-8759-4B77B867B3DF}" srcOrd="1" destOrd="0" presId="urn:microsoft.com/office/officeart/2005/8/layout/list1"/>
    <dgm:cxn modelId="{14057088-9A6F-46F2-8272-3A065596FC7B}" type="presOf" srcId="{B1E82D37-304B-4A16-B881-318743726445}" destId="{D9BD2A3F-55CF-4CD1-B66D-E125C0D6437B}" srcOrd="1" destOrd="0" presId="urn:microsoft.com/office/officeart/2005/8/layout/list1"/>
    <dgm:cxn modelId="{74CAF69B-EF01-4B16-A82D-F97567A153A5}" type="presOf" srcId="{067DEAE7-A613-41BE-AF9B-810AB31A0FEE}" destId="{FE61E943-1B83-48E7-9E65-106582B37601}" srcOrd="1" destOrd="0" presId="urn:microsoft.com/office/officeart/2005/8/layout/list1"/>
    <dgm:cxn modelId="{399BA59E-B549-4EF5-B43B-5F1C3BD97ABE}" srcId="{D67E5B59-84FE-48D6-9153-ECF05A96724A}" destId="{5540B6BA-04F0-4836-BA00-8BDCC7477191}" srcOrd="0" destOrd="0" parTransId="{DA93E67A-A092-4982-8646-85518BB6A200}" sibTransId="{93CBFC7B-5F33-4E4B-BB68-50AEF11671FA}"/>
    <dgm:cxn modelId="{0624D4A3-941C-4D86-86D0-A3A55F8646DA}" type="presOf" srcId="{7C20B940-2884-424A-976D-82D339D4E9CA}" destId="{78047C7F-3BD9-4926-AFB4-68F479BB44AA}" srcOrd="1" destOrd="0" presId="urn:microsoft.com/office/officeart/2005/8/layout/list1"/>
    <dgm:cxn modelId="{2B1CBCB8-73C3-4992-B126-5E2296F319FD}" type="presOf" srcId="{EA052653-9661-4451-81C1-8CC35F07968D}" destId="{BDCAE2E4-7E8F-4F98-8EB8-3032AF06DC28}" srcOrd="1" destOrd="0" presId="urn:microsoft.com/office/officeart/2005/8/layout/list1"/>
    <dgm:cxn modelId="{7D1EB8BC-6472-4461-9566-C090EA3588C0}" type="presOf" srcId="{067DEAE7-A613-41BE-AF9B-810AB31A0FEE}" destId="{29323C48-45EB-4875-A418-74582577F88D}" srcOrd="0" destOrd="0" presId="urn:microsoft.com/office/officeart/2005/8/layout/list1"/>
    <dgm:cxn modelId="{BAB578D6-53C8-4DBF-A659-4F2049B1F0FF}" srcId="{D67E5B59-84FE-48D6-9153-ECF05A96724A}" destId="{EA052653-9661-4451-81C1-8CC35F07968D}" srcOrd="3" destOrd="0" parTransId="{EC197369-3B56-46A1-815B-2BC99C770A99}" sibTransId="{878C2650-3A18-4A4A-888A-9100617A31A2}"/>
    <dgm:cxn modelId="{66EE07DA-13E3-40C7-BEA5-272317615BDF}" type="presOf" srcId="{7A2113F7-FEFE-4240-8AA1-0859D40097E8}" destId="{FC2B5EAD-F80D-4D2F-96D6-C18AA79543C1}" srcOrd="1" destOrd="0" presId="urn:microsoft.com/office/officeart/2005/8/layout/list1"/>
    <dgm:cxn modelId="{AF51D8E0-7A5B-44A1-B521-FD157FA22CC5}" type="presOf" srcId="{5540B6BA-04F0-4836-BA00-8BDCC7477191}" destId="{616468E0-02A9-429A-AC93-F5F191C03EDE}" srcOrd="0" destOrd="0" presId="urn:microsoft.com/office/officeart/2005/8/layout/list1"/>
    <dgm:cxn modelId="{0969F0E5-82BE-4CE9-A38B-2F244F908333}" srcId="{D67E5B59-84FE-48D6-9153-ECF05A96724A}" destId="{7C20B940-2884-424A-976D-82D339D4E9CA}" srcOrd="5" destOrd="0" parTransId="{1BA93B6C-083F-41F0-85FE-C1C90A728A1E}" sibTransId="{09E6A741-6E77-4973-BBA3-1A986AACEF87}"/>
    <dgm:cxn modelId="{A0AAAFE6-9FBF-49B3-89D2-D9B86235611E}" srcId="{D67E5B59-84FE-48D6-9153-ECF05A96724A}" destId="{B1E82D37-304B-4A16-B881-318743726445}" srcOrd="2" destOrd="0" parTransId="{6BC933AB-5E46-4805-BE4D-A65722C3E1EB}" sibTransId="{2AB12C48-D472-41F3-A177-10AE627EB324}"/>
    <dgm:cxn modelId="{CED6DCEE-3235-4796-AE20-6EDB569BA335}" srcId="{D67E5B59-84FE-48D6-9153-ECF05A96724A}" destId="{067DEAE7-A613-41BE-AF9B-810AB31A0FEE}" srcOrd="1" destOrd="0" parTransId="{FD12140A-9C7B-466A-9051-80B419864F69}" sibTransId="{B1663F7B-D945-4318-ABCA-41AFA99D2368}"/>
    <dgm:cxn modelId="{BFDFC54E-3720-44C0-897E-6E1E1A211951}" type="presParOf" srcId="{BA628CDE-CFBD-4DAB-8373-56B6F0C9CDFE}" destId="{B58799D2-F67E-46EE-A0D1-412C8E3BE558}" srcOrd="0" destOrd="0" presId="urn:microsoft.com/office/officeart/2005/8/layout/list1"/>
    <dgm:cxn modelId="{4AEC9806-B0FD-405F-BF95-12D918722C67}" type="presParOf" srcId="{B58799D2-F67E-46EE-A0D1-412C8E3BE558}" destId="{616468E0-02A9-429A-AC93-F5F191C03EDE}" srcOrd="0" destOrd="0" presId="urn:microsoft.com/office/officeart/2005/8/layout/list1"/>
    <dgm:cxn modelId="{125E3F96-0CC3-47E0-851A-990FFDA0C4E7}" type="presParOf" srcId="{B58799D2-F67E-46EE-A0D1-412C8E3BE558}" destId="{08FE4D40-A286-4EB6-8759-4B77B867B3DF}" srcOrd="1" destOrd="0" presId="urn:microsoft.com/office/officeart/2005/8/layout/list1"/>
    <dgm:cxn modelId="{81AB4A18-600C-4E29-BF03-3410AD8A921A}" type="presParOf" srcId="{BA628CDE-CFBD-4DAB-8373-56B6F0C9CDFE}" destId="{2181D4D2-26B8-4306-B78B-6C8F16D8BE9D}" srcOrd="1" destOrd="0" presId="urn:microsoft.com/office/officeart/2005/8/layout/list1"/>
    <dgm:cxn modelId="{B67979BF-F313-4928-ABF6-7EA88699B581}" type="presParOf" srcId="{BA628CDE-CFBD-4DAB-8373-56B6F0C9CDFE}" destId="{51B2C534-EB59-4915-9B2E-8C213F196FEB}" srcOrd="2" destOrd="0" presId="urn:microsoft.com/office/officeart/2005/8/layout/list1"/>
    <dgm:cxn modelId="{E41258BB-C41F-4223-A2E0-0D3AE460CE3A}" type="presParOf" srcId="{BA628CDE-CFBD-4DAB-8373-56B6F0C9CDFE}" destId="{2F92DCC3-1AE8-4FC3-9619-9408D7F2D2C0}" srcOrd="3" destOrd="0" presId="urn:microsoft.com/office/officeart/2005/8/layout/list1"/>
    <dgm:cxn modelId="{E35FF038-C467-4B12-B2F6-2BCE47CB547F}" type="presParOf" srcId="{BA628CDE-CFBD-4DAB-8373-56B6F0C9CDFE}" destId="{9FEF537A-C030-46D1-9D08-9E83C7E9854F}" srcOrd="4" destOrd="0" presId="urn:microsoft.com/office/officeart/2005/8/layout/list1"/>
    <dgm:cxn modelId="{275AFB6E-BB6A-42F7-BFEC-DF6C80F00555}" type="presParOf" srcId="{9FEF537A-C030-46D1-9D08-9E83C7E9854F}" destId="{29323C48-45EB-4875-A418-74582577F88D}" srcOrd="0" destOrd="0" presId="urn:microsoft.com/office/officeart/2005/8/layout/list1"/>
    <dgm:cxn modelId="{279AF8AA-FD6B-488A-92F8-919C350F5ED9}" type="presParOf" srcId="{9FEF537A-C030-46D1-9D08-9E83C7E9854F}" destId="{FE61E943-1B83-48E7-9E65-106582B37601}" srcOrd="1" destOrd="0" presId="urn:microsoft.com/office/officeart/2005/8/layout/list1"/>
    <dgm:cxn modelId="{772C73A5-FA6E-49D5-8FFD-2ACB692350D7}" type="presParOf" srcId="{BA628CDE-CFBD-4DAB-8373-56B6F0C9CDFE}" destId="{3AE3A8E8-4DCF-4C35-9E54-0515D5105A43}" srcOrd="5" destOrd="0" presId="urn:microsoft.com/office/officeart/2005/8/layout/list1"/>
    <dgm:cxn modelId="{367EE293-0B83-4FE0-BEC1-E41C3F64363A}" type="presParOf" srcId="{BA628CDE-CFBD-4DAB-8373-56B6F0C9CDFE}" destId="{6138EEE6-2496-4E87-A634-D25FF0006D82}" srcOrd="6" destOrd="0" presId="urn:microsoft.com/office/officeart/2005/8/layout/list1"/>
    <dgm:cxn modelId="{398984C6-53F2-431B-84A6-4ADE6560E367}" type="presParOf" srcId="{BA628CDE-CFBD-4DAB-8373-56B6F0C9CDFE}" destId="{E878B04B-50DB-40C6-B4F4-B36506DE0342}" srcOrd="7" destOrd="0" presId="urn:microsoft.com/office/officeart/2005/8/layout/list1"/>
    <dgm:cxn modelId="{C75CD67C-CDA4-49B6-A9CC-17731D16305C}" type="presParOf" srcId="{BA628CDE-CFBD-4DAB-8373-56B6F0C9CDFE}" destId="{01C0DC31-3F1B-4688-87EF-1B81AE49F804}" srcOrd="8" destOrd="0" presId="urn:microsoft.com/office/officeart/2005/8/layout/list1"/>
    <dgm:cxn modelId="{BCD10B5C-EEBB-44BB-82A7-23BD71F91FE1}" type="presParOf" srcId="{01C0DC31-3F1B-4688-87EF-1B81AE49F804}" destId="{0D13ACEC-BAAA-4986-A471-DEABDE2A3229}" srcOrd="0" destOrd="0" presId="urn:microsoft.com/office/officeart/2005/8/layout/list1"/>
    <dgm:cxn modelId="{71664EC8-A930-40F3-B4E3-A6A6D39D1088}" type="presParOf" srcId="{01C0DC31-3F1B-4688-87EF-1B81AE49F804}" destId="{D9BD2A3F-55CF-4CD1-B66D-E125C0D6437B}" srcOrd="1" destOrd="0" presId="urn:microsoft.com/office/officeart/2005/8/layout/list1"/>
    <dgm:cxn modelId="{B8DE915F-0310-4FA6-A862-08168192A3B7}" type="presParOf" srcId="{BA628CDE-CFBD-4DAB-8373-56B6F0C9CDFE}" destId="{3B15134D-396C-4975-9E90-08D29025205B}" srcOrd="9" destOrd="0" presId="urn:microsoft.com/office/officeart/2005/8/layout/list1"/>
    <dgm:cxn modelId="{C011115D-9773-4303-96C6-81332E195151}" type="presParOf" srcId="{BA628CDE-CFBD-4DAB-8373-56B6F0C9CDFE}" destId="{7F7434D6-BC96-4D73-9D81-7CF8748055C3}" srcOrd="10" destOrd="0" presId="urn:microsoft.com/office/officeart/2005/8/layout/list1"/>
    <dgm:cxn modelId="{2723F9A1-BCB3-4964-907D-B55C1112FD18}" type="presParOf" srcId="{BA628CDE-CFBD-4DAB-8373-56B6F0C9CDFE}" destId="{C07FA4B8-A0BB-46A0-AC02-47FE63DD3EC3}" srcOrd="11" destOrd="0" presId="urn:microsoft.com/office/officeart/2005/8/layout/list1"/>
    <dgm:cxn modelId="{55901A2C-D74A-4819-A3AB-2881373DF5E0}" type="presParOf" srcId="{BA628CDE-CFBD-4DAB-8373-56B6F0C9CDFE}" destId="{28021B7C-7671-4FEB-B007-36D6463546E2}" srcOrd="12" destOrd="0" presId="urn:microsoft.com/office/officeart/2005/8/layout/list1"/>
    <dgm:cxn modelId="{169A3E7C-AEA6-4E57-A2C8-1C49BC760928}" type="presParOf" srcId="{28021B7C-7671-4FEB-B007-36D6463546E2}" destId="{469429D3-DF24-4206-8EAC-62E904B16C63}" srcOrd="0" destOrd="0" presId="urn:microsoft.com/office/officeart/2005/8/layout/list1"/>
    <dgm:cxn modelId="{6C5C979B-5FD2-420D-B674-59A9994FE816}" type="presParOf" srcId="{28021B7C-7671-4FEB-B007-36D6463546E2}" destId="{BDCAE2E4-7E8F-4F98-8EB8-3032AF06DC28}" srcOrd="1" destOrd="0" presId="urn:microsoft.com/office/officeart/2005/8/layout/list1"/>
    <dgm:cxn modelId="{CA1E8B84-1D68-4CBB-926C-2B8C10AF8E17}" type="presParOf" srcId="{BA628CDE-CFBD-4DAB-8373-56B6F0C9CDFE}" destId="{C1D5D330-C45C-4C02-9697-70D4DBA0C068}" srcOrd="13" destOrd="0" presId="urn:microsoft.com/office/officeart/2005/8/layout/list1"/>
    <dgm:cxn modelId="{950D433F-2DE3-4C18-86F2-E3EF91418E73}" type="presParOf" srcId="{BA628CDE-CFBD-4DAB-8373-56B6F0C9CDFE}" destId="{BAD40812-52A9-4E6E-980A-99D65E52C142}" srcOrd="14" destOrd="0" presId="urn:microsoft.com/office/officeart/2005/8/layout/list1"/>
    <dgm:cxn modelId="{81B99FFF-A4A7-444A-853A-0C11C90EA0FE}" type="presParOf" srcId="{BA628CDE-CFBD-4DAB-8373-56B6F0C9CDFE}" destId="{888F306F-0EFF-4C7E-BE76-33B7421F1008}" srcOrd="15" destOrd="0" presId="urn:microsoft.com/office/officeart/2005/8/layout/list1"/>
    <dgm:cxn modelId="{F62ADC31-4688-46F0-8424-11469B9DF572}" type="presParOf" srcId="{BA628CDE-CFBD-4DAB-8373-56B6F0C9CDFE}" destId="{C3EF44E7-0598-4DC9-A8C9-EB3AE2E35576}" srcOrd="16" destOrd="0" presId="urn:microsoft.com/office/officeart/2005/8/layout/list1"/>
    <dgm:cxn modelId="{B206418B-1E2D-42B1-AD02-276BC92B7CAA}" type="presParOf" srcId="{C3EF44E7-0598-4DC9-A8C9-EB3AE2E35576}" destId="{05AE714D-2B70-474F-BED2-E882F2C0C6CF}" srcOrd="0" destOrd="0" presId="urn:microsoft.com/office/officeart/2005/8/layout/list1"/>
    <dgm:cxn modelId="{E3E8844D-9150-4975-A6FE-CD99EC2C472F}" type="presParOf" srcId="{C3EF44E7-0598-4DC9-A8C9-EB3AE2E35576}" destId="{FC2B5EAD-F80D-4D2F-96D6-C18AA79543C1}" srcOrd="1" destOrd="0" presId="urn:microsoft.com/office/officeart/2005/8/layout/list1"/>
    <dgm:cxn modelId="{AD795E4F-2873-4FDC-9D2C-F674AD2B3F89}" type="presParOf" srcId="{BA628CDE-CFBD-4DAB-8373-56B6F0C9CDFE}" destId="{9552A67C-F763-4D9A-83A2-53897A4A4616}" srcOrd="17" destOrd="0" presId="urn:microsoft.com/office/officeart/2005/8/layout/list1"/>
    <dgm:cxn modelId="{2A4C99AA-A1A3-4DB4-8023-84FC8C9D6142}" type="presParOf" srcId="{BA628CDE-CFBD-4DAB-8373-56B6F0C9CDFE}" destId="{77BAC50F-F4DF-49F6-A54C-2DBBDC455AE7}" srcOrd="18" destOrd="0" presId="urn:microsoft.com/office/officeart/2005/8/layout/list1"/>
    <dgm:cxn modelId="{7CAD16A7-1994-41B2-9F30-A5603A08DC36}" type="presParOf" srcId="{BA628CDE-CFBD-4DAB-8373-56B6F0C9CDFE}" destId="{14F88876-D2DA-48EB-AD59-5148EE4B00E3}" srcOrd="19" destOrd="0" presId="urn:microsoft.com/office/officeart/2005/8/layout/list1"/>
    <dgm:cxn modelId="{62C52400-8757-4D5E-BFFC-06EF0608714B}" type="presParOf" srcId="{BA628CDE-CFBD-4DAB-8373-56B6F0C9CDFE}" destId="{7BC4B272-170D-431D-B769-0003A184CE00}" srcOrd="20" destOrd="0" presId="urn:microsoft.com/office/officeart/2005/8/layout/list1"/>
    <dgm:cxn modelId="{BF808E59-FAA5-48E6-BC66-225DAE01E37C}" type="presParOf" srcId="{7BC4B272-170D-431D-B769-0003A184CE00}" destId="{45BC10CD-A52B-49C4-A046-D243DD185ACC}" srcOrd="0" destOrd="0" presId="urn:microsoft.com/office/officeart/2005/8/layout/list1"/>
    <dgm:cxn modelId="{16D57FE5-92DD-416F-B09B-358B1364B143}" type="presParOf" srcId="{7BC4B272-170D-431D-B769-0003A184CE00}" destId="{78047C7F-3BD9-4926-AFB4-68F479BB44AA}" srcOrd="1" destOrd="0" presId="urn:microsoft.com/office/officeart/2005/8/layout/list1"/>
    <dgm:cxn modelId="{44280B0D-A613-40A0-AC6A-5C622EE70FCA}" type="presParOf" srcId="{BA628CDE-CFBD-4DAB-8373-56B6F0C9CDFE}" destId="{F144E82B-C683-47E4-A35B-62760B44C205}" srcOrd="21" destOrd="0" presId="urn:microsoft.com/office/officeart/2005/8/layout/list1"/>
    <dgm:cxn modelId="{5392C63B-8CE4-448D-82E4-963F58F6B82C}" type="presParOf" srcId="{BA628CDE-CFBD-4DAB-8373-56B6F0C9CDFE}" destId="{1CBE458A-BEF9-42EC-8282-D28940547D37}"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12D41D-3782-471D-BF82-D311FC061679}" type="doc">
      <dgm:prSet loTypeId="urn:microsoft.com/office/officeart/2005/8/layout/matrix1" loCatId="matrix" qsTypeId="urn:microsoft.com/office/officeart/2005/8/quickstyle/simple1" qsCatId="simple" csTypeId="urn:microsoft.com/office/officeart/2005/8/colors/colorful3" csCatId="colorful" phldr="1"/>
      <dgm:spPr/>
      <dgm:t>
        <a:bodyPr/>
        <a:lstStyle/>
        <a:p>
          <a:endParaRPr lang="es-ES"/>
        </a:p>
      </dgm:t>
    </dgm:pt>
    <dgm:pt modelId="{DFC50DF2-1157-4B18-B5F8-132BEA756D7B}">
      <dgm:prSet phldrT="[Texto]"/>
      <dgm:spPr/>
      <dgm:t>
        <a:bodyPr/>
        <a:lstStyle/>
        <a:p>
          <a:r>
            <a:rPr lang="es-ES" dirty="0"/>
            <a:t>Descripción histórica</a:t>
          </a:r>
        </a:p>
      </dgm:t>
    </dgm:pt>
    <dgm:pt modelId="{69D4749C-D315-4F1B-8761-2E5F017952A3}" type="parTrans" cxnId="{F245E0E9-D875-4784-B285-40E5503FFB9B}">
      <dgm:prSet/>
      <dgm:spPr/>
      <dgm:t>
        <a:bodyPr/>
        <a:lstStyle/>
        <a:p>
          <a:endParaRPr lang="es-ES"/>
        </a:p>
      </dgm:t>
    </dgm:pt>
    <dgm:pt modelId="{D3C784E5-4394-49E9-8FE1-D38FF193B99E}" type="sibTrans" cxnId="{F245E0E9-D875-4784-B285-40E5503FFB9B}">
      <dgm:prSet/>
      <dgm:spPr/>
      <dgm:t>
        <a:bodyPr/>
        <a:lstStyle/>
        <a:p>
          <a:endParaRPr lang="es-ES"/>
        </a:p>
      </dgm:t>
    </dgm:pt>
    <dgm:pt modelId="{3F77A8C6-47A1-47FA-A74E-5EC42FDC7127}">
      <dgm:prSet phldrT="[Texto]"/>
      <dgm:spPr/>
      <dgm:t>
        <a:bodyPr/>
        <a:lstStyle/>
        <a:p>
          <a:r>
            <a:rPr lang="es-ES" dirty="0"/>
            <a:t>Fecha de nacimiento</a:t>
          </a:r>
        </a:p>
      </dgm:t>
    </dgm:pt>
    <dgm:pt modelId="{445513DD-D096-404D-89D1-255EA64C6A78}" type="parTrans" cxnId="{777E8294-D1CF-4748-B23B-19B83B5094F6}">
      <dgm:prSet/>
      <dgm:spPr/>
      <dgm:t>
        <a:bodyPr/>
        <a:lstStyle/>
        <a:p>
          <a:endParaRPr lang="es-ES"/>
        </a:p>
      </dgm:t>
    </dgm:pt>
    <dgm:pt modelId="{1BD44F00-C771-4E26-AF71-4FD945438890}" type="sibTrans" cxnId="{777E8294-D1CF-4748-B23B-19B83B5094F6}">
      <dgm:prSet/>
      <dgm:spPr/>
      <dgm:t>
        <a:bodyPr/>
        <a:lstStyle/>
        <a:p>
          <a:endParaRPr lang="es-ES"/>
        </a:p>
      </dgm:t>
    </dgm:pt>
    <dgm:pt modelId="{110F5AE1-8C8C-4540-9D8B-D048C1E0FBDB}">
      <dgm:prSet phldrT="[Texto]"/>
      <dgm:spPr/>
      <dgm:t>
        <a:bodyPr/>
        <a:lstStyle/>
        <a:p>
          <a:r>
            <a:rPr lang="es-ES" dirty="0"/>
            <a:t>¿Cómo nació la empresa?</a:t>
          </a:r>
        </a:p>
      </dgm:t>
    </dgm:pt>
    <dgm:pt modelId="{2F0339EF-25F2-4041-9C5C-2234C0AAB489}" type="parTrans" cxnId="{86E35B94-E689-4FD5-BFBA-DEBCAA636412}">
      <dgm:prSet/>
      <dgm:spPr/>
      <dgm:t>
        <a:bodyPr/>
        <a:lstStyle/>
        <a:p>
          <a:endParaRPr lang="es-ES"/>
        </a:p>
      </dgm:t>
    </dgm:pt>
    <dgm:pt modelId="{BC39287F-6E87-4E26-9562-D88F18D7CB52}" type="sibTrans" cxnId="{86E35B94-E689-4FD5-BFBA-DEBCAA636412}">
      <dgm:prSet/>
      <dgm:spPr/>
      <dgm:t>
        <a:bodyPr/>
        <a:lstStyle/>
        <a:p>
          <a:endParaRPr lang="es-ES"/>
        </a:p>
      </dgm:t>
    </dgm:pt>
    <dgm:pt modelId="{10D99588-CD20-4D35-ABAB-06A8317DBEEA}">
      <dgm:prSet phldrT="[Texto]"/>
      <dgm:spPr/>
      <dgm:t>
        <a:bodyPr/>
        <a:lstStyle/>
        <a:p>
          <a:r>
            <a:rPr lang="es-ES" dirty="0"/>
            <a:t>Cambios a lo largo del tiempo</a:t>
          </a:r>
        </a:p>
      </dgm:t>
    </dgm:pt>
    <dgm:pt modelId="{33C1BC06-3A51-4390-B63E-93FDDCFDE457}" type="parTrans" cxnId="{8263B6D6-E1F2-4537-98C5-35A264328597}">
      <dgm:prSet/>
      <dgm:spPr/>
      <dgm:t>
        <a:bodyPr/>
        <a:lstStyle/>
        <a:p>
          <a:endParaRPr lang="es-ES"/>
        </a:p>
      </dgm:t>
    </dgm:pt>
    <dgm:pt modelId="{5D8F47EC-A0D8-4779-AC3C-2AE5E9E8FBA1}" type="sibTrans" cxnId="{8263B6D6-E1F2-4537-98C5-35A264328597}">
      <dgm:prSet/>
      <dgm:spPr/>
      <dgm:t>
        <a:bodyPr/>
        <a:lstStyle/>
        <a:p>
          <a:endParaRPr lang="es-ES"/>
        </a:p>
      </dgm:t>
    </dgm:pt>
    <dgm:pt modelId="{7A20D4DB-3711-4A51-99E6-7F6E0ED1FDE0}">
      <dgm:prSet phldrT="[Texto]"/>
      <dgm:spPr/>
      <dgm:t>
        <a:bodyPr/>
        <a:lstStyle/>
        <a:p>
          <a:r>
            <a:rPr lang="es-ES" dirty="0"/>
            <a:t>Dueños / propietarios</a:t>
          </a:r>
        </a:p>
      </dgm:t>
    </dgm:pt>
    <dgm:pt modelId="{36AE2FE8-4644-432D-A89C-D69DCBE362D6}" type="parTrans" cxnId="{CF713E18-3F1E-4A89-8478-3AC135072695}">
      <dgm:prSet/>
      <dgm:spPr/>
      <dgm:t>
        <a:bodyPr/>
        <a:lstStyle/>
        <a:p>
          <a:endParaRPr lang="es-ES"/>
        </a:p>
      </dgm:t>
    </dgm:pt>
    <dgm:pt modelId="{ADD3DDDF-0E58-4AA0-A8F3-6B55653EE7E5}" type="sibTrans" cxnId="{CF713E18-3F1E-4A89-8478-3AC135072695}">
      <dgm:prSet/>
      <dgm:spPr/>
      <dgm:t>
        <a:bodyPr/>
        <a:lstStyle/>
        <a:p>
          <a:endParaRPr lang="es-ES"/>
        </a:p>
      </dgm:t>
    </dgm:pt>
    <dgm:pt modelId="{E1D27051-C539-4738-BDC0-39DB3EBF34C0}" type="pres">
      <dgm:prSet presAssocID="{AE12D41D-3782-471D-BF82-D311FC061679}" presName="diagram" presStyleCnt="0">
        <dgm:presLayoutVars>
          <dgm:chMax val="1"/>
          <dgm:dir/>
          <dgm:animLvl val="ctr"/>
          <dgm:resizeHandles val="exact"/>
        </dgm:presLayoutVars>
      </dgm:prSet>
      <dgm:spPr/>
    </dgm:pt>
    <dgm:pt modelId="{0D5318F5-8B24-4839-A7AE-3F7CDC14326E}" type="pres">
      <dgm:prSet presAssocID="{AE12D41D-3782-471D-BF82-D311FC061679}" presName="matrix" presStyleCnt="0"/>
      <dgm:spPr/>
    </dgm:pt>
    <dgm:pt modelId="{760A4C05-5BAF-4457-9846-B760999D4979}" type="pres">
      <dgm:prSet presAssocID="{AE12D41D-3782-471D-BF82-D311FC061679}" presName="tile1" presStyleLbl="node1" presStyleIdx="0" presStyleCnt="4"/>
      <dgm:spPr/>
    </dgm:pt>
    <dgm:pt modelId="{225FCE0C-B5E3-4731-B55D-089C17D21D67}" type="pres">
      <dgm:prSet presAssocID="{AE12D41D-3782-471D-BF82-D311FC061679}" presName="tile1text" presStyleLbl="node1" presStyleIdx="0" presStyleCnt="4">
        <dgm:presLayoutVars>
          <dgm:chMax val="0"/>
          <dgm:chPref val="0"/>
          <dgm:bulletEnabled val="1"/>
        </dgm:presLayoutVars>
      </dgm:prSet>
      <dgm:spPr/>
    </dgm:pt>
    <dgm:pt modelId="{E9FDA591-33D0-4DDB-A325-605B059E9C29}" type="pres">
      <dgm:prSet presAssocID="{AE12D41D-3782-471D-BF82-D311FC061679}" presName="tile2" presStyleLbl="node1" presStyleIdx="1" presStyleCnt="4"/>
      <dgm:spPr/>
    </dgm:pt>
    <dgm:pt modelId="{D1690B08-D27E-4A2B-A800-C5AC63EFC68D}" type="pres">
      <dgm:prSet presAssocID="{AE12D41D-3782-471D-BF82-D311FC061679}" presName="tile2text" presStyleLbl="node1" presStyleIdx="1" presStyleCnt="4">
        <dgm:presLayoutVars>
          <dgm:chMax val="0"/>
          <dgm:chPref val="0"/>
          <dgm:bulletEnabled val="1"/>
        </dgm:presLayoutVars>
      </dgm:prSet>
      <dgm:spPr/>
    </dgm:pt>
    <dgm:pt modelId="{E3D32769-4880-4246-8038-42A79C0A48D5}" type="pres">
      <dgm:prSet presAssocID="{AE12D41D-3782-471D-BF82-D311FC061679}" presName="tile3" presStyleLbl="node1" presStyleIdx="2" presStyleCnt="4"/>
      <dgm:spPr/>
    </dgm:pt>
    <dgm:pt modelId="{8DA02407-D0F0-4EF3-A5A4-0253E0EC396F}" type="pres">
      <dgm:prSet presAssocID="{AE12D41D-3782-471D-BF82-D311FC061679}" presName="tile3text" presStyleLbl="node1" presStyleIdx="2" presStyleCnt="4">
        <dgm:presLayoutVars>
          <dgm:chMax val="0"/>
          <dgm:chPref val="0"/>
          <dgm:bulletEnabled val="1"/>
        </dgm:presLayoutVars>
      </dgm:prSet>
      <dgm:spPr/>
    </dgm:pt>
    <dgm:pt modelId="{AB8A5089-4D44-4AD5-8CF0-2CA7F4219D28}" type="pres">
      <dgm:prSet presAssocID="{AE12D41D-3782-471D-BF82-D311FC061679}" presName="tile4" presStyleLbl="node1" presStyleIdx="3" presStyleCnt="4"/>
      <dgm:spPr/>
    </dgm:pt>
    <dgm:pt modelId="{48B18415-798C-409E-B621-F6D853874E63}" type="pres">
      <dgm:prSet presAssocID="{AE12D41D-3782-471D-BF82-D311FC061679}" presName="tile4text" presStyleLbl="node1" presStyleIdx="3" presStyleCnt="4">
        <dgm:presLayoutVars>
          <dgm:chMax val="0"/>
          <dgm:chPref val="0"/>
          <dgm:bulletEnabled val="1"/>
        </dgm:presLayoutVars>
      </dgm:prSet>
      <dgm:spPr/>
    </dgm:pt>
    <dgm:pt modelId="{19A5705C-33FB-44A8-94DD-C10339B1A09A}" type="pres">
      <dgm:prSet presAssocID="{AE12D41D-3782-471D-BF82-D311FC061679}" presName="centerTile" presStyleLbl="fgShp" presStyleIdx="0" presStyleCnt="1">
        <dgm:presLayoutVars>
          <dgm:chMax val="0"/>
          <dgm:chPref val="0"/>
        </dgm:presLayoutVars>
      </dgm:prSet>
      <dgm:spPr/>
    </dgm:pt>
  </dgm:ptLst>
  <dgm:cxnLst>
    <dgm:cxn modelId="{D5E3160B-825F-478B-BDEF-759FDF1CB883}" type="presOf" srcId="{10D99588-CD20-4D35-ABAB-06A8317DBEEA}" destId="{E3D32769-4880-4246-8038-42A79C0A48D5}" srcOrd="0" destOrd="0" presId="urn:microsoft.com/office/officeart/2005/8/layout/matrix1"/>
    <dgm:cxn modelId="{D398BC15-A919-470A-B771-8028E7D554AD}" type="presOf" srcId="{3F77A8C6-47A1-47FA-A74E-5EC42FDC7127}" destId="{760A4C05-5BAF-4457-9846-B760999D4979}" srcOrd="0" destOrd="0" presId="urn:microsoft.com/office/officeart/2005/8/layout/matrix1"/>
    <dgm:cxn modelId="{CF713E18-3F1E-4A89-8478-3AC135072695}" srcId="{DFC50DF2-1157-4B18-B5F8-132BEA756D7B}" destId="{7A20D4DB-3711-4A51-99E6-7F6E0ED1FDE0}" srcOrd="3" destOrd="0" parTransId="{36AE2FE8-4644-432D-A89C-D69DCBE362D6}" sibTransId="{ADD3DDDF-0E58-4AA0-A8F3-6B55653EE7E5}"/>
    <dgm:cxn modelId="{42EFA133-2852-4072-98F5-B9D7968F34A1}" type="presOf" srcId="{10D99588-CD20-4D35-ABAB-06A8317DBEEA}" destId="{8DA02407-D0F0-4EF3-A5A4-0253E0EC396F}" srcOrd="1" destOrd="0" presId="urn:microsoft.com/office/officeart/2005/8/layout/matrix1"/>
    <dgm:cxn modelId="{1D13193B-1619-4077-AF97-CA0BE67079B8}" type="presOf" srcId="{110F5AE1-8C8C-4540-9D8B-D048C1E0FBDB}" destId="{E9FDA591-33D0-4DDB-A325-605B059E9C29}" srcOrd="0" destOrd="0" presId="urn:microsoft.com/office/officeart/2005/8/layout/matrix1"/>
    <dgm:cxn modelId="{44884F71-7279-45E0-BF33-1F0234FAD25E}" type="presOf" srcId="{7A20D4DB-3711-4A51-99E6-7F6E0ED1FDE0}" destId="{AB8A5089-4D44-4AD5-8CF0-2CA7F4219D28}" srcOrd="0" destOrd="0" presId="urn:microsoft.com/office/officeart/2005/8/layout/matrix1"/>
    <dgm:cxn modelId="{A2784B7F-C449-45F1-B07D-AEC6AC6369C6}" type="presOf" srcId="{110F5AE1-8C8C-4540-9D8B-D048C1E0FBDB}" destId="{D1690B08-D27E-4A2B-A800-C5AC63EFC68D}" srcOrd="1" destOrd="0" presId="urn:microsoft.com/office/officeart/2005/8/layout/matrix1"/>
    <dgm:cxn modelId="{7617DF8B-AAE7-4016-A498-67B34B18B111}" type="presOf" srcId="{7A20D4DB-3711-4A51-99E6-7F6E0ED1FDE0}" destId="{48B18415-798C-409E-B621-F6D853874E63}" srcOrd="1" destOrd="0" presId="urn:microsoft.com/office/officeart/2005/8/layout/matrix1"/>
    <dgm:cxn modelId="{A012368F-F3C6-498A-AC95-A7520D1CA8CA}" type="presOf" srcId="{AE12D41D-3782-471D-BF82-D311FC061679}" destId="{E1D27051-C539-4738-BDC0-39DB3EBF34C0}" srcOrd="0" destOrd="0" presId="urn:microsoft.com/office/officeart/2005/8/layout/matrix1"/>
    <dgm:cxn modelId="{86E35B94-E689-4FD5-BFBA-DEBCAA636412}" srcId="{DFC50DF2-1157-4B18-B5F8-132BEA756D7B}" destId="{110F5AE1-8C8C-4540-9D8B-D048C1E0FBDB}" srcOrd="1" destOrd="0" parTransId="{2F0339EF-25F2-4041-9C5C-2234C0AAB489}" sibTransId="{BC39287F-6E87-4E26-9562-D88F18D7CB52}"/>
    <dgm:cxn modelId="{777E8294-D1CF-4748-B23B-19B83B5094F6}" srcId="{DFC50DF2-1157-4B18-B5F8-132BEA756D7B}" destId="{3F77A8C6-47A1-47FA-A74E-5EC42FDC7127}" srcOrd="0" destOrd="0" parTransId="{445513DD-D096-404D-89D1-255EA64C6A78}" sibTransId="{1BD44F00-C771-4E26-AF71-4FD945438890}"/>
    <dgm:cxn modelId="{EC32B9C3-3781-47A8-B627-25AC59E23C3E}" type="presOf" srcId="{3F77A8C6-47A1-47FA-A74E-5EC42FDC7127}" destId="{225FCE0C-B5E3-4731-B55D-089C17D21D67}" srcOrd="1" destOrd="0" presId="urn:microsoft.com/office/officeart/2005/8/layout/matrix1"/>
    <dgm:cxn modelId="{1756DCD1-D03C-4ACA-BC3C-6E8DF5E655EA}" type="presOf" srcId="{DFC50DF2-1157-4B18-B5F8-132BEA756D7B}" destId="{19A5705C-33FB-44A8-94DD-C10339B1A09A}" srcOrd="0" destOrd="0" presId="urn:microsoft.com/office/officeart/2005/8/layout/matrix1"/>
    <dgm:cxn modelId="{8263B6D6-E1F2-4537-98C5-35A264328597}" srcId="{DFC50DF2-1157-4B18-B5F8-132BEA756D7B}" destId="{10D99588-CD20-4D35-ABAB-06A8317DBEEA}" srcOrd="2" destOrd="0" parTransId="{33C1BC06-3A51-4390-B63E-93FDDCFDE457}" sibTransId="{5D8F47EC-A0D8-4779-AC3C-2AE5E9E8FBA1}"/>
    <dgm:cxn modelId="{F245E0E9-D875-4784-B285-40E5503FFB9B}" srcId="{AE12D41D-3782-471D-BF82-D311FC061679}" destId="{DFC50DF2-1157-4B18-B5F8-132BEA756D7B}" srcOrd="0" destOrd="0" parTransId="{69D4749C-D315-4F1B-8761-2E5F017952A3}" sibTransId="{D3C784E5-4394-49E9-8FE1-D38FF193B99E}"/>
    <dgm:cxn modelId="{457EDC03-8921-447C-BA60-6F3AA76DB706}" type="presParOf" srcId="{E1D27051-C539-4738-BDC0-39DB3EBF34C0}" destId="{0D5318F5-8B24-4839-A7AE-3F7CDC14326E}" srcOrd="0" destOrd="0" presId="urn:microsoft.com/office/officeart/2005/8/layout/matrix1"/>
    <dgm:cxn modelId="{5EF890F1-B28B-4FE2-950B-1CAFF0927690}" type="presParOf" srcId="{0D5318F5-8B24-4839-A7AE-3F7CDC14326E}" destId="{760A4C05-5BAF-4457-9846-B760999D4979}" srcOrd="0" destOrd="0" presId="urn:microsoft.com/office/officeart/2005/8/layout/matrix1"/>
    <dgm:cxn modelId="{3E691A2A-0B49-4D53-8596-97E1567915C3}" type="presParOf" srcId="{0D5318F5-8B24-4839-A7AE-3F7CDC14326E}" destId="{225FCE0C-B5E3-4731-B55D-089C17D21D67}" srcOrd="1" destOrd="0" presId="urn:microsoft.com/office/officeart/2005/8/layout/matrix1"/>
    <dgm:cxn modelId="{C6B2CF23-76C2-4F98-9DD1-A8E5393F924B}" type="presParOf" srcId="{0D5318F5-8B24-4839-A7AE-3F7CDC14326E}" destId="{E9FDA591-33D0-4DDB-A325-605B059E9C29}" srcOrd="2" destOrd="0" presId="urn:microsoft.com/office/officeart/2005/8/layout/matrix1"/>
    <dgm:cxn modelId="{26DA08A4-3FDA-4142-A184-BADB1C5CC0F5}" type="presParOf" srcId="{0D5318F5-8B24-4839-A7AE-3F7CDC14326E}" destId="{D1690B08-D27E-4A2B-A800-C5AC63EFC68D}" srcOrd="3" destOrd="0" presId="urn:microsoft.com/office/officeart/2005/8/layout/matrix1"/>
    <dgm:cxn modelId="{DDB5D86E-C76C-4643-AC21-8CAA60769462}" type="presParOf" srcId="{0D5318F5-8B24-4839-A7AE-3F7CDC14326E}" destId="{E3D32769-4880-4246-8038-42A79C0A48D5}" srcOrd="4" destOrd="0" presId="urn:microsoft.com/office/officeart/2005/8/layout/matrix1"/>
    <dgm:cxn modelId="{3D754D0D-152A-4355-AB21-BA0894D762E6}" type="presParOf" srcId="{0D5318F5-8B24-4839-A7AE-3F7CDC14326E}" destId="{8DA02407-D0F0-4EF3-A5A4-0253E0EC396F}" srcOrd="5" destOrd="0" presId="urn:microsoft.com/office/officeart/2005/8/layout/matrix1"/>
    <dgm:cxn modelId="{A54E43D9-E5B6-462F-9D4E-19DB11538428}" type="presParOf" srcId="{0D5318F5-8B24-4839-A7AE-3F7CDC14326E}" destId="{AB8A5089-4D44-4AD5-8CF0-2CA7F4219D28}" srcOrd="6" destOrd="0" presId="urn:microsoft.com/office/officeart/2005/8/layout/matrix1"/>
    <dgm:cxn modelId="{209A4D00-0B2C-4CA8-BC59-019206876E8C}" type="presParOf" srcId="{0D5318F5-8B24-4839-A7AE-3F7CDC14326E}" destId="{48B18415-798C-409E-B621-F6D853874E63}" srcOrd="7" destOrd="0" presId="urn:microsoft.com/office/officeart/2005/8/layout/matrix1"/>
    <dgm:cxn modelId="{56E675CB-AB77-4F83-A4F5-983FE5FFCC91}" type="presParOf" srcId="{E1D27051-C539-4738-BDC0-39DB3EBF34C0}" destId="{19A5705C-33FB-44A8-94DD-C10339B1A09A}"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C88D59-241D-4253-94CF-31F5A1EFA226}" type="doc">
      <dgm:prSet loTypeId="urn:microsoft.com/office/officeart/2005/8/layout/hList3" loCatId="list" qsTypeId="urn:microsoft.com/office/officeart/2005/8/quickstyle/3d4" qsCatId="3D" csTypeId="urn:microsoft.com/office/officeart/2005/8/colors/accent0_1" csCatId="mainScheme" phldr="1"/>
      <dgm:spPr/>
      <dgm:t>
        <a:bodyPr/>
        <a:lstStyle/>
        <a:p>
          <a:endParaRPr lang="es-ES"/>
        </a:p>
      </dgm:t>
    </dgm:pt>
    <dgm:pt modelId="{29E4E99E-0249-4B0F-89C9-41A3028B9482}">
      <dgm:prSet phldrT="[Texto]"/>
      <dgm:spPr/>
      <dgm:t>
        <a:bodyPr/>
        <a:lstStyle/>
        <a:p>
          <a:r>
            <a:rPr lang="es-ES" dirty="0"/>
            <a:t>Aspectos a tener en cuenta para delimitar el alcance según las normas ISO</a:t>
          </a:r>
        </a:p>
      </dgm:t>
    </dgm:pt>
    <dgm:pt modelId="{4FFEA953-0EBB-4D44-97BF-FED90ED64064}" type="parTrans" cxnId="{54869AE9-E73E-4732-B164-B99E87DC131F}">
      <dgm:prSet/>
      <dgm:spPr/>
      <dgm:t>
        <a:bodyPr/>
        <a:lstStyle/>
        <a:p>
          <a:endParaRPr lang="es-ES"/>
        </a:p>
      </dgm:t>
    </dgm:pt>
    <dgm:pt modelId="{0E53338C-813C-4820-9C23-D0065E9D33ED}" type="sibTrans" cxnId="{54869AE9-E73E-4732-B164-B99E87DC131F}">
      <dgm:prSet/>
      <dgm:spPr/>
      <dgm:t>
        <a:bodyPr/>
        <a:lstStyle/>
        <a:p>
          <a:endParaRPr lang="es-ES"/>
        </a:p>
      </dgm:t>
    </dgm:pt>
    <dgm:pt modelId="{C01FDF08-F0AD-4BA2-B9AA-84F725992BAF}">
      <dgm:prSet phldrT="[Texto]"/>
      <dgm:spPr/>
      <dgm:t>
        <a:bodyPr/>
        <a:lstStyle/>
        <a:p>
          <a:r>
            <a:rPr lang="es-EC" dirty="0"/>
            <a:t>Las cuestiones internas y externas que afectan a la empresa.</a:t>
          </a:r>
          <a:endParaRPr lang="es-ES" dirty="0"/>
        </a:p>
      </dgm:t>
    </dgm:pt>
    <dgm:pt modelId="{470092C5-0F57-4D01-BD48-4E9EA59FA001}" type="parTrans" cxnId="{56ACDE0F-6C72-47FE-96A7-FD2267949C78}">
      <dgm:prSet/>
      <dgm:spPr/>
      <dgm:t>
        <a:bodyPr/>
        <a:lstStyle/>
        <a:p>
          <a:endParaRPr lang="es-ES"/>
        </a:p>
      </dgm:t>
    </dgm:pt>
    <dgm:pt modelId="{27B7E878-2907-4517-81AD-E65DC061D4EA}" type="sibTrans" cxnId="{56ACDE0F-6C72-47FE-96A7-FD2267949C78}">
      <dgm:prSet/>
      <dgm:spPr/>
      <dgm:t>
        <a:bodyPr/>
        <a:lstStyle/>
        <a:p>
          <a:endParaRPr lang="es-ES"/>
        </a:p>
      </dgm:t>
    </dgm:pt>
    <dgm:pt modelId="{02DA7771-9350-4340-B382-7904334EE18E}">
      <dgm:prSet phldrT="[Texto]"/>
      <dgm:spPr/>
      <dgm:t>
        <a:bodyPr/>
        <a:lstStyle/>
        <a:p>
          <a:r>
            <a:rPr lang="es-EC" dirty="0"/>
            <a:t>Los requisitos de tipo de legal y otros requisitos que la organización deba cumplir</a:t>
          </a:r>
          <a:endParaRPr lang="es-ES" dirty="0"/>
        </a:p>
      </dgm:t>
    </dgm:pt>
    <dgm:pt modelId="{DF90FDA6-B177-46B7-A37E-82CA73A5AC3E}" type="parTrans" cxnId="{24DBC20A-C5A5-4208-A2E8-86FACC0C32AF}">
      <dgm:prSet/>
      <dgm:spPr/>
      <dgm:t>
        <a:bodyPr/>
        <a:lstStyle/>
        <a:p>
          <a:endParaRPr lang="es-ES"/>
        </a:p>
      </dgm:t>
    </dgm:pt>
    <dgm:pt modelId="{010C3E66-F559-492F-BDA4-F8AF1F28870C}" type="sibTrans" cxnId="{24DBC20A-C5A5-4208-A2E8-86FACC0C32AF}">
      <dgm:prSet/>
      <dgm:spPr/>
      <dgm:t>
        <a:bodyPr/>
        <a:lstStyle/>
        <a:p>
          <a:endParaRPr lang="es-ES"/>
        </a:p>
      </dgm:t>
    </dgm:pt>
    <dgm:pt modelId="{537DE364-DE0E-4C4D-AF60-34DAFF2A17C5}">
      <dgm:prSet phldrT="[Texto]"/>
      <dgm:spPr/>
      <dgm:t>
        <a:bodyPr/>
        <a:lstStyle/>
        <a:p>
          <a:r>
            <a:rPr lang="es-EC" dirty="0"/>
            <a:t>Los límites físicos de la organización.</a:t>
          </a:r>
          <a:endParaRPr lang="es-ES" dirty="0"/>
        </a:p>
      </dgm:t>
    </dgm:pt>
    <dgm:pt modelId="{9FC96084-BC3A-4842-A13D-36980955CF86}" type="parTrans" cxnId="{D96FDCB1-4DDA-4B90-805D-8A4F29DAFE45}">
      <dgm:prSet/>
      <dgm:spPr/>
      <dgm:t>
        <a:bodyPr/>
        <a:lstStyle/>
        <a:p>
          <a:endParaRPr lang="es-ES"/>
        </a:p>
      </dgm:t>
    </dgm:pt>
    <dgm:pt modelId="{44977CAF-759E-41BE-8847-034B42930166}" type="sibTrans" cxnId="{D96FDCB1-4DDA-4B90-805D-8A4F29DAFE45}">
      <dgm:prSet/>
      <dgm:spPr/>
      <dgm:t>
        <a:bodyPr/>
        <a:lstStyle/>
        <a:p>
          <a:endParaRPr lang="es-ES"/>
        </a:p>
      </dgm:t>
    </dgm:pt>
    <dgm:pt modelId="{5CFFEAC1-E778-4C1B-9CDE-64FD7893656D}">
      <dgm:prSet/>
      <dgm:spPr/>
      <dgm:t>
        <a:bodyPr/>
        <a:lstStyle/>
        <a:p>
          <a:r>
            <a:rPr lang="es-EC" dirty="0"/>
            <a:t>Las actividades, productos y servicios de la organización.</a:t>
          </a:r>
          <a:endParaRPr lang="en-US" dirty="0"/>
        </a:p>
      </dgm:t>
    </dgm:pt>
    <dgm:pt modelId="{4F11AFFC-5062-447B-A1BF-05C936B14386}" type="parTrans" cxnId="{ADCC1DDF-76B7-4727-8009-30C9BFF5DBF3}">
      <dgm:prSet/>
      <dgm:spPr/>
      <dgm:t>
        <a:bodyPr/>
        <a:lstStyle/>
        <a:p>
          <a:endParaRPr lang="es-ES"/>
        </a:p>
      </dgm:t>
    </dgm:pt>
    <dgm:pt modelId="{1EA5944D-65D0-431C-946F-E8D7D2A6F14C}" type="sibTrans" cxnId="{ADCC1DDF-76B7-4727-8009-30C9BFF5DBF3}">
      <dgm:prSet/>
      <dgm:spPr/>
      <dgm:t>
        <a:bodyPr/>
        <a:lstStyle/>
        <a:p>
          <a:endParaRPr lang="es-ES"/>
        </a:p>
      </dgm:t>
    </dgm:pt>
    <dgm:pt modelId="{C9FBC7A6-DCF1-4170-948D-80FDE51B285F}">
      <dgm:prSet/>
      <dgm:spPr/>
      <dgm:t>
        <a:bodyPr/>
        <a:lstStyle/>
        <a:p>
          <a:r>
            <a:rPr lang="es-EC" dirty="0"/>
            <a:t>Su autoridad y capacidad para ejercer control e influencia</a:t>
          </a:r>
          <a:endParaRPr lang="en-US" dirty="0"/>
        </a:p>
      </dgm:t>
    </dgm:pt>
    <dgm:pt modelId="{8C6437E1-2EC8-48F1-8537-9106D8BCC035}" type="parTrans" cxnId="{2F97FD45-08F3-4BD7-9141-0D221114EA12}">
      <dgm:prSet/>
      <dgm:spPr/>
      <dgm:t>
        <a:bodyPr/>
        <a:lstStyle/>
        <a:p>
          <a:endParaRPr lang="es-ES"/>
        </a:p>
      </dgm:t>
    </dgm:pt>
    <dgm:pt modelId="{7287AADF-34FB-4B1E-AFA3-C5D97D1AC6D2}" type="sibTrans" cxnId="{2F97FD45-08F3-4BD7-9141-0D221114EA12}">
      <dgm:prSet/>
      <dgm:spPr/>
      <dgm:t>
        <a:bodyPr/>
        <a:lstStyle/>
        <a:p>
          <a:endParaRPr lang="es-ES"/>
        </a:p>
      </dgm:t>
    </dgm:pt>
    <dgm:pt modelId="{3AC936AC-DA0C-4A00-B932-E18F5C87C0BB}">
      <dgm:prSet/>
      <dgm:spPr/>
      <dgm:t>
        <a:bodyPr/>
        <a:lstStyle/>
        <a:p>
          <a:r>
            <a:rPr lang="es-ES" dirty="0"/>
            <a:t>Definir las exclusiones del sistema de gestión</a:t>
          </a:r>
        </a:p>
      </dgm:t>
    </dgm:pt>
    <dgm:pt modelId="{2E659740-79E9-45BB-9EF0-DD5BDA6C965F}" type="parTrans" cxnId="{3E2DB084-21FC-4FE1-A681-776722A3685B}">
      <dgm:prSet/>
      <dgm:spPr/>
      <dgm:t>
        <a:bodyPr/>
        <a:lstStyle/>
        <a:p>
          <a:endParaRPr lang="es-ES"/>
        </a:p>
      </dgm:t>
    </dgm:pt>
    <dgm:pt modelId="{9899FA04-4590-4580-B123-ED264BCC5D2B}" type="sibTrans" cxnId="{3E2DB084-21FC-4FE1-A681-776722A3685B}">
      <dgm:prSet/>
      <dgm:spPr/>
      <dgm:t>
        <a:bodyPr/>
        <a:lstStyle/>
        <a:p>
          <a:endParaRPr lang="es-ES"/>
        </a:p>
      </dgm:t>
    </dgm:pt>
    <dgm:pt modelId="{50240DD0-5980-48C7-899D-2C3E15246B40}" type="pres">
      <dgm:prSet presAssocID="{3AC88D59-241D-4253-94CF-31F5A1EFA226}" presName="composite" presStyleCnt="0">
        <dgm:presLayoutVars>
          <dgm:chMax val="1"/>
          <dgm:dir/>
          <dgm:resizeHandles val="exact"/>
        </dgm:presLayoutVars>
      </dgm:prSet>
      <dgm:spPr/>
    </dgm:pt>
    <dgm:pt modelId="{D118520F-4322-4049-AD51-BD8CBC6BA4D1}" type="pres">
      <dgm:prSet presAssocID="{29E4E99E-0249-4B0F-89C9-41A3028B9482}" presName="roof" presStyleLbl="dkBgShp" presStyleIdx="0" presStyleCnt="2"/>
      <dgm:spPr/>
    </dgm:pt>
    <dgm:pt modelId="{AB99A1B5-EF03-4DBA-B611-E52D17F95702}" type="pres">
      <dgm:prSet presAssocID="{29E4E99E-0249-4B0F-89C9-41A3028B9482}" presName="pillars" presStyleCnt="0"/>
      <dgm:spPr/>
    </dgm:pt>
    <dgm:pt modelId="{0EE213C2-B0D7-4437-933A-8E37BB4DE8DE}" type="pres">
      <dgm:prSet presAssocID="{29E4E99E-0249-4B0F-89C9-41A3028B9482}" presName="pillar1" presStyleLbl="node1" presStyleIdx="0" presStyleCnt="6">
        <dgm:presLayoutVars>
          <dgm:bulletEnabled val="1"/>
        </dgm:presLayoutVars>
      </dgm:prSet>
      <dgm:spPr/>
    </dgm:pt>
    <dgm:pt modelId="{FAE3F4F4-F0A3-4B25-AC7F-208EB059E10F}" type="pres">
      <dgm:prSet presAssocID="{02DA7771-9350-4340-B382-7904334EE18E}" presName="pillarX" presStyleLbl="node1" presStyleIdx="1" presStyleCnt="6">
        <dgm:presLayoutVars>
          <dgm:bulletEnabled val="1"/>
        </dgm:presLayoutVars>
      </dgm:prSet>
      <dgm:spPr/>
    </dgm:pt>
    <dgm:pt modelId="{C5487690-D08C-4EFA-A3E5-793B5F02A6DB}" type="pres">
      <dgm:prSet presAssocID="{537DE364-DE0E-4C4D-AF60-34DAFF2A17C5}" presName="pillarX" presStyleLbl="node1" presStyleIdx="2" presStyleCnt="6">
        <dgm:presLayoutVars>
          <dgm:bulletEnabled val="1"/>
        </dgm:presLayoutVars>
      </dgm:prSet>
      <dgm:spPr/>
    </dgm:pt>
    <dgm:pt modelId="{46589387-AA03-4221-8314-3309AA82ACD0}" type="pres">
      <dgm:prSet presAssocID="{C9FBC7A6-DCF1-4170-948D-80FDE51B285F}" presName="pillarX" presStyleLbl="node1" presStyleIdx="3" presStyleCnt="6">
        <dgm:presLayoutVars>
          <dgm:bulletEnabled val="1"/>
        </dgm:presLayoutVars>
      </dgm:prSet>
      <dgm:spPr/>
    </dgm:pt>
    <dgm:pt modelId="{FDAE5063-AAE7-4B4C-8082-9E2ABFDE8466}" type="pres">
      <dgm:prSet presAssocID="{5CFFEAC1-E778-4C1B-9CDE-64FD7893656D}" presName="pillarX" presStyleLbl="node1" presStyleIdx="4" presStyleCnt="6">
        <dgm:presLayoutVars>
          <dgm:bulletEnabled val="1"/>
        </dgm:presLayoutVars>
      </dgm:prSet>
      <dgm:spPr/>
    </dgm:pt>
    <dgm:pt modelId="{5ED10E32-4C92-4989-81B0-28D57597CF4E}" type="pres">
      <dgm:prSet presAssocID="{3AC936AC-DA0C-4A00-B932-E18F5C87C0BB}" presName="pillarX" presStyleLbl="node1" presStyleIdx="5" presStyleCnt="6">
        <dgm:presLayoutVars>
          <dgm:bulletEnabled val="1"/>
        </dgm:presLayoutVars>
      </dgm:prSet>
      <dgm:spPr/>
    </dgm:pt>
    <dgm:pt modelId="{B61F4B4F-4C9E-4DD8-883A-B6BF06F20135}" type="pres">
      <dgm:prSet presAssocID="{29E4E99E-0249-4B0F-89C9-41A3028B9482}" presName="base" presStyleLbl="dkBgShp" presStyleIdx="1" presStyleCnt="2"/>
      <dgm:spPr/>
    </dgm:pt>
  </dgm:ptLst>
  <dgm:cxnLst>
    <dgm:cxn modelId="{24DBC20A-C5A5-4208-A2E8-86FACC0C32AF}" srcId="{29E4E99E-0249-4B0F-89C9-41A3028B9482}" destId="{02DA7771-9350-4340-B382-7904334EE18E}" srcOrd="1" destOrd="0" parTransId="{DF90FDA6-B177-46B7-A37E-82CA73A5AC3E}" sibTransId="{010C3E66-F559-492F-BDA4-F8AF1F28870C}"/>
    <dgm:cxn modelId="{56ACDE0F-6C72-47FE-96A7-FD2267949C78}" srcId="{29E4E99E-0249-4B0F-89C9-41A3028B9482}" destId="{C01FDF08-F0AD-4BA2-B9AA-84F725992BAF}" srcOrd="0" destOrd="0" parTransId="{470092C5-0F57-4D01-BD48-4E9EA59FA001}" sibTransId="{27B7E878-2907-4517-81AD-E65DC061D4EA}"/>
    <dgm:cxn modelId="{CC3B0C32-E0FE-4A62-BF23-BC01D2E4DA9D}" type="presOf" srcId="{3AC936AC-DA0C-4A00-B932-E18F5C87C0BB}" destId="{5ED10E32-4C92-4989-81B0-28D57597CF4E}" srcOrd="0" destOrd="0" presId="urn:microsoft.com/office/officeart/2005/8/layout/hList3"/>
    <dgm:cxn modelId="{0A04945D-BE2F-43CC-B542-2A41E9256A57}" type="presOf" srcId="{5CFFEAC1-E778-4C1B-9CDE-64FD7893656D}" destId="{FDAE5063-AAE7-4B4C-8082-9E2ABFDE8466}" srcOrd="0" destOrd="0" presId="urn:microsoft.com/office/officeart/2005/8/layout/hList3"/>
    <dgm:cxn modelId="{2F97FD45-08F3-4BD7-9141-0D221114EA12}" srcId="{29E4E99E-0249-4B0F-89C9-41A3028B9482}" destId="{C9FBC7A6-DCF1-4170-948D-80FDE51B285F}" srcOrd="3" destOrd="0" parTransId="{8C6437E1-2EC8-48F1-8537-9106D8BCC035}" sibTransId="{7287AADF-34FB-4B1E-AFA3-C5D97D1AC6D2}"/>
    <dgm:cxn modelId="{3E2DB084-21FC-4FE1-A681-776722A3685B}" srcId="{29E4E99E-0249-4B0F-89C9-41A3028B9482}" destId="{3AC936AC-DA0C-4A00-B932-E18F5C87C0BB}" srcOrd="5" destOrd="0" parTransId="{2E659740-79E9-45BB-9EF0-DD5BDA6C965F}" sibTransId="{9899FA04-4590-4580-B123-ED264BCC5D2B}"/>
    <dgm:cxn modelId="{D295409A-798D-4388-A8DD-0D866D0D644E}" type="presOf" srcId="{C01FDF08-F0AD-4BA2-B9AA-84F725992BAF}" destId="{0EE213C2-B0D7-4437-933A-8E37BB4DE8DE}" srcOrd="0" destOrd="0" presId="urn:microsoft.com/office/officeart/2005/8/layout/hList3"/>
    <dgm:cxn modelId="{99CD1B9F-FE7D-4A8A-B08C-646A498311F2}" type="presOf" srcId="{C9FBC7A6-DCF1-4170-948D-80FDE51B285F}" destId="{46589387-AA03-4221-8314-3309AA82ACD0}" srcOrd="0" destOrd="0" presId="urn:microsoft.com/office/officeart/2005/8/layout/hList3"/>
    <dgm:cxn modelId="{D96FDCB1-4DDA-4B90-805D-8A4F29DAFE45}" srcId="{29E4E99E-0249-4B0F-89C9-41A3028B9482}" destId="{537DE364-DE0E-4C4D-AF60-34DAFF2A17C5}" srcOrd="2" destOrd="0" parTransId="{9FC96084-BC3A-4842-A13D-36980955CF86}" sibTransId="{44977CAF-759E-41BE-8847-034B42930166}"/>
    <dgm:cxn modelId="{ADCC1DDF-76B7-4727-8009-30C9BFF5DBF3}" srcId="{29E4E99E-0249-4B0F-89C9-41A3028B9482}" destId="{5CFFEAC1-E778-4C1B-9CDE-64FD7893656D}" srcOrd="4" destOrd="0" parTransId="{4F11AFFC-5062-447B-A1BF-05C936B14386}" sibTransId="{1EA5944D-65D0-431C-946F-E8D7D2A6F14C}"/>
    <dgm:cxn modelId="{A972ABE1-6006-40C8-99B6-3B4CB6886203}" type="presOf" srcId="{02DA7771-9350-4340-B382-7904334EE18E}" destId="{FAE3F4F4-F0A3-4B25-AC7F-208EB059E10F}" srcOrd="0" destOrd="0" presId="urn:microsoft.com/office/officeart/2005/8/layout/hList3"/>
    <dgm:cxn modelId="{3E7DE1E3-7D4B-4E96-8AC6-05A757D1B5D7}" type="presOf" srcId="{537DE364-DE0E-4C4D-AF60-34DAFF2A17C5}" destId="{C5487690-D08C-4EFA-A3E5-793B5F02A6DB}" srcOrd="0" destOrd="0" presId="urn:microsoft.com/office/officeart/2005/8/layout/hList3"/>
    <dgm:cxn modelId="{691C0FE7-FA41-46BF-A5EA-930439F9D2A3}" type="presOf" srcId="{3AC88D59-241D-4253-94CF-31F5A1EFA226}" destId="{50240DD0-5980-48C7-899D-2C3E15246B40}" srcOrd="0" destOrd="0" presId="urn:microsoft.com/office/officeart/2005/8/layout/hList3"/>
    <dgm:cxn modelId="{54869AE9-E73E-4732-B164-B99E87DC131F}" srcId="{3AC88D59-241D-4253-94CF-31F5A1EFA226}" destId="{29E4E99E-0249-4B0F-89C9-41A3028B9482}" srcOrd="0" destOrd="0" parTransId="{4FFEA953-0EBB-4D44-97BF-FED90ED64064}" sibTransId="{0E53338C-813C-4820-9C23-D0065E9D33ED}"/>
    <dgm:cxn modelId="{6B4253FF-4467-412B-9785-E624DAD33443}" type="presOf" srcId="{29E4E99E-0249-4B0F-89C9-41A3028B9482}" destId="{D118520F-4322-4049-AD51-BD8CBC6BA4D1}" srcOrd="0" destOrd="0" presId="urn:microsoft.com/office/officeart/2005/8/layout/hList3"/>
    <dgm:cxn modelId="{5875756B-48C9-42EE-908D-F94B8A49FF32}" type="presParOf" srcId="{50240DD0-5980-48C7-899D-2C3E15246B40}" destId="{D118520F-4322-4049-AD51-BD8CBC6BA4D1}" srcOrd="0" destOrd="0" presId="urn:microsoft.com/office/officeart/2005/8/layout/hList3"/>
    <dgm:cxn modelId="{3E02BBD3-87A7-4C52-A720-00FDAE5042A0}" type="presParOf" srcId="{50240DD0-5980-48C7-899D-2C3E15246B40}" destId="{AB99A1B5-EF03-4DBA-B611-E52D17F95702}" srcOrd="1" destOrd="0" presId="urn:microsoft.com/office/officeart/2005/8/layout/hList3"/>
    <dgm:cxn modelId="{B07C99A6-B0C1-4BD3-AB6D-F399FDA1919B}" type="presParOf" srcId="{AB99A1B5-EF03-4DBA-B611-E52D17F95702}" destId="{0EE213C2-B0D7-4437-933A-8E37BB4DE8DE}" srcOrd="0" destOrd="0" presId="urn:microsoft.com/office/officeart/2005/8/layout/hList3"/>
    <dgm:cxn modelId="{5891B32D-AD35-4E46-8FEE-B13CA7DD724A}" type="presParOf" srcId="{AB99A1B5-EF03-4DBA-B611-E52D17F95702}" destId="{FAE3F4F4-F0A3-4B25-AC7F-208EB059E10F}" srcOrd="1" destOrd="0" presId="urn:microsoft.com/office/officeart/2005/8/layout/hList3"/>
    <dgm:cxn modelId="{0A83CE88-A61E-4B66-BE74-03743A0492D2}" type="presParOf" srcId="{AB99A1B5-EF03-4DBA-B611-E52D17F95702}" destId="{C5487690-D08C-4EFA-A3E5-793B5F02A6DB}" srcOrd="2" destOrd="0" presId="urn:microsoft.com/office/officeart/2005/8/layout/hList3"/>
    <dgm:cxn modelId="{FA58EA9B-9043-4E9A-926F-76EB7E4271A5}" type="presParOf" srcId="{AB99A1B5-EF03-4DBA-B611-E52D17F95702}" destId="{46589387-AA03-4221-8314-3309AA82ACD0}" srcOrd="3" destOrd="0" presId="urn:microsoft.com/office/officeart/2005/8/layout/hList3"/>
    <dgm:cxn modelId="{8628AB7D-5586-4B1B-9C32-C9BA39FFF632}" type="presParOf" srcId="{AB99A1B5-EF03-4DBA-B611-E52D17F95702}" destId="{FDAE5063-AAE7-4B4C-8082-9E2ABFDE8466}" srcOrd="4" destOrd="0" presId="urn:microsoft.com/office/officeart/2005/8/layout/hList3"/>
    <dgm:cxn modelId="{D4E7BF8F-23E5-444C-AD6C-0FA3939FC9D7}" type="presParOf" srcId="{AB99A1B5-EF03-4DBA-B611-E52D17F95702}" destId="{5ED10E32-4C92-4989-81B0-28D57597CF4E}" srcOrd="5" destOrd="0" presId="urn:microsoft.com/office/officeart/2005/8/layout/hList3"/>
    <dgm:cxn modelId="{4FDEF544-5947-40E2-BD43-4F617E7F47C4}" type="presParOf" srcId="{50240DD0-5980-48C7-899D-2C3E15246B40}" destId="{B61F4B4F-4C9E-4DD8-883A-B6BF06F20135}"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9B1AAB-5AE1-413E-82DE-B2B1CA98ED3A}" type="doc">
      <dgm:prSet loTypeId="urn:microsoft.com/office/officeart/2005/8/layout/hList1" loCatId="list" qsTypeId="urn:microsoft.com/office/officeart/2005/8/quickstyle/simple1" qsCatId="simple" csTypeId="urn:microsoft.com/office/officeart/2005/8/colors/accent2_5" csCatId="accent2" phldr="1"/>
      <dgm:spPr/>
      <dgm:t>
        <a:bodyPr/>
        <a:lstStyle/>
        <a:p>
          <a:endParaRPr lang="es-ES"/>
        </a:p>
      </dgm:t>
    </dgm:pt>
    <dgm:pt modelId="{5A0EF616-DA6D-4D67-BD9A-89B0264D5372}">
      <dgm:prSet phldrT="[Texto]"/>
      <dgm:spPr/>
      <dgm:t>
        <a:bodyPr/>
        <a:lstStyle/>
        <a:p>
          <a:r>
            <a:rPr lang="es-ES" dirty="0"/>
            <a:t>Operativos</a:t>
          </a:r>
        </a:p>
      </dgm:t>
    </dgm:pt>
    <dgm:pt modelId="{6C074DFE-7570-4287-A14E-B383F87CAAF3}" type="parTrans" cxnId="{1CC58A23-0560-4F92-AB30-93C80B65C166}">
      <dgm:prSet/>
      <dgm:spPr/>
      <dgm:t>
        <a:bodyPr/>
        <a:lstStyle/>
        <a:p>
          <a:endParaRPr lang="es-ES"/>
        </a:p>
      </dgm:t>
    </dgm:pt>
    <dgm:pt modelId="{B9B4D670-CF48-4FCA-B27E-81F84D9D46F7}" type="sibTrans" cxnId="{1CC58A23-0560-4F92-AB30-93C80B65C166}">
      <dgm:prSet/>
      <dgm:spPr/>
      <dgm:t>
        <a:bodyPr/>
        <a:lstStyle/>
        <a:p>
          <a:endParaRPr lang="es-ES"/>
        </a:p>
      </dgm:t>
    </dgm:pt>
    <dgm:pt modelId="{05A6ED52-C309-4D41-BA4A-6661CD6F2D3C}">
      <dgm:prSet phldrT="[Texto]"/>
      <dgm:spPr/>
      <dgm:t>
        <a:bodyPr/>
        <a:lstStyle/>
        <a:p>
          <a:r>
            <a:rPr lang="es-ES" dirty="0"/>
            <a:t>Preparación de la piscina</a:t>
          </a:r>
        </a:p>
      </dgm:t>
    </dgm:pt>
    <dgm:pt modelId="{FEBF547A-1797-44FE-AFEB-2979B63C2270}" type="parTrans" cxnId="{55888EBC-9F91-45FC-97EA-D544A782982C}">
      <dgm:prSet/>
      <dgm:spPr/>
      <dgm:t>
        <a:bodyPr/>
        <a:lstStyle/>
        <a:p>
          <a:endParaRPr lang="es-ES"/>
        </a:p>
      </dgm:t>
    </dgm:pt>
    <dgm:pt modelId="{E4720CC4-9967-4811-BF7D-82A780F91393}" type="sibTrans" cxnId="{55888EBC-9F91-45FC-97EA-D544A782982C}">
      <dgm:prSet/>
      <dgm:spPr/>
      <dgm:t>
        <a:bodyPr/>
        <a:lstStyle/>
        <a:p>
          <a:endParaRPr lang="es-ES"/>
        </a:p>
      </dgm:t>
    </dgm:pt>
    <dgm:pt modelId="{5929E59A-84F0-433C-9F28-2D0B9910D4EA}">
      <dgm:prSet phldrT="[Texto]"/>
      <dgm:spPr/>
      <dgm:t>
        <a:bodyPr/>
        <a:lstStyle/>
        <a:p>
          <a:r>
            <a:rPr lang="es-ES" dirty="0"/>
            <a:t>Barbasqueado</a:t>
          </a:r>
        </a:p>
      </dgm:t>
    </dgm:pt>
    <dgm:pt modelId="{6CE1669B-FE13-45F6-A019-C4197F3BA511}" type="parTrans" cxnId="{03A2618B-A929-430D-9252-11A2BF4D7874}">
      <dgm:prSet/>
      <dgm:spPr/>
      <dgm:t>
        <a:bodyPr/>
        <a:lstStyle/>
        <a:p>
          <a:endParaRPr lang="es-ES"/>
        </a:p>
      </dgm:t>
    </dgm:pt>
    <dgm:pt modelId="{E247D688-96D0-4D3A-BF4F-A823B2B48B57}" type="sibTrans" cxnId="{03A2618B-A929-430D-9252-11A2BF4D7874}">
      <dgm:prSet/>
      <dgm:spPr/>
      <dgm:t>
        <a:bodyPr/>
        <a:lstStyle/>
        <a:p>
          <a:endParaRPr lang="es-ES"/>
        </a:p>
      </dgm:t>
    </dgm:pt>
    <dgm:pt modelId="{4E533E2A-CC30-4749-8AB9-029C5209BBC5}">
      <dgm:prSet phldrT="[Texto]"/>
      <dgm:spPr/>
      <dgm:t>
        <a:bodyPr/>
        <a:lstStyle/>
        <a:p>
          <a:r>
            <a:rPr lang="es-ES" dirty="0"/>
            <a:t>Estratégicos</a:t>
          </a:r>
        </a:p>
      </dgm:t>
    </dgm:pt>
    <dgm:pt modelId="{F5F85E98-238A-415C-95B9-DAF8C5444070}" type="parTrans" cxnId="{FF46F46D-33C5-4E7C-9A87-98E70DFAD493}">
      <dgm:prSet/>
      <dgm:spPr/>
      <dgm:t>
        <a:bodyPr/>
        <a:lstStyle/>
        <a:p>
          <a:endParaRPr lang="es-ES"/>
        </a:p>
      </dgm:t>
    </dgm:pt>
    <dgm:pt modelId="{2400D9F0-840A-467A-BA66-569A1FF8ABA1}" type="sibTrans" cxnId="{FF46F46D-33C5-4E7C-9A87-98E70DFAD493}">
      <dgm:prSet/>
      <dgm:spPr/>
      <dgm:t>
        <a:bodyPr/>
        <a:lstStyle/>
        <a:p>
          <a:endParaRPr lang="es-ES"/>
        </a:p>
      </dgm:t>
    </dgm:pt>
    <dgm:pt modelId="{6067F120-F990-43D7-B0A7-D03EDC1CBF1C}">
      <dgm:prSet phldrT="[Texto]"/>
      <dgm:spPr/>
      <dgm:t>
        <a:bodyPr/>
        <a:lstStyle/>
        <a:p>
          <a:r>
            <a:rPr lang="es-ES" dirty="0"/>
            <a:t>Medición y seguimiento</a:t>
          </a:r>
        </a:p>
      </dgm:t>
    </dgm:pt>
    <dgm:pt modelId="{1692676C-883B-4A63-959D-BC8AA14B1A4C}" type="parTrans" cxnId="{8A2ECE14-8E63-4EF9-83B3-789DD6DBA5EF}">
      <dgm:prSet/>
      <dgm:spPr/>
      <dgm:t>
        <a:bodyPr/>
        <a:lstStyle/>
        <a:p>
          <a:endParaRPr lang="es-ES"/>
        </a:p>
      </dgm:t>
    </dgm:pt>
    <dgm:pt modelId="{350CB663-40FF-4ACA-A830-7948350FE362}" type="sibTrans" cxnId="{8A2ECE14-8E63-4EF9-83B3-789DD6DBA5EF}">
      <dgm:prSet/>
      <dgm:spPr/>
      <dgm:t>
        <a:bodyPr/>
        <a:lstStyle/>
        <a:p>
          <a:endParaRPr lang="es-ES"/>
        </a:p>
      </dgm:t>
    </dgm:pt>
    <dgm:pt modelId="{AE2C67D4-C965-46D1-8A5C-D199F54CE9F8}">
      <dgm:prSet phldrT="[Texto]"/>
      <dgm:spPr/>
      <dgm:t>
        <a:bodyPr/>
        <a:lstStyle/>
        <a:p>
          <a:r>
            <a:rPr lang="es-ES" dirty="0"/>
            <a:t>Atención al cliente</a:t>
          </a:r>
        </a:p>
      </dgm:t>
    </dgm:pt>
    <dgm:pt modelId="{7AAAF2F7-5DF8-4406-B055-8DF16C491B3B}" type="parTrans" cxnId="{A9D7C258-064F-4F87-91EB-9BFE7E93BAE4}">
      <dgm:prSet/>
      <dgm:spPr/>
      <dgm:t>
        <a:bodyPr/>
        <a:lstStyle/>
        <a:p>
          <a:endParaRPr lang="es-ES"/>
        </a:p>
      </dgm:t>
    </dgm:pt>
    <dgm:pt modelId="{94001765-4843-4B4C-BF21-4F51835CFCF1}" type="sibTrans" cxnId="{A9D7C258-064F-4F87-91EB-9BFE7E93BAE4}">
      <dgm:prSet/>
      <dgm:spPr/>
      <dgm:t>
        <a:bodyPr/>
        <a:lstStyle/>
        <a:p>
          <a:endParaRPr lang="es-ES"/>
        </a:p>
      </dgm:t>
    </dgm:pt>
    <dgm:pt modelId="{58942F62-DD14-4A26-842F-991B55846DDD}">
      <dgm:prSet phldrT="[Texto]"/>
      <dgm:spPr/>
      <dgm:t>
        <a:bodyPr/>
        <a:lstStyle/>
        <a:p>
          <a:r>
            <a:rPr lang="es-ES" dirty="0"/>
            <a:t>De apoyo</a:t>
          </a:r>
        </a:p>
      </dgm:t>
    </dgm:pt>
    <dgm:pt modelId="{89213F78-C427-429B-96BF-81A54ED2DEF1}" type="parTrans" cxnId="{755483FA-B530-4DD5-842D-CC1F8E92F3F9}">
      <dgm:prSet/>
      <dgm:spPr/>
      <dgm:t>
        <a:bodyPr/>
        <a:lstStyle/>
        <a:p>
          <a:endParaRPr lang="es-ES"/>
        </a:p>
      </dgm:t>
    </dgm:pt>
    <dgm:pt modelId="{49627688-AD8E-4D03-BCE8-13B68B091C45}" type="sibTrans" cxnId="{755483FA-B530-4DD5-842D-CC1F8E92F3F9}">
      <dgm:prSet/>
      <dgm:spPr/>
      <dgm:t>
        <a:bodyPr/>
        <a:lstStyle/>
        <a:p>
          <a:endParaRPr lang="es-ES"/>
        </a:p>
      </dgm:t>
    </dgm:pt>
    <dgm:pt modelId="{CA27B004-CF28-487D-9A23-5BC83A348602}">
      <dgm:prSet phldrT="[Texto]"/>
      <dgm:spPr/>
      <dgm:t>
        <a:bodyPr/>
        <a:lstStyle/>
        <a:p>
          <a:r>
            <a:rPr lang="es-ES" dirty="0"/>
            <a:t>Recursos humanos</a:t>
          </a:r>
        </a:p>
      </dgm:t>
    </dgm:pt>
    <dgm:pt modelId="{BB32FFC0-A308-4FB4-829D-2A96C2DD6EE9}" type="parTrans" cxnId="{FDD1DF98-CAB1-45F5-B708-126AEB5848A2}">
      <dgm:prSet/>
      <dgm:spPr/>
      <dgm:t>
        <a:bodyPr/>
        <a:lstStyle/>
        <a:p>
          <a:endParaRPr lang="es-ES"/>
        </a:p>
      </dgm:t>
    </dgm:pt>
    <dgm:pt modelId="{BE2027A1-0C29-48B7-B8E9-B5C023FDD1BD}" type="sibTrans" cxnId="{FDD1DF98-CAB1-45F5-B708-126AEB5848A2}">
      <dgm:prSet/>
      <dgm:spPr/>
      <dgm:t>
        <a:bodyPr/>
        <a:lstStyle/>
        <a:p>
          <a:endParaRPr lang="es-ES"/>
        </a:p>
      </dgm:t>
    </dgm:pt>
    <dgm:pt modelId="{4EF843E2-AD70-4EF0-A088-05317D38C9EC}">
      <dgm:prSet phldrT="[Texto]"/>
      <dgm:spPr/>
      <dgm:t>
        <a:bodyPr/>
        <a:lstStyle/>
        <a:p>
          <a:r>
            <a:rPr lang="es-ES" dirty="0"/>
            <a:t>Gestión de calidad</a:t>
          </a:r>
        </a:p>
      </dgm:t>
    </dgm:pt>
    <dgm:pt modelId="{1041149B-68D7-44DE-A6BA-2128CEFCFFBF}" type="parTrans" cxnId="{885F5F45-3763-4B42-9A37-898ABB4F6AC1}">
      <dgm:prSet/>
      <dgm:spPr/>
      <dgm:t>
        <a:bodyPr/>
        <a:lstStyle/>
        <a:p>
          <a:endParaRPr lang="es-ES"/>
        </a:p>
      </dgm:t>
    </dgm:pt>
    <dgm:pt modelId="{1559FDF4-D242-4046-93A2-D429F9E0E457}" type="sibTrans" cxnId="{885F5F45-3763-4B42-9A37-898ABB4F6AC1}">
      <dgm:prSet/>
      <dgm:spPr/>
      <dgm:t>
        <a:bodyPr/>
        <a:lstStyle/>
        <a:p>
          <a:endParaRPr lang="es-ES"/>
        </a:p>
      </dgm:t>
    </dgm:pt>
    <dgm:pt modelId="{69FFB373-7714-402F-96E2-7411E10F4D3E}">
      <dgm:prSet phldrT="[Texto]"/>
      <dgm:spPr/>
      <dgm:t>
        <a:bodyPr/>
        <a:lstStyle/>
        <a:p>
          <a:r>
            <a:rPr lang="es-ES" dirty="0"/>
            <a:t>Lavado </a:t>
          </a:r>
        </a:p>
      </dgm:t>
    </dgm:pt>
    <dgm:pt modelId="{D4A20A52-4828-4533-8AC5-65C4738904B2}" type="parTrans" cxnId="{5FFCB66B-00C9-40C7-A5D7-84CC566E3C07}">
      <dgm:prSet/>
      <dgm:spPr/>
      <dgm:t>
        <a:bodyPr/>
        <a:lstStyle/>
        <a:p>
          <a:endParaRPr lang="es-ES"/>
        </a:p>
      </dgm:t>
    </dgm:pt>
    <dgm:pt modelId="{4A64DED4-437A-4EF7-96F1-F58A8D54EA06}" type="sibTrans" cxnId="{5FFCB66B-00C9-40C7-A5D7-84CC566E3C07}">
      <dgm:prSet/>
      <dgm:spPr/>
      <dgm:t>
        <a:bodyPr/>
        <a:lstStyle/>
        <a:p>
          <a:endParaRPr lang="es-ES"/>
        </a:p>
      </dgm:t>
    </dgm:pt>
    <dgm:pt modelId="{32E2EBFE-0981-4EFA-B210-D94B2185AC4A}">
      <dgm:prSet phldrT="[Texto]"/>
      <dgm:spPr/>
      <dgm:t>
        <a:bodyPr/>
        <a:lstStyle/>
        <a:p>
          <a:r>
            <a:rPr lang="es-ES" dirty="0"/>
            <a:t>Siembra</a:t>
          </a:r>
        </a:p>
      </dgm:t>
    </dgm:pt>
    <dgm:pt modelId="{C5986F94-9802-4C55-A7E7-AFF06EE3CFF0}" type="parTrans" cxnId="{20941850-58F9-4848-B78B-7652902B5604}">
      <dgm:prSet/>
      <dgm:spPr/>
      <dgm:t>
        <a:bodyPr/>
        <a:lstStyle/>
        <a:p>
          <a:endParaRPr lang="es-ES"/>
        </a:p>
      </dgm:t>
    </dgm:pt>
    <dgm:pt modelId="{44C42630-41C6-44C4-9DEA-C3C0AE73F236}" type="sibTrans" cxnId="{20941850-58F9-4848-B78B-7652902B5604}">
      <dgm:prSet/>
      <dgm:spPr/>
      <dgm:t>
        <a:bodyPr/>
        <a:lstStyle/>
        <a:p>
          <a:endParaRPr lang="es-ES"/>
        </a:p>
      </dgm:t>
    </dgm:pt>
    <dgm:pt modelId="{F61CE28A-D73B-4699-8FEF-258B1ACF7F59}">
      <dgm:prSet phldrT="[Texto]"/>
      <dgm:spPr/>
      <dgm:t>
        <a:bodyPr/>
        <a:lstStyle/>
        <a:p>
          <a:r>
            <a:rPr lang="es-ES" dirty="0"/>
            <a:t>Control de enfermedades</a:t>
          </a:r>
        </a:p>
      </dgm:t>
    </dgm:pt>
    <dgm:pt modelId="{A6D930D9-3452-4157-89BE-08613E818AF4}" type="parTrans" cxnId="{2E4248D4-A9FA-433A-AC6E-D88AD806A20B}">
      <dgm:prSet/>
      <dgm:spPr/>
      <dgm:t>
        <a:bodyPr/>
        <a:lstStyle/>
        <a:p>
          <a:endParaRPr lang="es-ES"/>
        </a:p>
      </dgm:t>
    </dgm:pt>
    <dgm:pt modelId="{BECE6DBF-0D3D-4D81-9276-B1EA03F82B74}" type="sibTrans" cxnId="{2E4248D4-A9FA-433A-AC6E-D88AD806A20B}">
      <dgm:prSet/>
      <dgm:spPr/>
      <dgm:t>
        <a:bodyPr/>
        <a:lstStyle/>
        <a:p>
          <a:endParaRPr lang="es-ES"/>
        </a:p>
      </dgm:t>
    </dgm:pt>
    <dgm:pt modelId="{7BA3B61F-6E1C-417E-91DF-8CE600EFD643}">
      <dgm:prSet phldrT="[Texto]"/>
      <dgm:spPr/>
      <dgm:t>
        <a:bodyPr/>
        <a:lstStyle/>
        <a:p>
          <a:r>
            <a:rPr lang="es-ES" dirty="0"/>
            <a:t>Engorde</a:t>
          </a:r>
        </a:p>
      </dgm:t>
    </dgm:pt>
    <dgm:pt modelId="{1C9ED295-7CA5-46FE-8428-6B3D49059529}" type="parTrans" cxnId="{5F6C4AF1-FE94-4558-A97C-55A5C9620B3A}">
      <dgm:prSet/>
      <dgm:spPr/>
      <dgm:t>
        <a:bodyPr/>
        <a:lstStyle/>
        <a:p>
          <a:endParaRPr lang="es-ES"/>
        </a:p>
      </dgm:t>
    </dgm:pt>
    <dgm:pt modelId="{207A8F40-20F5-4C3E-B1CA-C3971CFF7053}" type="sibTrans" cxnId="{5F6C4AF1-FE94-4558-A97C-55A5C9620B3A}">
      <dgm:prSet/>
      <dgm:spPr/>
      <dgm:t>
        <a:bodyPr/>
        <a:lstStyle/>
        <a:p>
          <a:endParaRPr lang="es-ES"/>
        </a:p>
      </dgm:t>
    </dgm:pt>
    <dgm:pt modelId="{FB3A4FC2-049A-4006-B1C7-DF262E3CEDD6}">
      <dgm:prSet phldrT="[Texto]"/>
      <dgm:spPr/>
      <dgm:t>
        <a:bodyPr/>
        <a:lstStyle/>
        <a:p>
          <a:r>
            <a:rPr lang="es-ES" dirty="0"/>
            <a:t>Crecimiento</a:t>
          </a:r>
        </a:p>
      </dgm:t>
    </dgm:pt>
    <dgm:pt modelId="{93FAEDA3-C35D-4544-AD2B-E924EEC55991}" type="parTrans" cxnId="{C39FA9B4-7817-41D3-A8FB-40048D917C86}">
      <dgm:prSet/>
      <dgm:spPr/>
      <dgm:t>
        <a:bodyPr/>
        <a:lstStyle/>
        <a:p>
          <a:endParaRPr lang="es-ES"/>
        </a:p>
      </dgm:t>
    </dgm:pt>
    <dgm:pt modelId="{CB8F3AFF-C38A-4384-A21E-C587758FBDC5}" type="sibTrans" cxnId="{C39FA9B4-7817-41D3-A8FB-40048D917C86}">
      <dgm:prSet/>
      <dgm:spPr/>
      <dgm:t>
        <a:bodyPr/>
        <a:lstStyle/>
        <a:p>
          <a:endParaRPr lang="es-ES"/>
        </a:p>
      </dgm:t>
    </dgm:pt>
    <dgm:pt modelId="{E8FD00D1-24A6-4A45-8014-A9F0D60293CF}">
      <dgm:prSet phldrT="[Texto]"/>
      <dgm:spPr/>
      <dgm:t>
        <a:bodyPr/>
        <a:lstStyle/>
        <a:p>
          <a:r>
            <a:rPr lang="es-ES" dirty="0"/>
            <a:t>Cosecha</a:t>
          </a:r>
        </a:p>
      </dgm:t>
    </dgm:pt>
    <dgm:pt modelId="{93CF5D65-CE58-4827-AAEE-290803C807EC}" type="parTrans" cxnId="{0405B672-D091-4915-9116-7FF469E94234}">
      <dgm:prSet/>
      <dgm:spPr/>
      <dgm:t>
        <a:bodyPr/>
        <a:lstStyle/>
        <a:p>
          <a:endParaRPr lang="es-ES"/>
        </a:p>
      </dgm:t>
    </dgm:pt>
    <dgm:pt modelId="{DEF3B1A1-039C-44ED-B86E-3EF5402E09F8}" type="sibTrans" cxnId="{0405B672-D091-4915-9116-7FF469E94234}">
      <dgm:prSet/>
      <dgm:spPr/>
      <dgm:t>
        <a:bodyPr/>
        <a:lstStyle/>
        <a:p>
          <a:endParaRPr lang="es-ES"/>
        </a:p>
      </dgm:t>
    </dgm:pt>
    <dgm:pt modelId="{9C2295DF-710F-482B-8862-4B4C0284C5EC}">
      <dgm:prSet phldrT="[Texto]"/>
      <dgm:spPr/>
      <dgm:t>
        <a:bodyPr/>
        <a:lstStyle/>
        <a:p>
          <a:r>
            <a:rPr lang="es-ES" dirty="0"/>
            <a:t>Auditorías internas</a:t>
          </a:r>
        </a:p>
      </dgm:t>
    </dgm:pt>
    <dgm:pt modelId="{5F508978-8254-4DC5-BE1B-526318A82D70}" type="parTrans" cxnId="{A6F3AC82-E581-42EC-862C-D5865C3DB083}">
      <dgm:prSet/>
      <dgm:spPr/>
      <dgm:t>
        <a:bodyPr/>
        <a:lstStyle/>
        <a:p>
          <a:endParaRPr lang="es-ES"/>
        </a:p>
      </dgm:t>
    </dgm:pt>
    <dgm:pt modelId="{39650D1A-9B27-4B99-9F7F-09D19342AC4D}" type="sibTrans" cxnId="{A6F3AC82-E581-42EC-862C-D5865C3DB083}">
      <dgm:prSet/>
      <dgm:spPr/>
      <dgm:t>
        <a:bodyPr/>
        <a:lstStyle/>
        <a:p>
          <a:endParaRPr lang="es-ES"/>
        </a:p>
      </dgm:t>
    </dgm:pt>
    <dgm:pt modelId="{0ACD7A16-A457-44CF-9493-98FCE88A7AA8}">
      <dgm:prSet phldrT="[Texto]"/>
      <dgm:spPr/>
      <dgm:t>
        <a:bodyPr/>
        <a:lstStyle/>
        <a:p>
          <a:r>
            <a:rPr lang="es-ES" dirty="0"/>
            <a:t>Revisión del sistema</a:t>
          </a:r>
        </a:p>
      </dgm:t>
    </dgm:pt>
    <dgm:pt modelId="{C7D3759B-C4AA-483B-9D0D-F666CF2CECFA}" type="parTrans" cxnId="{D2AE98DE-D21F-48DB-8AA5-E3531CACA13B}">
      <dgm:prSet/>
      <dgm:spPr/>
      <dgm:t>
        <a:bodyPr/>
        <a:lstStyle/>
        <a:p>
          <a:endParaRPr lang="es-ES"/>
        </a:p>
      </dgm:t>
    </dgm:pt>
    <dgm:pt modelId="{0F101DA4-B862-41C4-A854-B54BB3099C19}" type="sibTrans" cxnId="{D2AE98DE-D21F-48DB-8AA5-E3531CACA13B}">
      <dgm:prSet/>
      <dgm:spPr/>
      <dgm:t>
        <a:bodyPr/>
        <a:lstStyle/>
        <a:p>
          <a:endParaRPr lang="es-ES"/>
        </a:p>
      </dgm:t>
    </dgm:pt>
    <dgm:pt modelId="{CFC6D8A1-6BF6-4181-BF38-787B3EE1AD12}">
      <dgm:prSet phldrT="[Texto]"/>
      <dgm:spPr/>
      <dgm:t>
        <a:bodyPr/>
        <a:lstStyle/>
        <a:p>
          <a:r>
            <a:rPr lang="es-ES" dirty="0"/>
            <a:t>Mejora continua</a:t>
          </a:r>
        </a:p>
      </dgm:t>
    </dgm:pt>
    <dgm:pt modelId="{602AB808-977B-49C2-BBE7-0AEB501EED4B}" type="parTrans" cxnId="{73FEF80B-9F7C-4BC1-B3AE-412D432428BB}">
      <dgm:prSet/>
      <dgm:spPr/>
      <dgm:t>
        <a:bodyPr/>
        <a:lstStyle/>
        <a:p>
          <a:endParaRPr lang="es-ES"/>
        </a:p>
      </dgm:t>
    </dgm:pt>
    <dgm:pt modelId="{6EC9787E-3886-4530-9A8B-155AE305A9C1}" type="sibTrans" cxnId="{73FEF80B-9F7C-4BC1-B3AE-412D432428BB}">
      <dgm:prSet/>
      <dgm:spPr/>
      <dgm:t>
        <a:bodyPr/>
        <a:lstStyle/>
        <a:p>
          <a:endParaRPr lang="es-ES"/>
        </a:p>
      </dgm:t>
    </dgm:pt>
    <dgm:pt modelId="{DACF840A-FF17-44DF-9545-A8CD4E16B84B}">
      <dgm:prSet phldrT="[Texto]"/>
      <dgm:spPr/>
      <dgm:t>
        <a:bodyPr/>
        <a:lstStyle/>
        <a:p>
          <a:r>
            <a:rPr lang="es-ES" dirty="0"/>
            <a:t>Liderazgo</a:t>
          </a:r>
        </a:p>
      </dgm:t>
    </dgm:pt>
    <dgm:pt modelId="{2881ED04-C5BF-4292-8652-6EC6D6A11B5B}" type="parTrans" cxnId="{8606F4C8-956C-42A1-AEC1-038F90499847}">
      <dgm:prSet/>
      <dgm:spPr/>
      <dgm:t>
        <a:bodyPr/>
        <a:lstStyle/>
        <a:p>
          <a:endParaRPr lang="es-ES"/>
        </a:p>
      </dgm:t>
    </dgm:pt>
    <dgm:pt modelId="{93E20EAE-EE9D-4050-9D73-5ABC008D2B5F}" type="sibTrans" cxnId="{8606F4C8-956C-42A1-AEC1-038F90499847}">
      <dgm:prSet/>
      <dgm:spPr/>
      <dgm:t>
        <a:bodyPr/>
        <a:lstStyle/>
        <a:p>
          <a:endParaRPr lang="es-ES"/>
        </a:p>
      </dgm:t>
    </dgm:pt>
    <dgm:pt modelId="{969EFC96-8D39-4A65-AE03-A109DE3B3F16}">
      <dgm:prSet phldrT="[Texto]"/>
      <dgm:spPr/>
      <dgm:t>
        <a:bodyPr/>
        <a:lstStyle/>
        <a:p>
          <a:r>
            <a:rPr lang="es-ES" dirty="0"/>
            <a:t>Gestión de grupos de interés </a:t>
          </a:r>
        </a:p>
      </dgm:t>
    </dgm:pt>
    <dgm:pt modelId="{8E8392D7-5EB0-4098-87EF-BFED519CFD98}" type="parTrans" cxnId="{1B69BDD6-AF4E-4432-8EC6-353604376E3C}">
      <dgm:prSet/>
      <dgm:spPr/>
      <dgm:t>
        <a:bodyPr/>
        <a:lstStyle/>
        <a:p>
          <a:endParaRPr lang="es-ES"/>
        </a:p>
      </dgm:t>
    </dgm:pt>
    <dgm:pt modelId="{8E6505B4-3231-442A-A2EC-744AA3E23C50}" type="sibTrans" cxnId="{1B69BDD6-AF4E-4432-8EC6-353604376E3C}">
      <dgm:prSet/>
      <dgm:spPr/>
      <dgm:t>
        <a:bodyPr/>
        <a:lstStyle/>
        <a:p>
          <a:endParaRPr lang="es-ES"/>
        </a:p>
      </dgm:t>
    </dgm:pt>
    <dgm:pt modelId="{38526628-0114-4EE9-B0E3-A0192C142E80}">
      <dgm:prSet phldrT="[Texto]"/>
      <dgm:spPr/>
      <dgm:t>
        <a:bodyPr/>
        <a:lstStyle/>
        <a:p>
          <a:r>
            <a:rPr lang="es-ES" dirty="0"/>
            <a:t>Gestión documental</a:t>
          </a:r>
        </a:p>
      </dgm:t>
    </dgm:pt>
    <dgm:pt modelId="{D18FEB0B-517A-400E-A4D7-A1BEA681CDD1}" type="parTrans" cxnId="{951751F2-932E-4D2F-8757-72D17052F1A9}">
      <dgm:prSet/>
      <dgm:spPr/>
      <dgm:t>
        <a:bodyPr/>
        <a:lstStyle/>
        <a:p>
          <a:endParaRPr lang="es-ES"/>
        </a:p>
      </dgm:t>
    </dgm:pt>
    <dgm:pt modelId="{DFF7EAD9-2E11-45BB-953C-5E58CA57DB5E}" type="sibTrans" cxnId="{951751F2-932E-4D2F-8757-72D17052F1A9}">
      <dgm:prSet/>
      <dgm:spPr/>
      <dgm:t>
        <a:bodyPr/>
        <a:lstStyle/>
        <a:p>
          <a:endParaRPr lang="es-ES"/>
        </a:p>
      </dgm:t>
    </dgm:pt>
    <dgm:pt modelId="{8F6877CA-6068-40A0-A097-7518A2AE38CC}">
      <dgm:prSet phldrT="[Texto]"/>
      <dgm:spPr/>
      <dgm:t>
        <a:bodyPr/>
        <a:lstStyle/>
        <a:p>
          <a:r>
            <a:rPr lang="es-ES" dirty="0"/>
            <a:t>Gestión ambiental</a:t>
          </a:r>
        </a:p>
      </dgm:t>
    </dgm:pt>
    <dgm:pt modelId="{8975EFD5-2A46-442B-ACB6-5B6425666376}" type="parTrans" cxnId="{BB13F307-854C-492B-939C-15F06F4A4B54}">
      <dgm:prSet/>
      <dgm:spPr/>
      <dgm:t>
        <a:bodyPr/>
        <a:lstStyle/>
        <a:p>
          <a:endParaRPr lang="es-ES"/>
        </a:p>
      </dgm:t>
    </dgm:pt>
    <dgm:pt modelId="{7460AD4B-4CFF-4B70-AC97-4075DBF462F4}" type="sibTrans" cxnId="{BB13F307-854C-492B-939C-15F06F4A4B54}">
      <dgm:prSet/>
      <dgm:spPr/>
      <dgm:t>
        <a:bodyPr/>
        <a:lstStyle/>
        <a:p>
          <a:endParaRPr lang="es-ES"/>
        </a:p>
      </dgm:t>
    </dgm:pt>
    <dgm:pt modelId="{A7DF4D77-79BF-4347-8CA1-2A3C3DB52B3A}">
      <dgm:prSet phldrT="[Texto]"/>
      <dgm:spPr/>
      <dgm:t>
        <a:bodyPr/>
        <a:lstStyle/>
        <a:p>
          <a:r>
            <a:rPr lang="es-ES" dirty="0"/>
            <a:t>Gestión de la seguridad y salud</a:t>
          </a:r>
        </a:p>
      </dgm:t>
    </dgm:pt>
    <dgm:pt modelId="{8BAAEEAD-FE0C-4801-A864-3CCF82A57403}" type="parTrans" cxnId="{9615CECA-AB43-4461-84FB-F7250BE27F31}">
      <dgm:prSet/>
      <dgm:spPr/>
      <dgm:t>
        <a:bodyPr/>
        <a:lstStyle/>
        <a:p>
          <a:endParaRPr lang="es-ES"/>
        </a:p>
      </dgm:t>
    </dgm:pt>
    <dgm:pt modelId="{E145F5F1-78AF-4A6D-B79F-C7B433F4A4A1}" type="sibTrans" cxnId="{9615CECA-AB43-4461-84FB-F7250BE27F31}">
      <dgm:prSet/>
      <dgm:spPr/>
      <dgm:t>
        <a:bodyPr/>
        <a:lstStyle/>
        <a:p>
          <a:endParaRPr lang="es-ES"/>
        </a:p>
      </dgm:t>
    </dgm:pt>
    <dgm:pt modelId="{295C4A65-BD1D-4D27-B015-B3C114C55669}" type="pres">
      <dgm:prSet presAssocID="{749B1AAB-5AE1-413E-82DE-B2B1CA98ED3A}" presName="Name0" presStyleCnt="0">
        <dgm:presLayoutVars>
          <dgm:dir/>
          <dgm:animLvl val="lvl"/>
          <dgm:resizeHandles val="exact"/>
        </dgm:presLayoutVars>
      </dgm:prSet>
      <dgm:spPr/>
    </dgm:pt>
    <dgm:pt modelId="{053090E6-FB6E-4172-9EE3-8CB42982EBED}" type="pres">
      <dgm:prSet presAssocID="{5A0EF616-DA6D-4D67-BD9A-89B0264D5372}" presName="composite" presStyleCnt="0"/>
      <dgm:spPr/>
    </dgm:pt>
    <dgm:pt modelId="{745F3C4E-4CED-47C8-AF8A-1146315ED421}" type="pres">
      <dgm:prSet presAssocID="{5A0EF616-DA6D-4D67-BD9A-89B0264D5372}" presName="parTx" presStyleLbl="alignNode1" presStyleIdx="0" presStyleCnt="3">
        <dgm:presLayoutVars>
          <dgm:chMax val="0"/>
          <dgm:chPref val="0"/>
          <dgm:bulletEnabled val="1"/>
        </dgm:presLayoutVars>
      </dgm:prSet>
      <dgm:spPr/>
    </dgm:pt>
    <dgm:pt modelId="{96E14B3D-BDA7-4EA5-B85F-4CF4FAB3E7D0}" type="pres">
      <dgm:prSet presAssocID="{5A0EF616-DA6D-4D67-BD9A-89B0264D5372}" presName="desTx" presStyleLbl="alignAccFollowNode1" presStyleIdx="0" presStyleCnt="3">
        <dgm:presLayoutVars>
          <dgm:bulletEnabled val="1"/>
        </dgm:presLayoutVars>
      </dgm:prSet>
      <dgm:spPr/>
    </dgm:pt>
    <dgm:pt modelId="{DB4403FC-A7DB-40AD-A7C3-E6A2F05A35CD}" type="pres">
      <dgm:prSet presAssocID="{B9B4D670-CF48-4FCA-B27E-81F84D9D46F7}" presName="space" presStyleCnt="0"/>
      <dgm:spPr/>
    </dgm:pt>
    <dgm:pt modelId="{32212DB3-4AC5-4F5A-940F-4438BBD5B8EF}" type="pres">
      <dgm:prSet presAssocID="{4E533E2A-CC30-4749-8AB9-029C5209BBC5}" presName="composite" presStyleCnt="0"/>
      <dgm:spPr/>
    </dgm:pt>
    <dgm:pt modelId="{17DE1DF1-1294-45D4-8F43-FC027F13BD8E}" type="pres">
      <dgm:prSet presAssocID="{4E533E2A-CC30-4749-8AB9-029C5209BBC5}" presName="parTx" presStyleLbl="alignNode1" presStyleIdx="1" presStyleCnt="3">
        <dgm:presLayoutVars>
          <dgm:chMax val="0"/>
          <dgm:chPref val="0"/>
          <dgm:bulletEnabled val="1"/>
        </dgm:presLayoutVars>
      </dgm:prSet>
      <dgm:spPr/>
    </dgm:pt>
    <dgm:pt modelId="{4258D33D-80DE-4997-8CD1-34452FEB4AA1}" type="pres">
      <dgm:prSet presAssocID="{4E533E2A-CC30-4749-8AB9-029C5209BBC5}" presName="desTx" presStyleLbl="alignAccFollowNode1" presStyleIdx="1" presStyleCnt="3">
        <dgm:presLayoutVars>
          <dgm:bulletEnabled val="1"/>
        </dgm:presLayoutVars>
      </dgm:prSet>
      <dgm:spPr/>
    </dgm:pt>
    <dgm:pt modelId="{8EEC224F-B98A-4FD7-98DB-5635D9A4560C}" type="pres">
      <dgm:prSet presAssocID="{2400D9F0-840A-467A-BA66-569A1FF8ABA1}" presName="space" presStyleCnt="0"/>
      <dgm:spPr/>
    </dgm:pt>
    <dgm:pt modelId="{FF92CF9A-1E4B-4725-8FDA-3D72883E7125}" type="pres">
      <dgm:prSet presAssocID="{58942F62-DD14-4A26-842F-991B55846DDD}" presName="composite" presStyleCnt="0"/>
      <dgm:spPr/>
    </dgm:pt>
    <dgm:pt modelId="{170E5312-9188-45FE-8B19-FEBFD3AF1120}" type="pres">
      <dgm:prSet presAssocID="{58942F62-DD14-4A26-842F-991B55846DDD}" presName="parTx" presStyleLbl="alignNode1" presStyleIdx="2" presStyleCnt="3">
        <dgm:presLayoutVars>
          <dgm:chMax val="0"/>
          <dgm:chPref val="0"/>
          <dgm:bulletEnabled val="1"/>
        </dgm:presLayoutVars>
      </dgm:prSet>
      <dgm:spPr/>
    </dgm:pt>
    <dgm:pt modelId="{6913A8F2-9081-4145-85F9-701B36E0EA1D}" type="pres">
      <dgm:prSet presAssocID="{58942F62-DD14-4A26-842F-991B55846DDD}" presName="desTx" presStyleLbl="alignAccFollowNode1" presStyleIdx="2" presStyleCnt="3">
        <dgm:presLayoutVars>
          <dgm:bulletEnabled val="1"/>
        </dgm:presLayoutVars>
      </dgm:prSet>
      <dgm:spPr/>
    </dgm:pt>
  </dgm:ptLst>
  <dgm:cxnLst>
    <dgm:cxn modelId="{D1B0D603-57E9-4B2E-A3F2-3E15DA6D8858}" type="presOf" srcId="{AE2C67D4-C965-46D1-8A5C-D199F54CE9F8}" destId="{4258D33D-80DE-4997-8CD1-34452FEB4AA1}" srcOrd="0" destOrd="1" presId="urn:microsoft.com/office/officeart/2005/8/layout/hList1"/>
    <dgm:cxn modelId="{BB13F307-854C-492B-939C-15F06F4A4B54}" srcId="{58942F62-DD14-4A26-842F-991B55846DDD}" destId="{8F6877CA-6068-40A0-A097-7518A2AE38CC}" srcOrd="4" destOrd="0" parTransId="{8975EFD5-2A46-442B-ACB6-5B6425666376}" sibTransId="{7460AD4B-4CFF-4B70-AC97-4075DBF462F4}"/>
    <dgm:cxn modelId="{73FEF80B-9F7C-4BC1-B3AE-412D432428BB}" srcId="{4E533E2A-CC30-4749-8AB9-029C5209BBC5}" destId="{CFC6D8A1-6BF6-4181-BF38-787B3EE1AD12}" srcOrd="4" destOrd="0" parTransId="{602AB808-977B-49C2-BBE7-0AEB501EED4B}" sibTransId="{6EC9787E-3886-4530-9A8B-155AE305A9C1}"/>
    <dgm:cxn modelId="{8A2ECE14-8E63-4EF9-83B3-789DD6DBA5EF}" srcId="{4E533E2A-CC30-4749-8AB9-029C5209BBC5}" destId="{6067F120-F990-43D7-B0A7-D03EDC1CBF1C}" srcOrd="0" destOrd="0" parTransId="{1692676C-883B-4A63-959D-BC8AA14B1A4C}" sibTransId="{350CB663-40FF-4ACA-A830-7948350FE362}"/>
    <dgm:cxn modelId="{1CC58A23-0560-4F92-AB30-93C80B65C166}" srcId="{749B1AAB-5AE1-413E-82DE-B2B1CA98ED3A}" destId="{5A0EF616-DA6D-4D67-BD9A-89B0264D5372}" srcOrd="0" destOrd="0" parTransId="{6C074DFE-7570-4287-A14E-B383F87CAAF3}" sibTransId="{B9B4D670-CF48-4FCA-B27E-81F84D9D46F7}"/>
    <dgm:cxn modelId="{D4651D5D-49C0-42D9-9496-75D3A568FEBD}" type="presOf" srcId="{69FFB373-7714-402F-96E2-7411E10F4D3E}" destId="{96E14B3D-BDA7-4EA5-B85F-4CF4FAB3E7D0}" srcOrd="0" destOrd="1" presId="urn:microsoft.com/office/officeart/2005/8/layout/hList1"/>
    <dgm:cxn modelId="{04BF6362-A29B-403F-9EBD-B0CCAB66D33F}" type="presOf" srcId="{4EF843E2-AD70-4EF0-A088-05317D38C9EC}" destId="{6913A8F2-9081-4145-85F9-701B36E0EA1D}" srcOrd="0" destOrd="2" presId="urn:microsoft.com/office/officeart/2005/8/layout/hList1"/>
    <dgm:cxn modelId="{10F5A643-C12A-4E2C-B40B-10F848D3700B}" type="presOf" srcId="{969EFC96-8D39-4A65-AE03-A109DE3B3F16}" destId="{6913A8F2-9081-4145-85F9-701B36E0EA1D}" srcOrd="0" destOrd="1" presId="urn:microsoft.com/office/officeart/2005/8/layout/hList1"/>
    <dgm:cxn modelId="{885F5F45-3763-4B42-9A37-898ABB4F6AC1}" srcId="{58942F62-DD14-4A26-842F-991B55846DDD}" destId="{4EF843E2-AD70-4EF0-A088-05317D38C9EC}" srcOrd="2" destOrd="0" parTransId="{1041149B-68D7-44DE-A6BA-2128CEFCFFBF}" sibTransId="{1559FDF4-D242-4046-93A2-D429F9E0E457}"/>
    <dgm:cxn modelId="{A9269546-244E-450E-91BC-A18260CC37AF}" type="presOf" srcId="{38526628-0114-4EE9-B0E3-A0192C142E80}" destId="{6913A8F2-9081-4145-85F9-701B36E0EA1D}" srcOrd="0" destOrd="3" presId="urn:microsoft.com/office/officeart/2005/8/layout/hList1"/>
    <dgm:cxn modelId="{BE7CFC68-7BA8-468F-AE73-67BE8818118B}" type="presOf" srcId="{749B1AAB-5AE1-413E-82DE-B2B1CA98ED3A}" destId="{295C4A65-BD1D-4D27-B015-B3C114C55669}" srcOrd="0" destOrd="0" presId="urn:microsoft.com/office/officeart/2005/8/layout/hList1"/>
    <dgm:cxn modelId="{5FFCB66B-00C9-40C7-A5D7-84CC566E3C07}" srcId="{5A0EF616-DA6D-4D67-BD9A-89B0264D5372}" destId="{69FFB373-7714-402F-96E2-7411E10F4D3E}" srcOrd="1" destOrd="0" parTransId="{D4A20A52-4828-4533-8AC5-65C4738904B2}" sibTransId="{4A64DED4-437A-4EF7-96F1-F58A8D54EA06}"/>
    <dgm:cxn modelId="{5622E04C-2724-41F8-932B-179CAD5E6B1A}" type="presOf" srcId="{5929E59A-84F0-433C-9F28-2D0B9910D4EA}" destId="{96E14B3D-BDA7-4EA5-B85F-4CF4FAB3E7D0}" srcOrd="0" destOrd="2" presId="urn:microsoft.com/office/officeart/2005/8/layout/hList1"/>
    <dgm:cxn modelId="{FF46F46D-33C5-4E7C-9A87-98E70DFAD493}" srcId="{749B1AAB-5AE1-413E-82DE-B2B1CA98ED3A}" destId="{4E533E2A-CC30-4749-8AB9-029C5209BBC5}" srcOrd="1" destOrd="0" parTransId="{F5F85E98-238A-415C-95B9-DAF8C5444070}" sibTransId="{2400D9F0-840A-467A-BA66-569A1FF8ABA1}"/>
    <dgm:cxn modelId="{20941850-58F9-4848-B78B-7652902B5604}" srcId="{5A0EF616-DA6D-4D67-BD9A-89B0264D5372}" destId="{32E2EBFE-0981-4EFA-B210-D94B2185AC4A}" srcOrd="3" destOrd="0" parTransId="{C5986F94-9802-4C55-A7E7-AFF06EE3CFF0}" sibTransId="{44C42630-41C6-44C4-9DEA-C3C0AE73F236}"/>
    <dgm:cxn modelId="{0405B672-D091-4915-9116-7FF469E94234}" srcId="{5A0EF616-DA6D-4D67-BD9A-89B0264D5372}" destId="{E8FD00D1-24A6-4A45-8014-A9F0D60293CF}" srcOrd="7" destOrd="0" parTransId="{93CF5D65-CE58-4827-AAEE-290803C807EC}" sibTransId="{DEF3B1A1-039C-44ED-B86E-3EF5402E09F8}"/>
    <dgm:cxn modelId="{A9D7C258-064F-4F87-91EB-9BFE7E93BAE4}" srcId="{4E533E2A-CC30-4749-8AB9-029C5209BBC5}" destId="{AE2C67D4-C965-46D1-8A5C-D199F54CE9F8}" srcOrd="1" destOrd="0" parTransId="{7AAAF2F7-5DF8-4406-B055-8DF16C491B3B}" sibTransId="{94001765-4843-4B4C-BF21-4F51835CFCF1}"/>
    <dgm:cxn modelId="{46934E79-5617-4719-88D0-84860D0C7B8B}" type="presOf" srcId="{58942F62-DD14-4A26-842F-991B55846DDD}" destId="{170E5312-9188-45FE-8B19-FEBFD3AF1120}" srcOrd="0" destOrd="0" presId="urn:microsoft.com/office/officeart/2005/8/layout/hList1"/>
    <dgm:cxn modelId="{C2C8F180-F137-4C5C-91CB-AB6928A7A620}" type="presOf" srcId="{7BA3B61F-6E1C-417E-91DF-8CE600EFD643}" destId="{96E14B3D-BDA7-4EA5-B85F-4CF4FAB3E7D0}" srcOrd="0" destOrd="6" presId="urn:microsoft.com/office/officeart/2005/8/layout/hList1"/>
    <dgm:cxn modelId="{A6F3AC82-E581-42EC-862C-D5865C3DB083}" srcId="{4E533E2A-CC30-4749-8AB9-029C5209BBC5}" destId="{9C2295DF-710F-482B-8862-4B4C0284C5EC}" srcOrd="2" destOrd="0" parTransId="{5F508978-8254-4DC5-BE1B-526318A82D70}" sibTransId="{39650D1A-9B27-4B99-9F7F-09D19342AC4D}"/>
    <dgm:cxn modelId="{A2E69683-6613-464E-BB49-3AFEFBA5453F}" type="presOf" srcId="{F61CE28A-D73B-4699-8FEF-258B1ACF7F59}" destId="{96E14B3D-BDA7-4EA5-B85F-4CF4FAB3E7D0}" srcOrd="0" destOrd="4" presId="urn:microsoft.com/office/officeart/2005/8/layout/hList1"/>
    <dgm:cxn modelId="{78C8E185-6E58-458B-9467-D4023195CB7A}" type="presOf" srcId="{5A0EF616-DA6D-4D67-BD9A-89B0264D5372}" destId="{745F3C4E-4CED-47C8-AF8A-1146315ED421}" srcOrd="0" destOrd="0" presId="urn:microsoft.com/office/officeart/2005/8/layout/hList1"/>
    <dgm:cxn modelId="{BEC38789-2AE8-40B2-A936-41B702FCD074}" type="presOf" srcId="{DACF840A-FF17-44DF-9545-A8CD4E16B84B}" destId="{4258D33D-80DE-4997-8CD1-34452FEB4AA1}" srcOrd="0" destOrd="5" presId="urn:microsoft.com/office/officeart/2005/8/layout/hList1"/>
    <dgm:cxn modelId="{03A2618B-A929-430D-9252-11A2BF4D7874}" srcId="{5A0EF616-DA6D-4D67-BD9A-89B0264D5372}" destId="{5929E59A-84F0-433C-9F28-2D0B9910D4EA}" srcOrd="2" destOrd="0" parTransId="{6CE1669B-FE13-45F6-A019-C4197F3BA511}" sibTransId="{E247D688-96D0-4D3A-BF4F-A823B2B48B57}"/>
    <dgm:cxn modelId="{CE2E6290-0CB9-488C-BFBB-5CE465AB6C0F}" type="presOf" srcId="{A7DF4D77-79BF-4347-8CA1-2A3C3DB52B3A}" destId="{6913A8F2-9081-4145-85F9-701B36E0EA1D}" srcOrd="0" destOrd="5" presId="urn:microsoft.com/office/officeart/2005/8/layout/hList1"/>
    <dgm:cxn modelId="{FDD1DF98-CAB1-45F5-B708-126AEB5848A2}" srcId="{58942F62-DD14-4A26-842F-991B55846DDD}" destId="{CA27B004-CF28-487D-9A23-5BC83A348602}" srcOrd="0" destOrd="0" parTransId="{BB32FFC0-A308-4FB4-829D-2A96C2DD6EE9}" sibTransId="{BE2027A1-0C29-48B7-B8E9-B5C023FDD1BD}"/>
    <dgm:cxn modelId="{A2DC7099-2116-45DD-8B6C-8A80AD790419}" type="presOf" srcId="{8F6877CA-6068-40A0-A097-7518A2AE38CC}" destId="{6913A8F2-9081-4145-85F9-701B36E0EA1D}" srcOrd="0" destOrd="4" presId="urn:microsoft.com/office/officeart/2005/8/layout/hList1"/>
    <dgm:cxn modelId="{8865D19B-94CE-417F-B7D6-AA486105DF3C}" type="presOf" srcId="{9C2295DF-710F-482B-8862-4B4C0284C5EC}" destId="{4258D33D-80DE-4997-8CD1-34452FEB4AA1}" srcOrd="0" destOrd="2" presId="urn:microsoft.com/office/officeart/2005/8/layout/hList1"/>
    <dgm:cxn modelId="{70C0D59C-42F5-44FA-A5A0-4599F427CF71}" type="presOf" srcId="{E8FD00D1-24A6-4A45-8014-A9F0D60293CF}" destId="{96E14B3D-BDA7-4EA5-B85F-4CF4FAB3E7D0}" srcOrd="0" destOrd="7" presId="urn:microsoft.com/office/officeart/2005/8/layout/hList1"/>
    <dgm:cxn modelId="{E6942A9F-8E5C-46FB-8ED3-7A1ED66D911D}" type="presOf" srcId="{6067F120-F990-43D7-B0A7-D03EDC1CBF1C}" destId="{4258D33D-80DE-4997-8CD1-34452FEB4AA1}" srcOrd="0" destOrd="0" presId="urn:microsoft.com/office/officeart/2005/8/layout/hList1"/>
    <dgm:cxn modelId="{9ED0F9A0-3154-41EB-801D-F950029B912D}" type="presOf" srcId="{0ACD7A16-A457-44CF-9493-98FCE88A7AA8}" destId="{4258D33D-80DE-4997-8CD1-34452FEB4AA1}" srcOrd="0" destOrd="3" presId="urn:microsoft.com/office/officeart/2005/8/layout/hList1"/>
    <dgm:cxn modelId="{C46F69A6-CEE8-4DC2-AA3D-7B9B2C14C6B4}" type="presOf" srcId="{FB3A4FC2-049A-4006-B1C7-DF262E3CEDD6}" destId="{96E14B3D-BDA7-4EA5-B85F-4CF4FAB3E7D0}" srcOrd="0" destOrd="5" presId="urn:microsoft.com/office/officeart/2005/8/layout/hList1"/>
    <dgm:cxn modelId="{535758A8-5FB8-4031-877E-587936A19028}" type="presOf" srcId="{4E533E2A-CC30-4749-8AB9-029C5209BBC5}" destId="{17DE1DF1-1294-45D4-8F43-FC027F13BD8E}" srcOrd="0" destOrd="0" presId="urn:microsoft.com/office/officeart/2005/8/layout/hList1"/>
    <dgm:cxn modelId="{C39FA9B4-7817-41D3-A8FB-40048D917C86}" srcId="{5A0EF616-DA6D-4D67-BD9A-89B0264D5372}" destId="{FB3A4FC2-049A-4006-B1C7-DF262E3CEDD6}" srcOrd="5" destOrd="0" parTransId="{93FAEDA3-C35D-4544-AD2B-E924EEC55991}" sibTransId="{CB8F3AFF-C38A-4384-A21E-C587758FBDC5}"/>
    <dgm:cxn modelId="{55888EBC-9F91-45FC-97EA-D544A782982C}" srcId="{5A0EF616-DA6D-4D67-BD9A-89B0264D5372}" destId="{05A6ED52-C309-4D41-BA4A-6661CD6F2D3C}" srcOrd="0" destOrd="0" parTransId="{FEBF547A-1797-44FE-AFEB-2979B63C2270}" sibTransId="{E4720CC4-9967-4811-BF7D-82A780F91393}"/>
    <dgm:cxn modelId="{8606F4C8-956C-42A1-AEC1-038F90499847}" srcId="{4E533E2A-CC30-4749-8AB9-029C5209BBC5}" destId="{DACF840A-FF17-44DF-9545-A8CD4E16B84B}" srcOrd="5" destOrd="0" parTransId="{2881ED04-C5BF-4292-8652-6EC6D6A11B5B}" sibTransId="{93E20EAE-EE9D-4050-9D73-5ABC008D2B5F}"/>
    <dgm:cxn modelId="{9615CECA-AB43-4461-84FB-F7250BE27F31}" srcId="{58942F62-DD14-4A26-842F-991B55846DDD}" destId="{A7DF4D77-79BF-4347-8CA1-2A3C3DB52B3A}" srcOrd="5" destOrd="0" parTransId="{8BAAEEAD-FE0C-4801-A864-3CCF82A57403}" sibTransId="{E145F5F1-78AF-4A6D-B79F-C7B433F4A4A1}"/>
    <dgm:cxn modelId="{7B3F86CC-8877-423D-81FC-C4F62B288A1F}" type="presOf" srcId="{CA27B004-CF28-487D-9A23-5BC83A348602}" destId="{6913A8F2-9081-4145-85F9-701B36E0EA1D}" srcOrd="0" destOrd="0" presId="urn:microsoft.com/office/officeart/2005/8/layout/hList1"/>
    <dgm:cxn modelId="{53704AD0-928E-4C37-8699-7BBE5F1F3E7A}" type="presOf" srcId="{05A6ED52-C309-4D41-BA4A-6661CD6F2D3C}" destId="{96E14B3D-BDA7-4EA5-B85F-4CF4FAB3E7D0}" srcOrd="0" destOrd="0" presId="urn:microsoft.com/office/officeart/2005/8/layout/hList1"/>
    <dgm:cxn modelId="{2E4248D4-A9FA-433A-AC6E-D88AD806A20B}" srcId="{5A0EF616-DA6D-4D67-BD9A-89B0264D5372}" destId="{F61CE28A-D73B-4699-8FEF-258B1ACF7F59}" srcOrd="4" destOrd="0" parTransId="{A6D930D9-3452-4157-89BE-08613E818AF4}" sibTransId="{BECE6DBF-0D3D-4D81-9276-B1EA03F82B74}"/>
    <dgm:cxn modelId="{3DEC98D4-A16F-4567-8D5F-899BDEAB9881}" type="presOf" srcId="{32E2EBFE-0981-4EFA-B210-D94B2185AC4A}" destId="{96E14B3D-BDA7-4EA5-B85F-4CF4FAB3E7D0}" srcOrd="0" destOrd="3" presId="urn:microsoft.com/office/officeart/2005/8/layout/hList1"/>
    <dgm:cxn modelId="{1B69BDD6-AF4E-4432-8EC6-353604376E3C}" srcId="{58942F62-DD14-4A26-842F-991B55846DDD}" destId="{969EFC96-8D39-4A65-AE03-A109DE3B3F16}" srcOrd="1" destOrd="0" parTransId="{8E8392D7-5EB0-4098-87EF-BFED519CFD98}" sibTransId="{8E6505B4-3231-442A-A2EC-744AA3E23C50}"/>
    <dgm:cxn modelId="{8305B6DD-989C-4624-9D70-8423C8C2971F}" type="presOf" srcId="{CFC6D8A1-6BF6-4181-BF38-787B3EE1AD12}" destId="{4258D33D-80DE-4997-8CD1-34452FEB4AA1}" srcOrd="0" destOrd="4" presId="urn:microsoft.com/office/officeart/2005/8/layout/hList1"/>
    <dgm:cxn modelId="{D2AE98DE-D21F-48DB-8AA5-E3531CACA13B}" srcId="{4E533E2A-CC30-4749-8AB9-029C5209BBC5}" destId="{0ACD7A16-A457-44CF-9493-98FCE88A7AA8}" srcOrd="3" destOrd="0" parTransId="{C7D3759B-C4AA-483B-9D0D-F666CF2CECFA}" sibTransId="{0F101DA4-B862-41C4-A854-B54BB3099C19}"/>
    <dgm:cxn modelId="{5F6C4AF1-FE94-4558-A97C-55A5C9620B3A}" srcId="{5A0EF616-DA6D-4D67-BD9A-89B0264D5372}" destId="{7BA3B61F-6E1C-417E-91DF-8CE600EFD643}" srcOrd="6" destOrd="0" parTransId="{1C9ED295-7CA5-46FE-8428-6B3D49059529}" sibTransId="{207A8F40-20F5-4C3E-B1CA-C3971CFF7053}"/>
    <dgm:cxn modelId="{951751F2-932E-4D2F-8757-72D17052F1A9}" srcId="{58942F62-DD14-4A26-842F-991B55846DDD}" destId="{38526628-0114-4EE9-B0E3-A0192C142E80}" srcOrd="3" destOrd="0" parTransId="{D18FEB0B-517A-400E-A4D7-A1BEA681CDD1}" sibTransId="{DFF7EAD9-2E11-45BB-953C-5E58CA57DB5E}"/>
    <dgm:cxn modelId="{755483FA-B530-4DD5-842D-CC1F8E92F3F9}" srcId="{749B1AAB-5AE1-413E-82DE-B2B1CA98ED3A}" destId="{58942F62-DD14-4A26-842F-991B55846DDD}" srcOrd="2" destOrd="0" parTransId="{89213F78-C427-429B-96BF-81A54ED2DEF1}" sibTransId="{49627688-AD8E-4D03-BCE8-13B68B091C45}"/>
    <dgm:cxn modelId="{49400115-B938-4F09-A522-407D852765C0}" type="presParOf" srcId="{295C4A65-BD1D-4D27-B015-B3C114C55669}" destId="{053090E6-FB6E-4172-9EE3-8CB42982EBED}" srcOrd="0" destOrd="0" presId="urn:microsoft.com/office/officeart/2005/8/layout/hList1"/>
    <dgm:cxn modelId="{1172D8D7-53B2-4551-9C49-0B7B10239C4E}" type="presParOf" srcId="{053090E6-FB6E-4172-9EE3-8CB42982EBED}" destId="{745F3C4E-4CED-47C8-AF8A-1146315ED421}" srcOrd="0" destOrd="0" presId="urn:microsoft.com/office/officeart/2005/8/layout/hList1"/>
    <dgm:cxn modelId="{E8B8525E-D8FA-42C5-8CDB-C86032A7BDB4}" type="presParOf" srcId="{053090E6-FB6E-4172-9EE3-8CB42982EBED}" destId="{96E14B3D-BDA7-4EA5-B85F-4CF4FAB3E7D0}" srcOrd="1" destOrd="0" presId="urn:microsoft.com/office/officeart/2005/8/layout/hList1"/>
    <dgm:cxn modelId="{0571C7E6-AAFD-4B67-B50E-299C54A87045}" type="presParOf" srcId="{295C4A65-BD1D-4D27-B015-B3C114C55669}" destId="{DB4403FC-A7DB-40AD-A7C3-E6A2F05A35CD}" srcOrd="1" destOrd="0" presId="urn:microsoft.com/office/officeart/2005/8/layout/hList1"/>
    <dgm:cxn modelId="{C66612CB-C772-42C5-98DA-88094690EFA0}" type="presParOf" srcId="{295C4A65-BD1D-4D27-B015-B3C114C55669}" destId="{32212DB3-4AC5-4F5A-940F-4438BBD5B8EF}" srcOrd="2" destOrd="0" presId="urn:microsoft.com/office/officeart/2005/8/layout/hList1"/>
    <dgm:cxn modelId="{02C5ED31-C49C-4BEB-871F-0D3D6FF5FC5D}" type="presParOf" srcId="{32212DB3-4AC5-4F5A-940F-4438BBD5B8EF}" destId="{17DE1DF1-1294-45D4-8F43-FC027F13BD8E}" srcOrd="0" destOrd="0" presId="urn:microsoft.com/office/officeart/2005/8/layout/hList1"/>
    <dgm:cxn modelId="{4311529B-8806-4FCA-A023-378E301E7825}" type="presParOf" srcId="{32212DB3-4AC5-4F5A-940F-4438BBD5B8EF}" destId="{4258D33D-80DE-4997-8CD1-34452FEB4AA1}" srcOrd="1" destOrd="0" presId="urn:microsoft.com/office/officeart/2005/8/layout/hList1"/>
    <dgm:cxn modelId="{2A5973EF-1710-4E5D-A589-1C24B321F548}" type="presParOf" srcId="{295C4A65-BD1D-4D27-B015-B3C114C55669}" destId="{8EEC224F-B98A-4FD7-98DB-5635D9A4560C}" srcOrd="3" destOrd="0" presId="urn:microsoft.com/office/officeart/2005/8/layout/hList1"/>
    <dgm:cxn modelId="{5D64AD68-189E-40CA-A18F-C660C225EF94}" type="presParOf" srcId="{295C4A65-BD1D-4D27-B015-B3C114C55669}" destId="{FF92CF9A-1E4B-4725-8FDA-3D72883E7125}" srcOrd="4" destOrd="0" presId="urn:microsoft.com/office/officeart/2005/8/layout/hList1"/>
    <dgm:cxn modelId="{CA780C74-0B01-46A5-94AF-0E010A751510}" type="presParOf" srcId="{FF92CF9A-1E4B-4725-8FDA-3D72883E7125}" destId="{170E5312-9188-45FE-8B19-FEBFD3AF1120}" srcOrd="0" destOrd="0" presId="urn:microsoft.com/office/officeart/2005/8/layout/hList1"/>
    <dgm:cxn modelId="{1F920A72-E9C5-4AA5-8231-E9DFBDC67F64}" type="presParOf" srcId="{FF92CF9A-1E4B-4725-8FDA-3D72883E7125}" destId="{6913A8F2-9081-4145-85F9-701B36E0EA1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2C534-EB59-4915-9B2E-8C213F196FEB}">
      <dsp:nvSpPr>
        <dsp:cNvPr id="0" name=""/>
        <dsp:cNvSpPr/>
      </dsp:nvSpPr>
      <dsp:spPr>
        <a:xfrm>
          <a:off x="0" y="368416"/>
          <a:ext cx="10642599" cy="403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FE4D40-A286-4EB6-8759-4B77B867B3DF}">
      <dsp:nvSpPr>
        <dsp:cNvPr id="0" name=""/>
        <dsp:cNvSpPr/>
      </dsp:nvSpPr>
      <dsp:spPr>
        <a:xfrm>
          <a:off x="532129" y="132256"/>
          <a:ext cx="7449819" cy="4723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85" tIns="0" rIns="281585" bIns="0" numCol="1" spcCol="1270" anchor="ctr" anchorCtr="0">
          <a:noAutofit/>
        </a:bodyPr>
        <a:lstStyle/>
        <a:p>
          <a:pPr marL="0" lvl="0" indent="0" algn="l" defTabSz="711200">
            <a:lnSpc>
              <a:spcPct val="90000"/>
            </a:lnSpc>
            <a:spcBef>
              <a:spcPct val="0"/>
            </a:spcBef>
            <a:spcAft>
              <a:spcPct val="35000"/>
            </a:spcAft>
            <a:buNone/>
          </a:pPr>
          <a:r>
            <a:rPr lang="es-ES" sz="1600" b="0" kern="1200" dirty="0"/>
            <a:t>Descripción histórica de la empresa</a:t>
          </a:r>
        </a:p>
      </dsp:txBody>
      <dsp:txXfrm>
        <a:off x="555186" y="155313"/>
        <a:ext cx="7403705" cy="426206"/>
      </dsp:txXfrm>
    </dsp:sp>
    <dsp:sp modelId="{6138EEE6-2496-4E87-A634-D25FF0006D82}">
      <dsp:nvSpPr>
        <dsp:cNvPr id="0" name=""/>
        <dsp:cNvSpPr/>
      </dsp:nvSpPr>
      <dsp:spPr>
        <a:xfrm>
          <a:off x="0" y="1094176"/>
          <a:ext cx="10642599" cy="403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61E943-1B83-48E7-9E65-106582B37601}">
      <dsp:nvSpPr>
        <dsp:cNvPr id="0" name=""/>
        <dsp:cNvSpPr/>
      </dsp:nvSpPr>
      <dsp:spPr>
        <a:xfrm>
          <a:off x="532129" y="858016"/>
          <a:ext cx="7449819" cy="4723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85" tIns="0" rIns="281585" bIns="0" numCol="1" spcCol="1270" anchor="ctr" anchorCtr="0">
          <a:noAutofit/>
        </a:bodyPr>
        <a:lstStyle/>
        <a:p>
          <a:pPr marL="0" lvl="0" indent="0" algn="l" defTabSz="711200">
            <a:lnSpc>
              <a:spcPct val="90000"/>
            </a:lnSpc>
            <a:spcBef>
              <a:spcPct val="0"/>
            </a:spcBef>
            <a:spcAft>
              <a:spcPct val="35000"/>
            </a:spcAft>
            <a:buNone/>
          </a:pPr>
          <a:r>
            <a:rPr lang="es-ES" sz="1600" b="0" kern="1200" dirty="0"/>
            <a:t>Productos y servicios que oferta</a:t>
          </a:r>
        </a:p>
      </dsp:txBody>
      <dsp:txXfrm>
        <a:off x="555186" y="881073"/>
        <a:ext cx="7403705" cy="426206"/>
      </dsp:txXfrm>
    </dsp:sp>
    <dsp:sp modelId="{7F7434D6-BC96-4D73-9D81-7CF8748055C3}">
      <dsp:nvSpPr>
        <dsp:cNvPr id="0" name=""/>
        <dsp:cNvSpPr/>
      </dsp:nvSpPr>
      <dsp:spPr>
        <a:xfrm>
          <a:off x="0" y="1819936"/>
          <a:ext cx="10642599" cy="403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BD2A3F-55CF-4CD1-B66D-E125C0D6437B}">
      <dsp:nvSpPr>
        <dsp:cNvPr id="0" name=""/>
        <dsp:cNvSpPr/>
      </dsp:nvSpPr>
      <dsp:spPr>
        <a:xfrm>
          <a:off x="532129" y="1583776"/>
          <a:ext cx="7449819" cy="4723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85" tIns="0" rIns="281585" bIns="0" numCol="1" spcCol="1270" anchor="ctr" anchorCtr="0">
          <a:noAutofit/>
        </a:bodyPr>
        <a:lstStyle/>
        <a:p>
          <a:pPr marL="0" lvl="0" indent="0" algn="l" defTabSz="711200">
            <a:lnSpc>
              <a:spcPct val="90000"/>
            </a:lnSpc>
            <a:spcBef>
              <a:spcPct val="0"/>
            </a:spcBef>
            <a:spcAft>
              <a:spcPct val="35000"/>
            </a:spcAft>
            <a:buNone/>
          </a:pPr>
          <a:r>
            <a:rPr lang="es-ES" sz="1600" b="0" kern="1200" dirty="0"/>
            <a:t>Número de trabajadores</a:t>
          </a:r>
        </a:p>
      </dsp:txBody>
      <dsp:txXfrm>
        <a:off x="555186" y="1606833"/>
        <a:ext cx="7403705" cy="426206"/>
      </dsp:txXfrm>
    </dsp:sp>
    <dsp:sp modelId="{BAD40812-52A9-4E6E-980A-99D65E52C142}">
      <dsp:nvSpPr>
        <dsp:cNvPr id="0" name=""/>
        <dsp:cNvSpPr/>
      </dsp:nvSpPr>
      <dsp:spPr>
        <a:xfrm>
          <a:off x="0" y="2545696"/>
          <a:ext cx="10642599" cy="403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CAE2E4-7E8F-4F98-8EB8-3032AF06DC28}">
      <dsp:nvSpPr>
        <dsp:cNvPr id="0" name=""/>
        <dsp:cNvSpPr/>
      </dsp:nvSpPr>
      <dsp:spPr>
        <a:xfrm>
          <a:off x="532129" y="2309536"/>
          <a:ext cx="7449819" cy="4723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85" tIns="0" rIns="281585" bIns="0" numCol="1" spcCol="1270" anchor="ctr" anchorCtr="0">
          <a:noAutofit/>
        </a:bodyPr>
        <a:lstStyle/>
        <a:p>
          <a:pPr marL="0" lvl="0" indent="0" algn="l" defTabSz="711200">
            <a:lnSpc>
              <a:spcPct val="90000"/>
            </a:lnSpc>
            <a:spcBef>
              <a:spcPct val="0"/>
            </a:spcBef>
            <a:spcAft>
              <a:spcPct val="35000"/>
            </a:spcAft>
            <a:buNone/>
          </a:pPr>
          <a:r>
            <a:rPr lang="es-ES" sz="1600" b="0" kern="1200" dirty="0"/>
            <a:t>Organigrama institucional</a:t>
          </a:r>
        </a:p>
      </dsp:txBody>
      <dsp:txXfrm>
        <a:off x="555186" y="2332593"/>
        <a:ext cx="7403705" cy="426206"/>
      </dsp:txXfrm>
    </dsp:sp>
    <dsp:sp modelId="{77BAC50F-F4DF-49F6-A54C-2DBBDC455AE7}">
      <dsp:nvSpPr>
        <dsp:cNvPr id="0" name=""/>
        <dsp:cNvSpPr/>
      </dsp:nvSpPr>
      <dsp:spPr>
        <a:xfrm>
          <a:off x="0" y="3271456"/>
          <a:ext cx="10642599" cy="403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2B5EAD-F80D-4D2F-96D6-C18AA79543C1}">
      <dsp:nvSpPr>
        <dsp:cNvPr id="0" name=""/>
        <dsp:cNvSpPr/>
      </dsp:nvSpPr>
      <dsp:spPr>
        <a:xfrm>
          <a:off x="532129" y="3035296"/>
          <a:ext cx="7449819" cy="4723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85" tIns="0" rIns="281585" bIns="0" numCol="1" spcCol="1270" anchor="ctr" anchorCtr="0">
          <a:noAutofit/>
        </a:bodyPr>
        <a:lstStyle/>
        <a:p>
          <a:pPr marL="0" lvl="0" indent="0" algn="l" defTabSz="711200">
            <a:lnSpc>
              <a:spcPct val="90000"/>
            </a:lnSpc>
            <a:spcBef>
              <a:spcPct val="0"/>
            </a:spcBef>
            <a:spcAft>
              <a:spcPct val="35000"/>
            </a:spcAft>
            <a:buNone/>
          </a:pPr>
          <a:r>
            <a:rPr lang="es-ES" sz="1600" b="0" kern="1200" dirty="0"/>
            <a:t>Funciones y responsabilidades</a:t>
          </a:r>
        </a:p>
      </dsp:txBody>
      <dsp:txXfrm>
        <a:off x="555186" y="3058353"/>
        <a:ext cx="7403705" cy="426206"/>
      </dsp:txXfrm>
    </dsp:sp>
    <dsp:sp modelId="{1CBE458A-BEF9-42EC-8282-D28940547D37}">
      <dsp:nvSpPr>
        <dsp:cNvPr id="0" name=""/>
        <dsp:cNvSpPr/>
      </dsp:nvSpPr>
      <dsp:spPr>
        <a:xfrm>
          <a:off x="0" y="3997216"/>
          <a:ext cx="10642599" cy="403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047C7F-3BD9-4926-AFB4-68F479BB44AA}">
      <dsp:nvSpPr>
        <dsp:cNvPr id="0" name=""/>
        <dsp:cNvSpPr/>
      </dsp:nvSpPr>
      <dsp:spPr>
        <a:xfrm>
          <a:off x="532129" y="3761056"/>
          <a:ext cx="7449819" cy="4723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85" tIns="0" rIns="281585" bIns="0" numCol="1" spcCol="1270" anchor="ctr" anchorCtr="0">
          <a:noAutofit/>
        </a:bodyPr>
        <a:lstStyle/>
        <a:p>
          <a:pPr marL="0" lvl="0" indent="0" algn="l" defTabSz="711200">
            <a:lnSpc>
              <a:spcPct val="90000"/>
            </a:lnSpc>
            <a:spcBef>
              <a:spcPct val="0"/>
            </a:spcBef>
            <a:spcAft>
              <a:spcPct val="35000"/>
            </a:spcAft>
            <a:buNone/>
          </a:pPr>
          <a:r>
            <a:rPr lang="es-ES" sz="1600" b="0" kern="1200" dirty="0" err="1"/>
            <a:t>FODA</a:t>
          </a:r>
          <a:endParaRPr lang="es-ES" sz="1600" b="0" kern="1200" dirty="0"/>
        </a:p>
      </dsp:txBody>
      <dsp:txXfrm>
        <a:off x="555186" y="3784113"/>
        <a:ext cx="7403705"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A4C05-5BAF-4457-9846-B760999D4979}">
      <dsp:nvSpPr>
        <dsp:cNvPr id="0" name=""/>
        <dsp:cNvSpPr/>
      </dsp:nvSpPr>
      <dsp:spPr>
        <a:xfrm rot="16200000">
          <a:off x="552449" y="-552449"/>
          <a:ext cx="2171700" cy="3276600"/>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s-ES" sz="2500" kern="1200" dirty="0"/>
            <a:t>Fecha de nacimiento</a:t>
          </a:r>
        </a:p>
      </dsp:txBody>
      <dsp:txXfrm rot="5400000">
        <a:off x="0" y="0"/>
        <a:ext cx="3276600" cy="1628775"/>
      </dsp:txXfrm>
    </dsp:sp>
    <dsp:sp modelId="{E9FDA591-33D0-4DDB-A325-605B059E9C29}">
      <dsp:nvSpPr>
        <dsp:cNvPr id="0" name=""/>
        <dsp:cNvSpPr/>
      </dsp:nvSpPr>
      <dsp:spPr>
        <a:xfrm>
          <a:off x="3276600" y="0"/>
          <a:ext cx="3276600" cy="2171700"/>
        </a:xfrm>
        <a:prstGeom prst="round1Rect">
          <a:avLst/>
        </a:prstGeom>
        <a:solidFill>
          <a:schemeClr val="accent3">
            <a:hueOff val="903533"/>
            <a:satOff val="33333"/>
            <a:lumOff val="-4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s-ES" sz="2500" kern="1200" dirty="0"/>
            <a:t>¿Cómo nació la empresa?</a:t>
          </a:r>
        </a:p>
      </dsp:txBody>
      <dsp:txXfrm>
        <a:off x="3276600" y="0"/>
        <a:ext cx="3276600" cy="1628775"/>
      </dsp:txXfrm>
    </dsp:sp>
    <dsp:sp modelId="{E3D32769-4880-4246-8038-42A79C0A48D5}">
      <dsp:nvSpPr>
        <dsp:cNvPr id="0" name=""/>
        <dsp:cNvSpPr/>
      </dsp:nvSpPr>
      <dsp:spPr>
        <a:xfrm rot="10800000">
          <a:off x="0" y="2171700"/>
          <a:ext cx="3276600" cy="2171700"/>
        </a:xfrm>
        <a:prstGeom prst="round1Rect">
          <a:avLst/>
        </a:prstGeom>
        <a:solidFill>
          <a:schemeClr val="accent3">
            <a:hueOff val="1807066"/>
            <a:satOff val="66667"/>
            <a:lumOff val="-98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s-ES" sz="2500" kern="1200" dirty="0"/>
            <a:t>Cambios a lo largo del tiempo</a:t>
          </a:r>
        </a:p>
      </dsp:txBody>
      <dsp:txXfrm rot="10800000">
        <a:off x="0" y="2714625"/>
        <a:ext cx="3276600" cy="1628775"/>
      </dsp:txXfrm>
    </dsp:sp>
    <dsp:sp modelId="{AB8A5089-4D44-4AD5-8CF0-2CA7F4219D28}">
      <dsp:nvSpPr>
        <dsp:cNvPr id="0" name=""/>
        <dsp:cNvSpPr/>
      </dsp:nvSpPr>
      <dsp:spPr>
        <a:xfrm rot="5400000">
          <a:off x="3829050" y="1619250"/>
          <a:ext cx="2171700" cy="3276600"/>
        </a:xfrm>
        <a:prstGeom prst="round1Rect">
          <a:avLst/>
        </a:prstGeom>
        <a:solidFill>
          <a:schemeClr val="accent3">
            <a:hueOff val="2710599"/>
            <a:satOff val="100000"/>
            <a:lumOff val="-1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s-ES" sz="2500" kern="1200" dirty="0"/>
            <a:t>Dueños / propietarios</a:t>
          </a:r>
        </a:p>
      </dsp:txBody>
      <dsp:txXfrm rot="-5400000">
        <a:off x="3276600" y="2714624"/>
        <a:ext cx="3276600" cy="1628775"/>
      </dsp:txXfrm>
    </dsp:sp>
    <dsp:sp modelId="{19A5705C-33FB-44A8-94DD-C10339B1A09A}">
      <dsp:nvSpPr>
        <dsp:cNvPr id="0" name=""/>
        <dsp:cNvSpPr/>
      </dsp:nvSpPr>
      <dsp:spPr>
        <a:xfrm>
          <a:off x="2293619" y="1628775"/>
          <a:ext cx="1965960" cy="1085850"/>
        </a:xfrm>
        <a:prstGeom prst="roundRect">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t>Descripción histórica</a:t>
          </a:r>
        </a:p>
      </dsp:txBody>
      <dsp:txXfrm>
        <a:off x="2346626" y="1681782"/>
        <a:ext cx="1859946" cy="9798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8520F-4322-4049-AD51-BD8CBC6BA4D1}">
      <dsp:nvSpPr>
        <dsp:cNvPr id="0" name=""/>
        <dsp:cNvSpPr/>
      </dsp:nvSpPr>
      <dsp:spPr>
        <a:xfrm>
          <a:off x="0" y="0"/>
          <a:ext cx="8153400" cy="1520599"/>
        </a:xfrm>
        <a:prstGeom prst="rect">
          <a:avLst/>
        </a:prstGeom>
        <a:solidFill>
          <a:schemeClr val="dk1">
            <a:shade val="80000"/>
            <a:hueOff val="0"/>
            <a:satOff val="0"/>
            <a:lumOff val="0"/>
            <a:alphaOff val="0"/>
          </a:schemeClr>
        </a:solidFill>
        <a:ln>
          <a:noFill/>
        </a:ln>
        <a:effectLst/>
        <a:scene3d>
          <a:camera prst="orthographicFront"/>
          <a:lightRig rig="chilly" dir="t"/>
        </a:scene3d>
        <a:sp3d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ES" sz="3300" kern="1200" dirty="0"/>
            <a:t>Aspectos a tener en cuenta para delimitar el alcance según las normas ISO</a:t>
          </a:r>
        </a:p>
      </dsp:txBody>
      <dsp:txXfrm>
        <a:off x="0" y="0"/>
        <a:ext cx="8153400" cy="1520599"/>
      </dsp:txXfrm>
    </dsp:sp>
    <dsp:sp modelId="{0EE213C2-B0D7-4437-933A-8E37BB4DE8DE}">
      <dsp:nvSpPr>
        <dsp:cNvPr id="0" name=""/>
        <dsp:cNvSpPr/>
      </dsp:nvSpPr>
      <dsp:spPr>
        <a:xfrm>
          <a:off x="3981" y="1520599"/>
          <a:ext cx="1357572" cy="319325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C" sz="1600" kern="1200" dirty="0"/>
            <a:t>Las cuestiones internas y externas que afectan a la empresa.</a:t>
          </a:r>
          <a:endParaRPr lang="es-ES" sz="1600" kern="1200" dirty="0"/>
        </a:p>
      </dsp:txBody>
      <dsp:txXfrm>
        <a:off x="3981" y="1520599"/>
        <a:ext cx="1357572" cy="3193258"/>
      </dsp:txXfrm>
    </dsp:sp>
    <dsp:sp modelId="{FAE3F4F4-F0A3-4B25-AC7F-208EB059E10F}">
      <dsp:nvSpPr>
        <dsp:cNvPr id="0" name=""/>
        <dsp:cNvSpPr/>
      </dsp:nvSpPr>
      <dsp:spPr>
        <a:xfrm>
          <a:off x="1361554" y="1520599"/>
          <a:ext cx="1357572" cy="319325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C" sz="1600" kern="1200" dirty="0"/>
            <a:t>Los requisitos de tipo de legal y otros requisitos que la organización deba cumplir</a:t>
          </a:r>
          <a:endParaRPr lang="es-ES" sz="1600" kern="1200" dirty="0"/>
        </a:p>
      </dsp:txBody>
      <dsp:txXfrm>
        <a:off x="1361554" y="1520599"/>
        <a:ext cx="1357572" cy="3193258"/>
      </dsp:txXfrm>
    </dsp:sp>
    <dsp:sp modelId="{C5487690-D08C-4EFA-A3E5-793B5F02A6DB}">
      <dsp:nvSpPr>
        <dsp:cNvPr id="0" name=""/>
        <dsp:cNvSpPr/>
      </dsp:nvSpPr>
      <dsp:spPr>
        <a:xfrm>
          <a:off x="2719127" y="1520599"/>
          <a:ext cx="1357572" cy="319325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C" sz="1600" kern="1200" dirty="0"/>
            <a:t>Los límites físicos de la organización.</a:t>
          </a:r>
          <a:endParaRPr lang="es-ES" sz="1600" kern="1200" dirty="0"/>
        </a:p>
      </dsp:txBody>
      <dsp:txXfrm>
        <a:off x="2719127" y="1520599"/>
        <a:ext cx="1357572" cy="3193258"/>
      </dsp:txXfrm>
    </dsp:sp>
    <dsp:sp modelId="{46589387-AA03-4221-8314-3309AA82ACD0}">
      <dsp:nvSpPr>
        <dsp:cNvPr id="0" name=""/>
        <dsp:cNvSpPr/>
      </dsp:nvSpPr>
      <dsp:spPr>
        <a:xfrm>
          <a:off x="4076700" y="1520599"/>
          <a:ext cx="1357572" cy="319325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C" sz="1600" kern="1200" dirty="0"/>
            <a:t>Su autoridad y capacidad para ejercer control e influencia</a:t>
          </a:r>
          <a:endParaRPr lang="en-US" sz="1600" kern="1200" dirty="0"/>
        </a:p>
      </dsp:txBody>
      <dsp:txXfrm>
        <a:off x="4076700" y="1520599"/>
        <a:ext cx="1357572" cy="3193258"/>
      </dsp:txXfrm>
    </dsp:sp>
    <dsp:sp modelId="{FDAE5063-AAE7-4B4C-8082-9E2ABFDE8466}">
      <dsp:nvSpPr>
        <dsp:cNvPr id="0" name=""/>
        <dsp:cNvSpPr/>
      </dsp:nvSpPr>
      <dsp:spPr>
        <a:xfrm>
          <a:off x="5434272" y="1520599"/>
          <a:ext cx="1357572" cy="319325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C" sz="1600" kern="1200" dirty="0"/>
            <a:t>Las actividades, productos y servicios de la organización.</a:t>
          </a:r>
          <a:endParaRPr lang="en-US" sz="1600" kern="1200" dirty="0"/>
        </a:p>
      </dsp:txBody>
      <dsp:txXfrm>
        <a:off x="5434272" y="1520599"/>
        <a:ext cx="1357572" cy="3193258"/>
      </dsp:txXfrm>
    </dsp:sp>
    <dsp:sp modelId="{5ED10E32-4C92-4989-81B0-28D57597CF4E}">
      <dsp:nvSpPr>
        <dsp:cNvPr id="0" name=""/>
        <dsp:cNvSpPr/>
      </dsp:nvSpPr>
      <dsp:spPr>
        <a:xfrm>
          <a:off x="6791845" y="1520599"/>
          <a:ext cx="1357572" cy="3193258"/>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Definir las exclusiones del sistema de gestión</a:t>
          </a:r>
        </a:p>
      </dsp:txBody>
      <dsp:txXfrm>
        <a:off x="6791845" y="1520599"/>
        <a:ext cx="1357572" cy="3193258"/>
      </dsp:txXfrm>
    </dsp:sp>
    <dsp:sp modelId="{B61F4B4F-4C9E-4DD8-883A-B6BF06F20135}">
      <dsp:nvSpPr>
        <dsp:cNvPr id="0" name=""/>
        <dsp:cNvSpPr/>
      </dsp:nvSpPr>
      <dsp:spPr>
        <a:xfrm>
          <a:off x="0" y="4713858"/>
          <a:ext cx="8153400" cy="354806"/>
        </a:xfrm>
        <a:prstGeom prst="rect">
          <a:avLst/>
        </a:prstGeom>
        <a:solidFill>
          <a:schemeClr val="dk1">
            <a:shade val="80000"/>
            <a:hueOff val="0"/>
            <a:satOff val="0"/>
            <a:lumOff val="0"/>
            <a:alphaOff val="0"/>
          </a:schemeClr>
        </a:solidFill>
        <a:ln>
          <a:noFill/>
        </a:ln>
        <a:effectLst/>
        <a:scene3d>
          <a:camera prst="orthographicFront"/>
          <a:lightRig rig="chilly" dir="t"/>
        </a:scene3d>
        <a:sp3d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F3C4E-4CED-47C8-AF8A-1146315ED421}">
      <dsp:nvSpPr>
        <dsp:cNvPr id="0" name=""/>
        <dsp:cNvSpPr/>
      </dsp:nvSpPr>
      <dsp:spPr>
        <a:xfrm>
          <a:off x="2654" y="124450"/>
          <a:ext cx="2588440" cy="576000"/>
        </a:xfrm>
        <a:prstGeom prst="rect">
          <a:avLst/>
        </a:prstGeom>
        <a:solidFill>
          <a:schemeClr val="accent2">
            <a:alpha val="9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ES" sz="2000" kern="1200" dirty="0"/>
            <a:t>Operativos</a:t>
          </a:r>
        </a:p>
      </dsp:txBody>
      <dsp:txXfrm>
        <a:off x="2654" y="124450"/>
        <a:ext cx="2588440" cy="576000"/>
      </dsp:txXfrm>
    </dsp:sp>
    <dsp:sp modelId="{96E14B3D-BDA7-4EA5-B85F-4CF4FAB3E7D0}">
      <dsp:nvSpPr>
        <dsp:cNvPr id="0" name=""/>
        <dsp:cNvSpPr/>
      </dsp:nvSpPr>
      <dsp:spPr>
        <a:xfrm>
          <a:off x="2654" y="700450"/>
          <a:ext cx="2588440" cy="323909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Preparación de la piscina</a:t>
          </a:r>
        </a:p>
        <a:p>
          <a:pPr marL="228600" lvl="1" indent="-228600" algn="l" defTabSz="889000">
            <a:lnSpc>
              <a:spcPct val="90000"/>
            </a:lnSpc>
            <a:spcBef>
              <a:spcPct val="0"/>
            </a:spcBef>
            <a:spcAft>
              <a:spcPct val="15000"/>
            </a:spcAft>
            <a:buChar char="•"/>
          </a:pPr>
          <a:r>
            <a:rPr lang="es-ES" sz="2000" kern="1200" dirty="0"/>
            <a:t>Lavado </a:t>
          </a:r>
        </a:p>
        <a:p>
          <a:pPr marL="228600" lvl="1" indent="-228600" algn="l" defTabSz="889000">
            <a:lnSpc>
              <a:spcPct val="90000"/>
            </a:lnSpc>
            <a:spcBef>
              <a:spcPct val="0"/>
            </a:spcBef>
            <a:spcAft>
              <a:spcPct val="15000"/>
            </a:spcAft>
            <a:buChar char="•"/>
          </a:pPr>
          <a:r>
            <a:rPr lang="es-ES" sz="2000" kern="1200" dirty="0"/>
            <a:t>Barbasqueado</a:t>
          </a:r>
        </a:p>
        <a:p>
          <a:pPr marL="228600" lvl="1" indent="-228600" algn="l" defTabSz="889000">
            <a:lnSpc>
              <a:spcPct val="90000"/>
            </a:lnSpc>
            <a:spcBef>
              <a:spcPct val="0"/>
            </a:spcBef>
            <a:spcAft>
              <a:spcPct val="15000"/>
            </a:spcAft>
            <a:buChar char="•"/>
          </a:pPr>
          <a:r>
            <a:rPr lang="es-ES" sz="2000" kern="1200" dirty="0"/>
            <a:t>Siembra</a:t>
          </a:r>
        </a:p>
        <a:p>
          <a:pPr marL="228600" lvl="1" indent="-228600" algn="l" defTabSz="889000">
            <a:lnSpc>
              <a:spcPct val="90000"/>
            </a:lnSpc>
            <a:spcBef>
              <a:spcPct val="0"/>
            </a:spcBef>
            <a:spcAft>
              <a:spcPct val="15000"/>
            </a:spcAft>
            <a:buChar char="•"/>
          </a:pPr>
          <a:r>
            <a:rPr lang="es-ES" sz="2000" kern="1200" dirty="0"/>
            <a:t>Control de enfermedades</a:t>
          </a:r>
        </a:p>
        <a:p>
          <a:pPr marL="228600" lvl="1" indent="-228600" algn="l" defTabSz="889000">
            <a:lnSpc>
              <a:spcPct val="90000"/>
            </a:lnSpc>
            <a:spcBef>
              <a:spcPct val="0"/>
            </a:spcBef>
            <a:spcAft>
              <a:spcPct val="15000"/>
            </a:spcAft>
            <a:buChar char="•"/>
          </a:pPr>
          <a:r>
            <a:rPr lang="es-ES" sz="2000" kern="1200" dirty="0"/>
            <a:t>Crecimiento</a:t>
          </a:r>
        </a:p>
        <a:p>
          <a:pPr marL="228600" lvl="1" indent="-228600" algn="l" defTabSz="889000">
            <a:lnSpc>
              <a:spcPct val="90000"/>
            </a:lnSpc>
            <a:spcBef>
              <a:spcPct val="0"/>
            </a:spcBef>
            <a:spcAft>
              <a:spcPct val="15000"/>
            </a:spcAft>
            <a:buChar char="•"/>
          </a:pPr>
          <a:r>
            <a:rPr lang="es-ES" sz="2000" kern="1200" dirty="0"/>
            <a:t>Engorde</a:t>
          </a:r>
        </a:p>
        <a:p>
          <a:pPr marL="228600" lvl="1" indent="-228600" algn="l" defTabSz="889000">
            <a:lnSpc>
              <a:spcPct val="90000"/>
            </a:lnSpc>
            <a:spcBef>
              <a:spcPct val="0"/>
            </a:spcBef>
            <a:spcAft>
              <a:spcPct val="15000"/>
            </a:spcAft>
            <a:buChar char="•"/>
          </a:pPr>
          <a:r>
            <a:rPr lang="es-ES" sz="2000" kern="1200" dirty="0"/>
            <a:t>Cosecha</a:t>
          </a:r>
        </a:p>
      </dsp:txBody>
      <dsp:txXfrm>
        <a:off x="2654" y="700450"/>
        <a:ext cx="2588440" cy="3239099"/>
      </dsp:txXfrm>
    </dsp:sp>
    <dsp:sp modelId="{17DE1DF1-1294-45D4-8F43-FC027F13BD8E}">
      <dsp:nvSpPr>
        <dsp:cNvPr id="0" name=""/>
        <dsp:cNvSpPr/>
      </dsp:nvSpPr>
      <dsp:spPr>
        <a:xfrm>
          <a:off x="2953476" y="124450"/>
          <a:ext cx="2588440" cy="576000"/>
        </a:xfrm>
        <a:prstGeom prst="rect">
          <a:avLst/>
        </a:prstGeom>
        <a:solidFill>
          <a:schemeClr val="accent2">
            <a:alpha val="90000"/>
            <a:hueOff val="0"/>
            <a:satOff val="0"/>
            <a:lumOff val="0"/>
            <a:alphaOff val="-20000"/>
          </a:schemeClr>
        </a:solidFill>
        <a:ln w="25400" cap="flat" cmpd="sng" algn="ctr">
          <a:solidFill>
            <a:schemeClr val="accent2">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ES" sz="2000" kern="1200" dirty="0"/>
            <a:t>Estratégicos</a:t>
          </a:r>
        </a:p>
      </dsp:txBody>
      <dsp:txXfrm>
        <a:off x="2953476" y="124450"/>
        <a:ext cx="2588440" cy="576000"/>
      </dsp:txXfrm>
    </dsp:sp>
    <dsp:sp modelId="{4258D33D-80DE-4997-8CD1-34452FEB4AA1}">
      <dsp:nvSpPr>
        <dsp:cNvPr id="0" name=""/>
        <dsp:cNvSpPr/>
      </dsp:nvSpPr>
      <dsp:spPr>
        <a:xfrm>
          <a:off x="2953476" y="700450"/>
          <a:ext cx="2588440" cy="323909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Medición y seguimiento</a:t>
          </a:r>
        </a:p>
        <a:p>
          <a:pPr marL="228600" lvl="1" indent="-228600" algn="l" defTabSz="889000">
            <a:lnSpc>
              <a:spcPct val="90000"/>
            </a:lnSpc>
            <a:spcBef>
              <a:spcPct val="0"/>
            </a:spcBef>
            <a:spcAft>
              <a:spcPct val="15000"/>
            </a:spcAft>
            <a:buChar char="•"/>
          </a:pPr>
          <a:r>
            <a:rPr lang="es-ES" sz="2000" kern="1200" dirty="0"/>
            <a:t>Atención al cliente</a:t>
          </a:r>
        </a:p>
        <a:p>
          <a:pPr marL="228600" lvl="1" indent="-228600" algn="l" defTabSz="889000">
            <a:lnSpc>
              <a:spcPct val="90000"/>
            </a:lnSpc>
            <a:spcBef>
              <a:spcPct val="0"/>
            </a:spcBef>
            <a:spcAft>
              <a:spcPct val="15000"/>
            </a:spcAft>
            <a:buChar char="•"/>
          </a:pPr>
          <a:r>
            <a:rPr lang="es-ES" sz="2000" kern="1200" dirty="0"/>
            <a:t>Auditorías internas</a:t>
          </a:r>
        </a:p>
        <a:p>
          <a:pPr marL="228600" lvl="1" indent="-228600" algn="l" defTabSz="889000">
            <a:lnSpc>
              <a:spcPct val="90000"/>
            </a:lnSpc>
            <a:spcBef>
              <a:spcPct val="0"/>
            </a:spcBef>
            <a:spcAft>
              <a:spcPct val="15000"/>
            </a:spcAft>
            <a:buChar char="•"/>
          </a:pPr>
          <a:r>
            <a:rPr lang="es-ES" sz="2000" kern="1200" dirty="0"/>
            <a:t>Revisión del sistema</a:t>
          </a:r>
        </a:p>
        <a:p>
          <a:pPr marL="228600" lvl="1" indent="-228600" algn="l" defTabSz="889000">
            <a:lnSpc>
              <a:spcPct val="90000"/>
            </a:lnSpc>
            <a:spcBef>
              <a:spcPct val="0"/>
            </a:spcBef>
            <a:spcAft>
              <a:spcPct val="15000"/>
            </a:spcAft>
            <a:buChar char="•"/>
          </a:pPr>
          <a:r>
            <a:rPr lang="es-ES" sz="2000" kern="1200" dirty="0"/>
            <a:t>Mejora continua</a:t>
          </a:r>
        </a:p>
        <a:p>
          <a:pPr marL="228600" lvl="1" indent="-228600" algn="l" defTabSz="889000">
            <a:lnSpc>
              <a:spcPct val="90000"/>
            </a:lnSpc>
            <a:spcBef>
              <a:spcPct val="0"/>
            </a:spcBef>
            <a:spcAft>
              <a:spcPct val="15000"/>
            </a:spcAft>
            <a:buChar char="•"/>
          </a:pPr>
          <a:r>
            <a:rPr lang="es-ES" sz="2000" kern="1200" dirty="0"/>
            <a:t>Liderazgo</a:t>
          </a:r>
        </a:p>
      </dsp:txBody>
      <dsp:txXfrm>
        <a:off x="2953476" y="700450"/>
        <a:ext cx="2588440" cy="3239099"/>
      </dsp:txXfrm>
    </dsp:sp>
    <dsp:sp modelId="{170E5312-9188-45FE-8B19-FEBFD3AF1120}">
      <dsp:nvSpPr>
        <dsp:cNvPr id="0" name=""/>
        <dsp:cNvSpPr/>
      </dsp:nvSpPr>
      <dsp:spPr>
        <a:xfrm>
          <a:off x="5904298" y="124450"/>
          <a:ext cx="2588440" cy="576000"/>
        </a:xfrm>
        <a:prstGeom prst="rect">
          <a:avLst/>
        </a:prstGeom>
        <a:solidFill>
          <a:schemeClr val="accent2">
            <a:alpha val="90000"/>
            <a:hueOff val="0"/>
            <a:satOff val="0"/>
            <a:lumOff val="0"/>
            <a:alphaOff val="-40000"/>
          </a:schemeClr>
        </a:solidFill>
        <a:ln w="25400" cap="flat" cmpd="sng" algn="ctr">
          <a:solidFill>
            <a:schemeClr val="accent2">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ES" sz="2000" kern="1200" dirty="0"/>
            <a:t>De apoyo</a:t>
          </a:r>
        </a:p>
      </dsp:txBody>
      <dsp:txXfrm>
        <a:off x="5904298" y="124450"/>
        <a:ext cx="2588440" cy="576000"/>
      </dsp:txXfrm>
    </dsp:sp>
    <dsp:sp modelId="{6913A8F2-9081-4145-85F9-701B36E0EA1D}">
      <dsp:nvSpPr>
        <dsp:cNvPr id="0" name=""/>
        <dsp:cNvSpPr/>
      </dsp:nvSpPr>
      <dsp:spPr>
        <a:xfrm>
          <a:off x="5904298" y="700450"/>
          <a:ext cx="2588440" cy="323909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Recursos humanos</a:t>
          </a:r>
        </a:p>
        <a:p>
          <a:pPr marL="228600" lvl="1" indent="-228600" algn="l" defTabSz="889000">
            <a:lnSpc>
              <a:spcPct val="90000"/>
            </a:lnSpc>
            <a:spcBef>
              <a:spcPct val="0"/>
            </a:spcBef>
            <a:spcAft>
              <a:spcPct val="15000"/>
            </a:spcAft>
            <a:buChar char="•"/>
          </a:pPr>
          <a:r>
            <a:rPr lang="es-ES" sz="2000" kern="1200" dirty="0"/>
            <a:t>Gestión de grupos de interés </a:t>
          </a:r>
        </a:p>
        <a:p>
          <a:pPr marL="228600" lvl="1" indent="-228600" algn="l" defTabSz="889000">
            <a:lnSpc>
              <a:spcPct val="90000"/>
            </a:lnSpc>
            <a:spcBef>
              <a:spcPct val="0"/>
            </a:spcBef>
            <a:spcAft>
              <a:spcPct val="15000"/>
            </a:spcAft>
            <a:buChar char="•"/>
          </a:pPr>
          <a:r>
            <a:rPr lang="es-ES" sz="2000" kern="1200" dirty="0"/>
            <a:t>Gestión de calidad</a:t>
          </a:r>
        </a:p>
        <a:p>
          <a:pPr marL="228600" lvl="1" indent="-228600" algn="l" defTabSz="889000">
            <a:lnSpc>
              <a:spcPct val="90000"/>
            </a:lnSpc>
            <a:spcBef>
              <a:spcPct val="0"/>
            </a:spcBef>
            <a:spcAft>
              <a:spcPct val="15000"/>
            </a:spcAft>
            <a:buChar char="•"/>
          </a:pPr>
          <a:r>
            <a:rPr lang="es-ES" sz="2000" kern="1200" dirty="0"/>
            <a:t>Gestión documental</a:t>
          </a:r>
        </a:p>
        <a:p>
          <a:pPr marL="228600" lvl="1" indent="-228600" algn="l" defTabSz="889000">
            <a:lnSpc>
              <a:spcPct val="90000"/>
            </a:lnSpc>
            <a:spcBef>
              <a:spcPct val="0"/>
            </a:spcBef>
            <a:spcAft>
              <a:spcPct val="15000"/>
            </a:spcAft>
            <a:buChar char="•"/>
          </a:pPr>
          <a:r>
            <a:rPr lang="es-ES" sz="2000" kern="1200" dirty="0"/>
            <a:t>Gestión ambiental</a:t>
          </a:r>
        </a:p>
        <a:p>
          <a:pPr marL="228600" lvl="1" indent="-228600" algn="l" defTabSz="889000">
            <a:lnSpc>
              <a:spcPct val="90000"/>
            </a:lnSpc>
            <a:spcBef>
              <a:spcPct val="0"/>
            </a:spcBef>
            <a:spcAft>
              <a:spcPct val="15000"/>
            </a:spcAft>
            <a:buChar char="•"/>
          </a:pPr>
          <a:r>
            <a:rPr lang="es-ES" sz="2000" kern="1200" dirty="0"/>
            <a:t>Gestión de la seguridad y salud</a:t>
          </a:r>
        </a:p>
      </dsp:txBody>
      <dsp:txXfrm>
        <a:off x="5904298" y="700450"/>
        <a:ext cx="2588440" cy="32390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5"/>
        <p:cNvGrpSpPr/>
        <p:nvPr/>
      </p:nvGrpSpPr>
      <p:grpSpPr>
        <a:xfrm>
          <a:off x="0" y="0"/>
          <a:ext cx="0" cy="0"/>
          <a:chOff x="0" y="0"/>
          <a:chExt cx="0" cy="0"/>
        </a:xfrm>
      </p:grpSpPr>
      <p:sp>
        <p:nvSpPr>
          <p:cNvPr id="16" name="Google Shape;16;p19"/>
          <p:cNvSpPr txBox="1">
            <a:spLocks noGrp="1"/>
          </p:cNvSpPr>
          <p:nvPr>
            <p:ph type="ftr" idx="11"/>
          </p:nvPr>
        </p:nvSpPr>
        <p:spPr>
          <a:xfrm>
            <a:off x="4038600" y="635635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sz="140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9"/>
          <p:cNvSpPr txBox="1">
            <a:spLocks noGrp="1"/>
          </p:cNvSpPr>
          <p:nvPr>
            <p:ph type="dt" idx="10"/>
          </p:nvPr>
        </p:nvSpPr>
        <p:spPr>
          <a:xfrm>
            <a:off x="838200" y="6356352"/>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9"/>
          <p:cNvSpPr txBox="1">
            <a:spLocks noGrp="1"/>
          </p:cNvSpPr>
          <p:nvPr>
            <p:ph type="sldNum" idx="12"/>
          </p:nvPr>
        </p:nvSpPr>
        <p:spPr>
          <a:xfrm>
            <a:off x="8610600" y="6356352"/>
            <a:ext cx="2743200" cy="365125"/>
          </a:xfrm>
          <a:prstGeom prst="rect">
            <a:avLst/>
          </a:prstGeom>
          <a:noFill/>
          <a:ln>
            <a:noFill/>
          </a:ln>
        </p:spPr>
        <p:txBody>
          <a:bodyPr spcFirstLastPara="1" wrap="square" lIns="0" tIns="0" rIns="0" bIns="0" anchor="ctr" anchorCtr="0">
            <a:noAutofit/>
          </a:bodyPr>
          <a:lstStyle>
            <a:lvl1pPr marL="38100" marR="0" lvl="0"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38100" marR="0" lvl="1"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2pPr>
            <a:lvl3pPr marL="38100" marR="0" lvl="2"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3pPr>
            <a:lvl4pPr marL="38100" marR="0" lvl="3"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38100" marR="0" lvl="4"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5pPr>
            <a:lvl6pPr marL="38100" marR="0" lvl="5"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6pPr>
            <a:lvl7pPr marL="38100" marR="0" lvl="6"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7pPr>
            <a:lvl8pPr marL="38100" marR="0" lvl="7"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8pPr>
            <a:lvl9pPr marL="38100" marR="0" lvl="8"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1311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19"/>
        <p:cNvGrpSpPr/>
        <p:nvPr/>
      </p:nvGrpSpPr>
      <p:grpSpPr>
        <a:xfrm>
          <a:off x="0" y="0"/>
          <a:ext cx="0" cy="0"/>
          <a:chOff x="0" y="0"/>
          <a:chExt cx="0" cy="0"/>
        </a:xfrm>
      </p:grpSpPr>
      <p:sp>
        <p:nvSpPr>
          <p:cNvPr id="20" name="Google Shape;20;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244066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28"/>
        <p:cNvGrpSpPr/>
        <p:nvPr/>
      </p:nvGrpSpPr>
      <p:grpSpPr>
        <a:xfrm>
          <a:off x="0" y="0"/>
          <a:ext cx="0" cy="0"/>
          <a:chOff x="0" y="0"/>
          <a:chExt cx="0" cy="0"/>
        </a:xfrm>
      </p:grpSpPr>
      <p:sp>
        <p:nvSpPr>
          <p:cNvPr id="29" name="Google Shape;29;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31" name="Google Shape;31;p2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77026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34"/>
        <p:cNvGrpSpPr/>
        <p:nvPr/>
      </p:nvGrpSpPr>
      <p:grpSpPr>
        <a:xfrm>
          <a:off x="0" y="0"/>
          <a:ext cx="0" cy="0"/>
          <a:chOff x="0" y="0"/>
          <a:chExt cx="0" cy="0"/>
        </a:xfrm>
      </p:grpSpPr>
      <p:sp>
        <p:nvSpPr>
          <p:cNvPr id="35" name="Google Shape;35;p23"/>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3"/>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7" name="Google Shape;37;p2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216464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3" name="Google Shape;43;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53977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47"/>
        <p:cNvGrpSpPr/>
        <p:nvPr/>
      </p:nvGrpSpPr>
      <p:grpSpPr>
        <a:xfrm>
          <a:off x="0" y="0"/>
          <a:ext cx="0" cy="0"/>
          <a:chOff x="0" y="0"/>
          <a:chExt cx="0" cy="0"/>
        </a:xfrm>
      </p:grpSpPr>
      <p:sp>
        <p:nvSpPr>
          <p:cNvPr id="48" name="Google Shape;48;p25"/>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5"/>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25"/>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25"/>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2" name="Google Shape;52;p25"/>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3" name="Google Shape;53;p2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117724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56"/>
        <p:cNvGrpSpPr/>
        <p:nvPr/>
      </p:nvGrpSpPr>
      <p:grpSpPr>
        <a:xfrm>
          <a:off x="0" y="0"/>
          <a:ext cx="0" cy="0"/>
          <a:chOff x="0" y="0"/>
          <a:chExt cx="0" cy="0"/>
        </a:xfrm>
      </p:grpSpPr>
      <p:sp>
        <p:nvSpPr>
          <p:cNvPr id="57" name="Google Shape;57;p26"/>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039942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61"/>
        <p:cNvGrpSpPr/>
        <p:nvPr/>
      </p:nvGrpSpPr>
      <p:grpSpPr>
        <a:xfrm>
          <a:off x="0" y="0"/>
          <a:ext cx="0" cy="0"/>
          <a:chOff x="0" y="0"/>
          <a:chExt cx="0" cy="0"/>
        </a:xfrm>
      </p:grpSpPr>
      <p:sp>
        <p:nvSpPr>
          <p:cNvPr id="62" name="Google Shape;62;p2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25792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8" name="Google Shape;68;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2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743772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a:spLocks noGrp="1"/>
          </p:cNvSpPr>
          <p:nvPr>
            <p:ph type="pic" idx="2"/>
          </p:nvPr>
        </p:nvSpPr>
        <p:spPr>
          <a:xfrm>
            <a:off x="5183188" y="987427"/>
            <a:ext cx="6172200" cy="4873625"/>
          </a:xfrm>
          <a:prstGeom prst="rect">
            <a:avLst/>
          </a:prstGeom>
          <a:noFill/>
          <a:ln>
            <a:noFill/>
          </a:ln>
        </p:spPr>
      </p:sp>
      <p:sp>
        <p:nvSpPr>
          <p:cNvPr id="75" name="Google Shape;75;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6" name="Google Shape;76;p2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630609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79"/>
        <p:cNvGrpSpPr/>
        <p:nvPr/>
      </p:nvGrpSpPr>
      <p:grpSpPr>
        <a:xfrm>
          <a:off x="0" y="0"/>
          <a:ext cx="0" cy="0"/>
          <a:chOff x="0" y="0"/>
          <a:chExt cx="0" cy="0"/>
        </a:xfrm>
      </p:grpSpPr>
      <p:sp>
        <p:nvSpPr>
          <p:cNvPr id="80" name="Google Shape;80;p3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2" name="Google Shape;82;p3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002603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rot="5400000">
            <a:off x="7133432"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31"/>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8" name="Google Shape;88;p3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903607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marR="0" lvl="0" indent="0" algn="r" rtl="0">
              <a:lnSpc>
                <a:spcPct val="158333"/>
              </a:lnSpc>
              <a:spcBef>
                <a:spcPts val="0"/>
              </a:spcBef>
              <a:buNone/>
              <a:defRPr sz="900" b="0" i="0" u="none" strike="noStrike" cap="none">
                <a:solidFill>
                  <a:srgbClr val="888888"/>
                </a:solidFill>
                <a:latin typeface="Calibri"/>
                <a:ea typeface="Calibri"/>
                <a:cs typeface="Calibri"/>
                <a:sym typeface="Calibri"/>
              </a:defRPr>
            </a:lvl1pPr>
            <a:lvl2pPr marL="38100" marR="0" lvl="1" indent="0" algn="r" rtl="0">
              <a:lnSpc>
                <a:spcPct val="158333"/>
              </a:lnSpc>
              <a:spcBef>
                <a:spcPts val="0"/>
              </a:spcBef>
              <a:buNone/>
              <a:defRPr sz="900" b="0" i="0" u="none" strike="noStrike" cap="none">
                <a:solidFill>
                  <a:srgbClr val="888888"/>
                </a:solidFill>
                <a:latin typeface="Calibri"/>
                <a:ea typeface="Calibri"/>
                <a:cs typeface="Calibri"/>
                <a:sym typeface="Calibri"/>
              </a:defRPr>
            </a:lvl2pPr>
            <a:lvl3pPr marL="38100" marR="0" lvl="2" indent="0" algn="r" rtl="0">
              <a:lnSpc>
                <a:spcPct val="158333"/>
              </a:lnSpc>
              <a:spcBef>
                <a:spcPts val="0"/>
              </a:spcBef>
              <a:buNone/>
              <a:defRPr sz="900" b="0" i="0" u="none" strike="noStrike" cap="none">
                <a:solidFill>
                  <a:srgbClr val="888888"/>
                </a:solidFill>
                <a:latin typeface="Calibri"/>
                <a:ea typeface="Calibri"/>
                <a:cs typeface="Calibri"/>
                <a:sym typeface="Calibri"/>
              </a:defRPr>
            </a:lvl3pPr>
            <a:lvl4pPr marL="38100" marR="0" lvl="3" indent="0" algn="r" rtl="0">
              <a:lnSpc>
                <a:spcPct val="158333"/>
              </a:lnSpc>
              <a:spcBef>
                <a:spcPts val="0"/>
              </a:spcBef>
              <a:buNone/>
              <a:defRPr sz="900" b="0" i="0" u="none" strike="noStrike" cap="none">
                <a:solidFill>
                  <a:srgbClr val="888888"/>
                </a:solidFill>
                <a:latin typeface="Calibri"/>
                <a:ea typeface="Calibri"/>
                <a:cs typeface="Calibri"/>
                <a:sym typeface="Calibri"/>
              </a:defRPr>
            </a:lvl4pPr>
            <a:lvl5pPr marL="38100" marR="0" lvl="4" indent="0" algn="r" rtl="0">
              <a:lnSpc>
                <a:spcPct val="158333"/>
              </a:lnSpc>
              <a:spcBef>
                <a:spcPts val="0"/>
              </a:spcBef>
              <a:buNone/>
              <a:defRPr sz="900" b="0" i="0" u="none" strike="noStrike" cap="none">
                <a:solidFill>
                  <a:srgbClr val="888888"/>
                </a:solidFill>
                <a:latin typeface="Calibri"/>
                <a:ea typeface="Calibri"/>
                <a:cs typeface="Calibri"/>
                <a:sym typeface="Calibri"/>
              </a:defRPr>
            </a:lvl5pPr>
            <a:lvl6pPr marL="38100" marR="0" lvl="5" indent="0" algn="r" rtl="0">
              <a:lnSpc>
                <a:spcPct val="158333"/>
              </a:lnSpc>
              <a:spcBef>
                <a:spcPts val="0"/>
              </a:spcBef>
              <a:buNone/>
              <a:defRPr sz="900" b="0" i="0" u="none" strike="noStrike" cap="none">
                <a:solidFill>
                  <a:srgbClr val="888888"/>
                </a:solidFill>
                <a:latin typeface="Calibri"/>
                <a:ea typeface="Calibri"/>
                <a:cs typeface="Calibri"/>
                <a:sym typeface="Calibri"/>
              </a:defRPr>
            </a:lvl6pPr>
            <a:lvl7pPr marL="38100" marR="0" lvl="6" indent="0" algn="r" rtl="0">
              <a:lnSpc>
                <a:spcPct val="158333"/>
              </a:lnSpc>
              <a:spcBef>
                <a:spcPts val="0"/>
              </a:spcBef>
              <a:buNone/>
              <a:defRPr sz="900" b="0" i="0" u="none" strike="noStrike" cap="none">
                <a:solidFill>
                  <a:srgbClr val="888888"/>
                </a:solidFill>
                <a:latin typeface="Calibri"/>
                <a:ea typeface="Calibri"/>
                <a:cs typeface="Calibri"/>
                <a:sym typeface="Calibri"/>
              </a:defRPr>
            </a:lvl7pPr>
            <a:lvl8pPr marL="38100" marR="0" lvl="7" indent="0" algn="r" rtl="0">
              <a:lnSpc>
                <a:spcPct val="158333"/>
              </a:lnSpc>
              <a:spcBef>
                <a:spcPts val="0"/>
              </a:spcBef>
              <a:buNone/>
              <a:defRPr sz="900" b="0" i="0" u="none" strike="noStrike" cap="none">
                <a:solidFill>
                  <a:srgbClr val="888888"/>
                </a:solidFill>
                <a:latin typeface="Calibri"/>
                <a:ea typeface="Calibri"/>
                <a:cs typeface="Calibri"/>
                <a:sym typeface="Calibri"/>
              </a:defRPr>
            </a:lvl8pPr>
            <a:lvl9pPr marL="38100" marR="0" lvl="8" indent="0" algn="r" rtl="0">
              <a:lnSpc>
                <a:spcPct val="158333"/>
              </a:lnSpc>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69802655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70E0FB4A-FB9A-42DD-A27C-9267313E769A}"/>
              </a:ext>
            </a:extLst>
          </p:cNvPr>
          <p:cNvSpPr txBox="1">
            <a:spLocks/>
          </p:cNvSpPr>
          <p:nvPr/>
        </p:nvSpPr>
        <p:spPr>
          <a:xfrm>
            <a:off x="10134600" y="6356350"/>
            <a:ext cx="2743200" cy="179536"/>
          </a:xfrm>
          <a:prstGeom prst="rect">
            <a:avLst/>
          </a:prstGeom>
        </p:spPr>
        <p:txBody>
          <a:bodyPr vert="horz"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100">
              <a:lnSpc>
                <a:spcPts val="1425"/>
              </a:lnSpc>
            </a:pPr>
            <a:fld id="{81D60167-4931-47E6-BA6A-407CBD079E47}" type="slidenum">
              <a:rPr lang="es-EC" kern="0" spc="-5"/>
              <a:pPr marL="38100">
                <a:lnSpc>
                  <a:spcPts val="1425"/>
                </a:lnSpc>
              </a:pPr>
              <a:t>1</a:t>
            </a:fld>
            <a:endParaRPr lang="es-EC" kern="0" spc="-5" dirty="0"/>
          </a:p>
        </p:txBody>
      </p:sp>
      <p:sp>
        <p:nvSpPr>
          <p:cNvPr id="6" name="object 8">
            <a:extLst>
              <a:ext uri="{FF2B5EF4-FFF2-40B4-BE49-F238E27FC236}">
                <a16:creationId xmlns:a16="http://schemas.microsoft.com/office/drawing/2014/main" id="{134FA2D3-8E14-4E89-B1C5-0EEBD9F64681}"/>
              </a:ext>
            </a:extLst>
          </p:cNvPr>
          <p:cNvSpPr txBox="1">
            <a:spLocks/>
          </p:cNvSpPr>
          <p:nvPr/>
        </p:nvSpPr>
        <p:spPr>
          <a:xfrm>
            <a:off x="4822514" y="4784601"/>
            <a:ext cx="7162800" cy="651588"/>
          </a:xfrm>
          <a:prstGeom prst="rect">
            <a:avLst/>
          </a:prstGeom>
          <a:noFill/>
          <a:ln>
            <a:noFill/>
          </a:ln>
        </p:spPr>
        <p:txBody>
          <a:bodyPr spcFirstLastPara="1" vert="horz" wrap="square" lIns="0" tIns="31114" rIns="0" bIns="0" rtlCol="0" anchor="ctr"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a:spcBef>
                <a:spcPts val="244"/>
              </a:spcBef>
              <a:buClr>
                <a:srgbClr val="000000"/>
              </a:buClr>
            </a:pPr>
            <a:r>
              <a:rPr lang="es-MX" sz="2400" b="1" kern="0" spc="-5" dirty="0">
                <a:solidFill>
                  <a:schemeClr val="tx1"/>
                </a:solidFill>
              </a:rPr>
              <a:t>IMPLEMENTACIÓN DE SISTEMAS DE</a:t>
            </a:r>
            <a:r>
              <a:rPr lang="es-MX" sz="2400" b="1" kern="0" spc="-20" dirty="0">
                <a:solidFill>
                  <a:schemeClr val="tx1"/>
                </a:solidFill>
              </a:rPr>
              <a:t> </a:t>
            </a:r>
            <a:r>
              <a:rPr lang="es-MX" sz="2400" b="1" kern="0" spc="-5" dirty="0">
                <a:solidFill>
                  <a:schemeClr val="tx1"/>
                </a:solidFill>
              </a:rPr>
              <a:t>GESTIÓN</a:t>
            </a:r>
          </a:p>
          <a:p>
            <a:pPr marL="12700" algn="ctr">
              <a:spcBef>
                <a:spcPts val="105"/>
              </a:spcBef>
              <a:buClr>
                <a:srgbClr val="000000"/>
              </a:buClr>
            </a:pPr>
            <a:r>
              <a:rPr lang="es-MX" sz="1800" kern="0" spc="-5" dirty="0">
                <a:solidFill>
                  <a:schemeClr val="tx1"/>
                </a:solidFill>
              </a:rPr>
              <a:t>MSc. Luis Clavijo Ayala</a:t>
            </a:r>
            <a:endParaRPr lang="es-MX" sz="1800" kern="0" dirty="0">
              <a:solidFill>
                <a:schemeClr val="tx1"/>
              </a:solidFill>
            </a:endParaRPr>
          </a:p>
        </p:txBody>
      </p:sp>
    </p:spTree>
    <p:extLst>
      <p:ext uri="{BB962C8B-B14F-4D97-AF65-F5344CB8AC3E}">
        <p14:creationId xmlns:p14="http://schemas.microsoft.com/office/powerpoint/2010/main" val="114766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AC7E72DE-0946-416D-B48B-5EFE9E2A3FF3}"/>
              </a:ext>
            </a:extLst>
          </p:cNvPr>
          <p:cNvSpPr txBox="1"/>
          <p:nvPr/>
        </p:nvSpPr>
        <p:spPr>
          <a:xfrm>
            <a:off x="457200" y="305294"/>
            <a:ext cx="10158412" cy="873957"/>
          </a:xfrm>
          <a:prstGeom prst="rect">
            <a:avLst/>
          </a:prstGeom>
        </p:spPr>
        <p:txBody>
          <a:bodyPr vert="horz" wrap="square" lIns="0" tIns="12065" rIns="0" bIns="0" rtlCol="0">
            <a:spAutoFit/>
          </a:bodyPr>
          <a:lstStyle/>
          <a:p>
            <a:pPr marL="12065" marR="361315">
              <a:spcBef>
                <a:spcPts val="95"/>
              </a:spcBef>
              <a:buSzPct val="50000"/>
              <a:tabLst>
                <a:tab pos="385445" algn="l"/>
                <a:tab pos="386080" algn="l"/>
              </a:tabLst>
              <a:defRPr/>
            </a:pPr>
            <a:r>
              <a:rPr lang="es-MX" sz="2800" spc="-5" dirty="0">
                <a:solidFill>
                  <a:prstClr val="black"/>
                </a:solidFill>
                <a:latin typeface="Arial"/>
                <a:cs typeface="Arial"/>
              </a:rPr>
              <a:t>Colores de fondo para información referente a cada norma durante las clases </a:t>
            </a:r>
          </a:p>
        </p:txBody>
      </p:sp>
      <p:sp>
        <p:nvSpPr>
          <p:cNvPr id="5" name="Rectángulo 4">
            <a:extLst>
              <a:ext uri="{FF2B5EF4-FFF2-40B4-BE49-F238E27FC236}">
                <a16:creationId xmlns:a16="http://schemas.microsoft.com/office/drawing/2014/main" id="{0D88F2AB-FEEB-45BF-ACBC-5352B3C9D519}"/>
              </a:ext>
            </a:extLst>
          </p:cNvPr>
          <p:cNvSpPr/>
          <p:nvPr/>
        </p:nvSpPr>
        <p:spPr>
          <a:xfrm>
            <a:off x="1990470" y="1682096"/>
            <a:ext cx="1295400" cy="60960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ángulo 5">
            <a:extLst>
              <a:ext uri="{FF2B5EF4-FFF2-40B4-BE49-F238E27FC236}">
                <a16:creationId xmlns:a16="http://schemas.microsoft.com/office/drawing/2014/main" id="{747E0620-F30E-4AD3-8754-B2D51D08BD54}"/>
              </a:ext>
            </a:extLst>
          </p:cNvPr>
          <p:cNvSpPr/>
          <p:nvPr/>
        </p:nvSpPr>
        <p:spPr>
          <a:xfrm>
            <a:off x="1990470" y="2765564"/>
            <a:ext cx="1295400" cy="609600"/>
          </a:xfrm>
          <a:prstGeom prst="rect">
            <a:avLst/>
          </a:prstGeom>
          <a:solidFill>
            <a:schemeClr val="accent6">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Rectángulo 6">
            <a:extLst>
              <a:ext uri="{FF2B5EF4-FFF2-40B4-BE49-F238E27FC236}">
                <a16:creationId xmlns:a16="http://schemas.microsoft.com/office/drawing/2014/main" id="{2BCDC42A-8592-4808-BA2C-9281C22A6DCD}"/>
              </a:ext>
            </a:extLst>
          </p:cNvPr>
          <p:cNvSpPr/>
          <p:nvPr/>
        </p:nvSpPr>
        <p:spPr>
          <a:xfrm>
            <a:off x="1990470" y="3849032"/>
            <a:ext cx="1295400" cy="609600"/>
          </a:xfrm>
          <a:prstGeom prst="rect">
            <a:avLst/>
          </a:prstGeom>
          <a:solidFill>
            <a:schemeClr val="accent2">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object 3">
            <a:extLst>
              <a:ext uri="{FF2B5EF4-FFF2-40B4-BE49-F238E27FC236}">
                <a16:creationId xmlns:a16="http://schemas.microsoft.com/office/drawing/2014/main" id="{976E6908-17A8-4681-974C-8292A5AA5603}"/>
              </a:ext>
            </a:extLst>
          </p:cNvPr>
          <p:cNvSpPr txBox="1"/>
          <p:nvPr/>
        </p:nvSpPr>
        <p:spPr>
          <a:xfrm>
            <a:off x="3514470" y="1585339"/>
            <a:ext cx="3657600" cy="578685"/>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2800" spc="-5" dirty="0">
                <a:solidFill>
                  <a:prstClr val="black"/>
                </a:solidFill>
                <a:latin typeface="Arial"/>
                <a:cs typeface="Arial"/>
              </a:rPr>
              <a:t>Calidad ISO 9001</a:t>
            </a:r>
          </a:p>
        </p:txBody>
      </p:sp>
      <p:sp>
        <p:nvSpPr>
          <p:cNvPr id="9" name="object 3">
            <a:extLst>
              <a:ext uri="{FF2B5EF4-FFF2-40B4-BE49-F238E27FC236}">
                <a16:creationId xmlns:a16="http://schemas.microsoft.com/office/drawing/2014/main" id="{4FF479E4-D243-4E55-819A-3063BDDAF8EB}"/>
              </a:ext>
            </a:extLst>
          </p:cNvPr>
          <p:cNvSpPr txBox="1"/>
          <p:nvPr/>
        </p:nvSpPr>
        <p:spPr>
          <a:xfrm>
            <a:off x="3523995" y="3803240"/>
            <a:ext cx="5629275" cy="578685"/>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2800" spc="-5" dirty="0">
                <a:solidFill>
                  <a:prstClr val="black"/>
                </a:solidFill>
                <a:latin typeface="Arial"/>
                <a:cs typeface="Arial"/>
              </a:rPr>
              <a:t>Seguridad y salud ISO 45001</a:t>
            </a:r>
          </a:p>
        </p:txBody>
      </p:sp>
      <p:sp>
        <p:nvSpPr>
          <p:cNvPr id="10" name="object 3">
            <a:extLst>
              <a:ext uri="{FF2B5EF4-FFF2-40B4-BE49-F238E27FC236}">
                <a16:creationId xmlns:a16="http://schemas.microsoft.com/office/drawing/2014/main" id="{913DC6CE-5619-45D8-9654-072A55FF56BD}"/>
              </a:ext>
            </a:extLst>
          </p:cNvPr>
          <p:cNvSpPr txBox="1"/>
          <p:nvPr/>
        </p:nvSpPr>
        <p:spPr>
          <a:xfrm>
            <a:off x="3514470" y="2692069"/>
            <a:ext cx="5334000" cy="578685"/>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2800" spc="-5" dirty="0">
                <a:solidFill>
                  <a:prstClr val="black"/>
                </a:solidFill>
                <a:latin typeface="Arial"/>
                <a:cs typeface="Arial"/>
              </a:rPr>
              <a:t>Medio ambiente ISO 14001</a:t>
            </a:r>
          </a:p>
        </p:txBody>
      </p:sp>
      <p:sp>
        <p:nvSpPr>
          <p:cNvPr id="11" name="Rectángulo 10">
            <a:extLst>
              <a:ext uri="{FF2B5EF4-FFF2-40B4-BE49-F238E27FC236}">
                <a16:creationId xmlns:a16="http://schemas.microsoft.com/office/drawing/2014/main" id="{C0CC92A1-D246-487E-B9CB-51B09C6C882D}"/>
              </a:ext>
            </a:extLst>
          </p:cNvPr>
          <p:cNvSpPr/>
          <p:nvPr/>
        </p:nvSpPr>
        <p:spPr>
          <a:xfrm>
            <a:off x="1990470" y="4932500"/>
            <a:ext cx="1295400" cy="609600"/>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object 3">
            <a:extLst>
              <a:ext uri="{FF2B5EF4-FFF2-40B4-BE49-F238E27FC236}">
                <a16:creationId xmlns:a16="http://schemas.microsoft.com/office/drawing/2014/main" id="{2C72872B-E19E-4520-B99E-9139297393EC}"/>
              </a:ext>
            </a:extLst>
          </p:cNvPr>
          <p:cNvSpPr txBox="1"/>
          <p:nvPr/>
        </p:nvSpPr>
        <p:spPr>
          <a:xfrm>
            <a:off x="3495421" y="4913000"/>
            <a:ext cx="4591050" cy="578685"/>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2800" spc="-5" dirty="0">
                <a:solidFill>
                  <a:prstClr val="black"/>
                </a:solidFill>
                <a:latin typeface="Arial"/>
                <a:cs typeface="Arial"/>
              </a:rPr>
              <a:t>Aplica a las 3 normas</a:t>
            </a:r>
          </a:p>
        </p:txBody>
      </p:sp>
    </p:spTree>
    <p:extLst>
      <p:ext uri="{BB962C8B-B14F-4D97-AF65-F5344CB8AC3E}">
        <p14:creationId xmlns:p14="http://schemas.microsoft.com/office/powerpoint/2010/main" val="871396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6E2AA1C3-360F-4BC8-9771-FDA8D8E3B9C5}"/>
              </a:ext>
            </a:extLst>
          </p:cNvPr>
          <p:cNvSpPr txBox="1"/>
          <p:nvPr/>
        </p:nvSpPr>
        <p:spPr>
          <a:xfrm>
            <a:off x="2057146" y="1989667"/>
            <a:ext cx="8077708" cy="1757597"/>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4000" spc="-5" dirty="0">
                <a:solidFill>
                  <a:prstClr val="black"/>
                </a:solidFill>
                <a:latin typeface="Arial"/>
                <a:cs typeface="Arial"/>
              </a:rPr>
              <a:t>Capítulo 4</a:t>
            </a:r>
          </a:p>
          <a:p>
            <a:pPr marL="12065" marR="361315" algn="ctr">
              <a:lnSpc>
                <a:spcPct val="150000"/>
              </a:lnSpc>
              <a:spcBef>
                <a:spcPts val="95"/>
              </a:spcBef>
              <a:buSzPct val="50000"/>
              <a:tabLst>
                <a:tab pos="385445" algn="l"/>
                <a:tab pos="386080" algn="l"/>
              </a:tabLst>
              <a:defRPr/>
            </a:pPr>
            <a:r>
              <a:rPr lang="es-MX" sz="4000" spc="-5" dirty="0">
                <a:solidFill>
                  <a:prstClr val="black"/>
                </a:solidFill>
                <a:latin typeface="Arial"/>
                <a:cs typeface="Arial"/>
              </a:rPr>
              <a:t>Contexto de la organización</a:t>
            </a:r>
          </a:p>
        </p:txBody>
      </p:sp>
    </p:spTree>
    <p:extLst>
      <p:ext uri="{BB962C8B-B14F-4D97-AF65-F5344CB8AC3E}">
        <p14:creationId xmlns:p14="http://schemas.microsoft.com/office/powerpoint/2010/main" val="608966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5DC77E99-2459-4585-ACD5-B354FEE13438}"/>
              </a:ext>
            </a:extLst>
          </p:cNvPr>
          <p:cNvSpPr txBox="1">
            <a:spLocks noGrp="1"/>
          </p:cNvSpPr>
          <p:nvPr>
            <p:ph type="title"/>
          </p:nvPr>
        </p:nvSpPr>
        <p:spPr>
          <a:xfrm>
            <a:off x="313267" y="296112"/>
            <a:ext cx="97536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4.1 Comprensión de la organización y su contexto</a:t>
            </a:r>
            <a:br>
              <a:rPr lang="es-EC" b="1" dirty="0">
                <a:solidFill>
                  <a:schemeClr val="accent5">
                    <a:lumMod val="50000"/>
                  </a:schemeClr>
                </a:solidFill>
              </a:rPr>
            </a:br>
            <a:r>
              <a:rPr lang="es-EC" b="1" dirty="0">
                <a:solidFill>
                  <a:schemeClr val="accent5">
                    <a:lumMod val="50000"/>
                  </a:schemeClr>
                </a:solidFill>
              </a:rPr>
              <a:t>(Contexto interno)</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50BC0D36-483F-4CA5-B08D-9E12C6791161}"/>
              </a:ext>
            </a:extLst>
          </p:cNvPr>
          <p:cNvSpPr txBox="1">
            <a:spLocks noGrp="1"/>
          </p:cNvSpPr>
          <p:nvPr>
            <p:ph type="sldNum" sz="quarter" idx="12"/>
          </p:nvPr>
        </p:nvSpPr>
        <p:spPr>
          <a:xfrm>
            <a:off x="9211734" y="6297083"/>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4</a:t>
            </a:fld>
            <a:endParaRPr spc="-5" dirty="0"/>
          </a:p>
        </p:txBody>
      </p:sp>
      <p:graphicFrame>
        <p:nvGraphicFramePr>
          <p:cNvPr id="6" name="Diagrama 5">
            <a:extLst>
              <a:ext uri="{FF2B5EF4-FFF2-40B4-BE49-F238E27FC236}">
                <a16:creationId xmlns:a16="http://schemas.microsoft.com/office/drawing/2014/main" id="{5EEAC100-B83E-4E6B-84F9-CE4B6D062C18}"/>
              </a:ext>
            </a:extLst>
          </p:cNvPr>
          <p:cNvGraphicFramePr/>
          <p:nvPr>
            <p:extLst>
              <p:ext uri="{D42A27DB-BD31-4B8C-83A1-F6EECF244321}">
                <p14:modId xmlns:p14="http://schemas.microsoft.com/office/powerpoint/2010/main" val="3486146681"/>
              </p:ext>
            </p:extLst>
          </p:nvPr>
        </p:nvGraphicFramePr>
        <p:xfrm>
          <a:off x="482600" y="1393994"/>
          <a:ext cx="10642599" cy="4532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8634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2">
            <a:extLst>
              <a:ext uri="{FF2B5EF4-FFF2-40B4-BE49-F238E27FC236}">
                <a16:creationId xmlns:a16="http://schemas.microsoft.com/office/drawing/2014/main" id="{FCAAFC6A-D518-46CF-BDAA-2631EB027CA0}"/>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5</a:t>
            </a:fld>
            <a:endParaRPr spc="-5" dirty="0"/>
          </a:p>
        </p:txBody>
      </p:sp>
      <p:graphicFrame>
        <p:nvGraphicFramePr>
          <p:cNvPr id="5" name="Diagrama 4">
            <a:extLst>
              <a:ext uri="{FF2B5EF4-FFF2-40B4-BE49-F238E27FC236}">
                <a16:creationId xmlns:a16="http://schemas.microsoft.com/office/drawing/2014/main" id="{3B2DD5EC-89B9-4705-9CE4-B1DD5FF62CF5}"/>
              </a:ext>
            </a:extLst>
          </p:cNvPr>
          <p:cNvGraphicFramePr/>
          <p:nvPr>
            <p:extLst>
              <p:ext uri="{D42A27DB-BD31-4B8C-83A1-F6EECF244321}">
                <p14:modId xmlns:p14="http://schemas.microsoft.com/office/powerpoint/2010/main" val="2329526261"/>
              </p:ext>
            </p:extLst>
          </p:nvPr>
        </p:nvGraphicFramePr>
        <p:xfrm>
          <a:off x="2667000" y="1600200"/>
          <a:ext cx="65532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bject 2">
            <a:extLst>
              <a:ext uri="{FF2B5EF4-FFF2-40B4-BE49-F238E27FC236}">
                <a16:creationId xmlns:a16="http://schemas.microsoft.com/office/drawing/2014/main" id="{C3FF1406-34A6-4A5E-A3F7-7415D18F730C}"/>
              </a:ext>
            </a:extLst>
          </p:cNvPr>
          <p:cNvSpPr txBox="1">
            <a:spLocks/>
          </p:cNvSpPr>
          <p:nvPr/>
        </p:nvSpPr>
        <p:spPr>
          <a:xfrm>
            <a:off x="306537" y="313493"/>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interno)</a:t>
            </a:r>
            <a:endParaRPr lang="es-MX" b="1" kern="0" spc="-5" dirty="0">
              <a:solidFill>
                <a:schemeClr val="accent5">
                  <a:lumMod val="50000"/>
                </a:schemeClr>
              </a:solidFill>
            </a:endParaRPr>
          </a:p>
        </p:txBody>
      </p:sp>
    </p:spTree>
    <p:extLst>
      <p:ext uri="{BB962C8B-B14F-4D97-AF65-F5344CB8AC3E}">
        <p14:creationId xmlns:p14="http://schemas.microsoft.com/office/powerpoint/2010/main" val="1311557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6">
            <a:extLst>
              <a:ext uri="{FF2B5EF4-FFF2-40B4-BE49-F238E27FC236}">
                <a16:creationId xmlns:a16="http://schemas.microsoft.com/office/drawing/2014/main" id="{C434972B-D98B-4AB7-A54E-9E871B49B1B1}"/>
              </a:ext>
            </a:extLst>
          </p:cNvPr>
          <p:cNvSpPr txBox="1">
            <a:spLocks noGrp="1"/>
          </p:cNvSpPr>
          <p:nvPr>
            <p:ph type="sldNum" sz="quarter" idx="12"/>
          </p:nvPr>
        </p:nvSpPr>
        <p:spPr>
          <a:xfrm>
            <a:off x="8669866"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6</a:t>
            </a:fld>
            <a:endParaRPr spc="-5" dirty="0"/>
          </a:p>
        </p:txBody>
      </p:sp>
      <p:sp>
        <p:nvSpPr>
          <p:cNvPr id="5" name="object 10">
            <a:extLst>
              <a:ext uri="{FF2B5EF4-FFF2-40B4-BE49-F238E27FC236}">
                <a16:creationId xmlns:a16="http://schemas.microsoft.com/office/drawing/2014/main" id="{93CA0C25-5418-46DF-BE8B-27E1F89C670C}"/>
              </a:ext>
            </a:extLst>
          </p:cNvPr>
          <p:cNvSpPr txBox="1"/>
          <p:nvPr/>
        </p:nvSpPr>
        <p:spPr>
          <a:xfrm>
            <a:off x="2116666" y="1623894"/>
            <a:ext cx="2087880" cy="1336263"/>
          </a:xfrm>
          <a:prstGeom prst="rect">
            <a:avLst/>
          </a:prstGeom>
          <a:solidFill>
            <a:schemeClr val="accent6">
              <a:lumMod val="40000"/>
              <a:lumOff val="60000"/>
            </a:schemeClr>
          </a:solidFill>
          <a:ln w="25908">
            <a:solidFill>
              <a:schemeClr val="accent6">
                <a:lumMod val="75000"/>
              </a:schemeClr>
            </a:solidFill>
          </a:ln>
        </p:spPr>
        <p:txBody>
          <a:bodyPr vert="horz" wrap="square" lIns="0" tIns="226060" rIns="0" bIns="0" rtlCol="0">
            <a:spAutoFit/>
          </a:bodyPr>
          <a:lstStyle/>
          <a:p>
            <a:pPr marL="374015" marR="131445" indent="-238125" algn="ctr">
              <a:spcBef>
                <a:spcPts val="1780"/>
              </a:spcBef>
            </a:pPr>
            <a:r>
              <a:rPr lang="es-EC" sz="2400" b="1" dirty="0">
                <a:solidFill>
                  <a:srgbClr val="0E7DC5"/>
                </a:solidFill>
                <a:latin typeface="Arial"/>
                <a:cs typeface="Arial"/>
              </a:rPr>
              <a:t>Productos y servicios que oferta</a:t>
            </a:r>
            <a:endParaRPr sz="2400" dirty="0">
              <a:latin typeface="Arial"/>
              <a:cs typeface="Arial"/>
            </a:endParaRPr>
          </a:p>
        </p:txBody>
      </p:sp>
      <p:sp>
        <p:nvSpPr>
          <p:cNvPr id="6" name="object 11">
            <a:extLst>
              <a:ext uri="{FF2B5EF4-FFF2-40B4-BE49-F238E27FC236}">
                <a16:creationId xmlns:a16="http://schemas.microsoft.com/office/drawing/2014/main" id="{904949BF-1517-49F3-A879-4AE8202A57F9}"/>
              </a:ext>
            </a:extLst>
          </p:cNvPr>
          <p:cNvSpPr txBox="1"/>
          <p:nvPr/>
        </p:nvSpPr>
        <p:spPr>
          <a:xfrm>
            <a:off x="4842102" y="2608398"/>
            <a:ext cx="2355925" cy="1551707"/>
          </a:xfrm>
          <a:prstGeom prst="rect">
            <a:avLst/>
          </a:prstGeom>
        </p:spPr>
        <p:txBody>
          <a:bodyPr vert="horz" wrap="square" lIns="0" tIns="12700" rIns="0" bIns="0" rtlCol="0">
            <a:spAutoFit/>
          </a:bodyPr>
          <a:lstStyle/>
          <a:p>
            <a:pPr marL="355600" indent="-342900">
              <a:spcBef>
                <a:spcPts val="100"/>
              </a:spcBef>
              <a:buChar char="•"/>
              <a:tabLst>
                <a:tab pos="354965" algn="l"/>
                <a:tab pos="355600" algn="l"/>
              </a:tabLst>
            </a:pPr>
            <a:r>
              <a:rPr lang="es-EC" sz="2000" dirty="0">
                <a:solidFill>
                  <a:schemeClr val="bg2">
                    <a:lumMod val="10000"/>
                  </a:schemeClr>
                </a:solidFill>
                <a:latin typeface="Arial"/>
                <a:cs typeface="Arial"/>
              </a:rPr>
              <a:t>Leche</a:t>
            </a:r>
            <a:endParaRPr sz="2000" dirty="0">
              <a:solidFill>
                <a:schemeClr val="bg2">
                  <a:lumMod val="10000"/>
                </a:schemeClr>
              </a:solidFill>
              <a:latin typeface="Arial"/>
              <a:cs typeface="Arial"/>
            </a:endParaRPr>
          </a:p>
          <a:p>
            <a:pPr marL="355600" indent="-342900">
              <a:buChar char="•"/>
              <a:tabLst>
                <a:tab pos="354965" algn="l"/>
                <a:tab pos="355600" algn="l"/>
              </a:tabLst>
            </a:pPr>
            <a:r>
              <a:rPr lang="es-EC" sz="2000" dirty="0">
                <a:solidFill>
                  <a:schemeClr val="bg2">
                    <a:lumMod val="10000"/>
                  </a:schemeClr>
                </a:solidFill>
                <a:latin typeface="Arial"/>
                <a:cs typeface="Arial"/>
              </a:rPr>
              <a:t>Queso crema</a:t>
            </a:r>
            <a:endParaRPr sz="2000" dirty="0">
              <a:solidFill>
                <a:schemeClr val="bg2">
                  <a:lumMod val="10000"/>
                </a:schemeClr>
              </a:solidFill>
              <a:latin typeface="Arial"/>
              <a:cs typeface="Arial"/>
            </a:endParaRPr>
          </a:p>
          <a:p>
            <a:pPr marL="355600" indent="-342900">
              <a:buChar char="•"/>
              <a:tabLst>
                <a:tab pos="354965" algn="l"/>
                <a:tab pos="355600" algn="l"/>
              </a:tabLst>
            </a:pPr>
            <a:r>
              <a:rPr lang="es-EC" sz="2000" dirty="0">
                <a:solidFill>
                  <a:schemeClr val="bg2">
                    <a:lumMod val="10000"/>
                  </a:schemeClr>
                </a:solidFill>
                <a:latin typeface="Arial"/>
                <a:cs typeface="Arial"/>
              </a:rPr>
              <a:t>Yogurt</a:t>
            </a:r>
            <a:endParaRPr sz="2000" dirty="0">
              <a:solidFill>
                <a:schemeClr val="bg2">
                  <a:lumMod val="10000"/>
                </a:schemeClr>
              </a:solidFill>
              <a:latin typeface="Arial"/>
              <a:cs typeface="Arial"/>
            </a:endParaRPr>
          </a:p>
          <a:p>
            <a:pPr marL="355600" indent="-342900">
              <a:spcBef>
                <a:spcPts val="5"/>
              </a:spcBef>
              <a:buChar char="•"/>
              <a:tabLst>
                <a:tab pos="354965" algn="l"/>
                <a:tab pos="355600" algn="l"/>
              </a:tabLst>
            </a:pPr>
            <a:r>
              <a:rPr lang="es-EC" sz="2000" dirty="0">
                <a:solidFill>
                  <a:schemeClr val="bg2">
                    <a:lumMod val="10000"/>
                  </a:schemeClr>
                </a:solidFill>
                <a:latin typeface="Arial"/>
                <a:cs typeface="Arial"/>
              </a:rPr>
              <a:t>Avena</a:t>
            </a:r>
            <a:endParaRPr sz="2000" dirty="0">
              <a:solidFill>
                <a:schemeClr val="bg2">
                  <a:lumMod val="10000"/>
                </a:schemeClr>
              </a:solidFill>
              <a:latin typeface="Arial"/>
              <a:cs typeface="Arial"/>
            </a:endParaRPr>
          </a:p>
          <a:p>
            <a:pPr marL="355600" indent="-342900">
              <a:buChar char="•"/>
              <a:tabLst>
                <a:tab pos="354965" algn="l"/>
                <a:tab pos="355600" algn="l"/>
              </a:tabLst>
            </a:pPr>
            <a:r>
              <a:rPr lang="es-EC" sz="2000" dirty="0">
                <a:solidFill>
                  <a:schemeClr val="bg2">
                    <a:lumMod val="10000"/>
                  </a:schemeClr>
                </a:solidFill>
                <a:latin typeface="Arial"/>
                <a:cs typeface="Arial"/>
              </a:rPr>
              <a:t>Gelatinas</a:t>
            </a:r>
            <a:endParaRPr sz="2000" dirty="0">
              <a:solidFill>
                <a:schemeClr val="bg2">
                  <a:lumMod val="10000"/>
                </a:schemeClr>
              </a:solidFill>
              <a:latin typeface="Arial"/>
              <a:cs typeface="Arial"/>
            </a:endParaRPr>
          </a:p>
        </p:txBody>
      </p:sp>
      <p:grpSp>
        <p:nvGrpSpPr>
          <p:cNvPr id="7" name="object 12">
            <a:extLst>
              <a:ext uri="{FF2B5EF4-FFF2-40B4-BE49-F238E27FC236}">
                <a16:creationId xmlns:a16="http://schemas.microsoft.com/office/drawing/2014/main" id="{1AA5C8D1-97E4-451F-814B-CEF19605BA76}"/>
              </a:ext>
            </a:extLst>
          </p:cNvPr>
          <p:cNvGrpSpPr/>
          <p:nvPr/>
        </p:nvGrpSpPr>
        <p:grpSpPr>
          <a:xfrm>
            <a:off x="4476761" y="1644142"/>
            <a:ext cx="1556385" cy="852169"/>
            <a:chOff x="3029711" y="3272028"/>
            <a:chExt cx="1556385" cy="852169"/>
          </a:xfrm>
        </p:grpSpPr>
        <p:sp>
          <p:nvSpPr>
            <p:cNvPr id="8" name="object 13">
              <a:extLst>
                <a:ext uri="{FF2B5EF4-FFF2-40B4-BE49-F238E27FC236}">
                  <a16:creationId xmlns:a16="http://schemas.microsoft.com/office/drawing/2014/main" id="{7C538E17-4CD1-4F68-9639-3F0F36353A0B}"/>
                </a:ext>
              </a:extLst>
            </p:cNvPr>
            <p:cNvSpPr/>
            <p:nvPr/>
          </p:nvSpPr>
          <p:spPr>
            <a:xfrm>
              <a:off x="3042665" y="3284982"/>
              <a:ext cx="1530350" cy="826135"/>
            </a:xfrm>
            <a:custGeom>
              <a:avLst/>
              <a:gdLst/>
              <a:ahLst/>
              <a:cxnLst/>
              <a:rect l="l" t="t" r="r" b="b"/>
              <a:pathLst>
                <a:path w="1530350" h="826135">
                  <a:moveTo>
                    <a:pt x="1357630" y="0"/>
                  </a:moveTo>
                  <a:lnTo>
                    <a:pt x="0" y="0"/>
                  </a:lnTo>
                  <a:lnTo>
                    <a:pt x="0" y="344804"/>
                  </a:lnTo>
                  <a:lnTo>
                    <a:pt x="1012824" y="344804"/>
                  </a:lnTo>
                  <a:lnTo>
                    <a:pt x="1012824" y="576960"/>
                  </a:lnTo>
                  <a:lnTo>
                    <a:pt x="840485" y="576960"/>
                  </a:lnTo>
                  <a:lnTo>
                    <a:pt x="1185291" y="826007"/>
                  </a:lnTo>
                  <a:lnTo>
                    <a:pt x="1530095" y="576960"/>
                  </a:lnTo>
                  <a:lnTo>
                    <a:pt x="1357630" y="576960"/>
                  </a:lnTo>
                  <a:lnTo>
                    <a:pt x="1357630" y="0"/>
                  </a:lnTo>
                  <a:close/>
                </a:path>
              </a:pathLst>
            </a:custGeom>
            <a:solidFill>
              <a:srgbClr val="F1F1F1"/>
            </a:solidFill>
            <a:ln>
              <a:solidFill>
                <a:schemeClr val="accent6">
                  <a:lumMod val="75000"/>
                </a:schemeClr>
              </a:solidFill>
            </a:ln>
          </p:spPr>
          <p:txBody>
            <a:bodyPr wrap="square" lIns="0" tIns="0" rIns="0" bIns="0" rtlCol="0"/>
            <a:lstStyle/>
            <a:p>
              <a:endParaRPr/>
            </a:p>
          </p:txBody>
        </p:sp>
        <p:sp>
          <p:nvSpPr>
            <p:cNvPr id="9" name="object 14">
              <a:extLst>
                <a:ext uri="{FF2B5EF4-FFF2-40B4-BE49-F238E27FC236}">
                  <a16:creationId xmlns:a16="http://schemas.microsoft.com/office/drawing/2014/main" id="{1EB25563-5E20-4D95-9EC6-FC8FD7CA9254}"/>
                </a:ext>
              </a:extLst>
            </p:cNvPr>
            <p:cNvSpPr/>
            <p:nvPr/>
          </p:nvSpPr>
          <p:spPr>
            <a:xfrm>
              <a:off x="3042665" y="3284982"/>
              <a:ext cx="1530350" cy="826135"/>
            </a:xfrm>
            <a:custGeom>
              <a:avLst/>
              <a:gdLst/>
              <a:ahLst/>
              <a:cxnLst/>
              <a:rect l="l" t="t" r="r" b="b"/>
              <a:pathLst>
                <a:path w="1530350" h="826135">
                  <a:moveTo>
                    <a:pt x="0" y="344804"/>
                  </a:moveTo>
                  <a:lnTo>
                    <a:pt x="1012824" y="344804"/>
                  </a:lnTo>
                  <a:lnTo>
                    <a:pt x="1012824" y="576960"/>
                  </a:lnTo>
                  <a:lnTo>
                    <a:pt x="840485" y="576960"/>
                  </a:lnTo>
                  <a:lnTo>
                    <a:pt x="1185291" y="826007"/>
                  </a:lnTo>
                  <a:lnTo>
                    <a:pt x="1530095" y="576960"/>
                  </a:lnTo>
                  <a:lnTo>
                    <a:pt x="1357630" y="576960"/>
                  </a:lnTo>
                  <a:lnTo>
                    <a:pt x="1357630" y="0"/>
                  </a:lnTo>
                  <a:lnTo>
                    <a:pt x="0" y="0"/>
                  </a:lnTo>
                  <a:lnTo>
                    <a:pt x="0" y="344804"/>
                  </a:lnTo>
                  <a:close/>
                </a:path>
              </a:pathLst>
            </a:custGeom>
            <a:ln w="25908">
              <a:solidFill>
                <a:schemeClr val="accent6">
                  <a:lumMod val="75000"/>
                </a:schemeClr>
              </a:solidFill>
            </a:ln>
          </p:spPr>
          <p:txBody>
            <a:bodyPr wrap="square" lIns="0" tIns="0" rIns="0" bIns="0" rtlCol="0"/>
            <a:lstStyle/>
            <a:p>
              <a:endParaRPr/>
            </a:p>
          </p:txBody>
        </p:sp>
      </p:grpSp>
      <p:sp>
        <p:nvSpPr>
          <p:cNvPr id="10" name="object 11">
            <a:extLst>
              <a:ext uri="{FF2B5EF4-FFF2-40B4-BE49-F238E27FC236}">
                <a16:creationId xmlns:a16="http://schemas.microsoft.com/office/drawing/2014/main" id="{DCDC15C2-CEC9-411C-9D92-2AE77A9764F0}"/>
              </a:ext>
            </a:extLst>
          </p:cNvPr>
          <p:cNvSpPr txBox="1"/>
          <p:nvPr/>
        </p:nvSpPr>
        <p:spPr>
          <a:xfrm>
            <a:off x="2233507" y="3098801"/>
            <a:ext cx="2256208" cy="228268"/>
          </a:xfrm>
          <a:prstGeom prst="rect">
            <a:avLst/>
          </a:prstGeom>
        </p:spPr>
        <p:txBody>
          <a:bodyPr vert="horz" wrap="square" lIns="0" tIns="12700" rIns="0" bIns="0" rtlCol="0">
            <a:spAutoFit/>
          </a:bodyPr>
          <a:lstStyle/>
          <a:p>
            <a:pPr marL="12700">
              <a:spcBef>
                <a:spcPts val="100"/>
              </a:spcBef>
              <a:tabLst>
                <a:tab pos="354965" algn="l"/>
                <a:tab pos="355600" algn="l"/>
              </a:tabLst>
            </a:pPr>
            <a:r>
              <a:rPr lang="es-EC" sz="1400" dirty="0">
                <a:solidFill>
                  <a:schemeClr val="bg2">
                    <a:lumMod val="10000"/>
                  </a:schemeClr>
                </a:solidFill>
                <a:latin typeface="Arial"/>
                <a:cs typeface="Arial"/>
              </a:rPr>
              <a:t>Ejemplo: Industrias Toni</a:t>
            </a:r>
            <a:endParaRPr sz="1400" dirty="0">
              <a:solidFill>
                <a:schemeClr val="bg2">
                  <a:lumMod val="10000"/>
                </a:schemeClr>
              </a:solidFill>
              <a:latin typeface="Arial"/>
              <a:cs typeface="Arial"/>
            </a:endParaRPr>
          </a:p>
        </p:txBody>
      </p:sp>
      <p:pic>
        <p:nvPicPr>
          <p:cNvPr id="11" name="Imagen 10">
            <a:extLst>
              <a:ext uri="{FF2B5EF4-FFF2-40B4-BE49-F238E27FC236}">
                <a16:creationId xmlns:a16="http://schemas.microsoft.com/office/drawing/2014/main" id="{3ED966FC-1CE1-4AC7-A502-AAA8C9DBAFF1}"/>
              </a:ext>
            </a:extLst>
          </p:cNvPr>
          <p:cNvPicPr>
            <a:picLocks noChangeAspect="1"/>
          </p:cNvPicPr>
          <p:nvPr/>
        </p:nvPicPr>
        <p:blipFill>
          <a:blip r:embed="rId2"/>
          <a:stretch>
            <a:fillRect/>
          </a:stretch>
        </p:blipFill>
        <p:spPr>
          <a:xfrm>
            <a:off x="4485140" y="4255498"/>
            <a:ext cx="3319111" cy="1745210"/>
          </a:xfrm>
          <a:prstGeom prst="rect">
            <a:avLst/>
          </a:prstGeom>
        </p:spPr>
      </p:pic>
      <p:sp>
        <p:nvSpPr>
          <p:cNvPr id="12" name="object 11">
            <a:extLst>
              <a:ext uri="{FF2B5EF4-FFF2-40B4-BE49-F238E27FC236}">
                <a16:creationId xmlns:a16="http://schemas.microsoft.com/office/drawing/2014/main" id="{45544A46-4081-43EE-8B19-3C862BA88320}"/>
              </a:ext>
            </a:extLst>
          </p:cNvPr>
          <p:cNvSpPr txBox="1"/>
          <p:nvPr/>
        </p:nvSpPr>
        <p:spPr>
          <a:xfrm>
            <a:off x="8105988" y="2483231"/>
            <a:ext cx="2976955" cy="1243930"/>
          </a:xfrm>
          <a:prstGeom prst="rect">
            <a:avLst/>
          </a:prstGeom>
          <a:ln w="38100">
            <a:solidFill>
              <a:schemeClr val="accent2">
                <a:lumMod val="75000"/>
              </a:schemeClr>
            </a:solidFill>
          </a:ln>
        </p:spPr>
        <p:txBody>
          <a:bodyPr vert="horz" wrap="square" lIns="0" tIns="12700" rIns="0" bIns="0" rtlCol="0">
            <a:spAutoFit/>
          </a:bodyPr>
          <a:lstStyle/>
          <a:p>
            <a:pPr marL="12700" algn="ctr">
              <a:spcBef>
                <a:spcPts val="100"/>
              </a:spcBef>
              <a:tabLst>
                <a:tab pos="354965" algn="l"/>
                <a:tab pos="355600" algn="l"/>
              </a:tabLst>
            </a:pPr>
            <a:r>
              <a:rPr lang="es-EC" sz="2000" dirty="0">
                <a:solidFill>
                  <a:schemeClr val="bg2">
                    <a:lumMod val="10000"/>
                  </a:schemeClr>
                </a:solidFill>
                <a:latin typeface="Arial"/>
                <a:cs typeface="Arial"/>
              </a:rPr>
              <a:t>Se debe incluir una importante descripción de cada producto / servicio además de su cobertura</a:t>
            </a:r>
            <a:endParaRPr sz="2000" dirty="0">
              <a:solidFill>
                <a:schemeClr val="bg2">
                  <a:lumMod val="10000"/>
                </a:schemeClr>
              </a:solidFill>
              <a:latin typeface="Arial"/>
              <a:cs typeface="Arial"/>
            </a:endParaRPr>
          </a:p>
        </p:txBody>
      </p:sp>
      <p:sp>
        <p:nvSpPr>
          <p:cNvPr id="14" name="object 2">
            <a:extLst>
              <a:ext uri="{FF2B5EF4-FFF2-40B4-BE49-F238E27FC236}">
                <a16:creationId xmlns:a16="http://schemas.microsoft.com/office/drawing/2014/main" id="{ED068A1B-57D8-4931-ABE3-711069A27F9B}"/>
              </a:ext>
            </a:extLst>
          </p:cNvPr>
          <p:cNvSpPr txBox="1">
            <a:spLocks/>
          </p:cNvSpPr>
          <p:nvPr/>
        </p:nvSpPr>
        <p:spPr>
          <a:xfrm>
            <a:off x="416603" y="30078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interno)</a:t>
            </a:r>
            <a:endParaRPr lang="es-MX" b="1" kern="0" spc="-5" dirty="0">
              <a:solidFill>
                <a:schemeClr val="accent5">
                  <a:lumMod val="50000"/>
                </a:schemeClr>
              </a:solidFill>
            </a:endParaRPr>
          </a:p>
        </p:txBody>
      </p:sp>
    </p:spTree>
    <p:extLst>
      <p:ext uri="{BB962C8B-B14F-4D97-AF65-F5344CB8AC3E}">
        <p14:creationId xmlns:p14="http://schemas.microsoft.com/office/powerpoint/2010/main" val="3413316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55587235-16EE-4C38-BB90-863C45E3FAFF}"/>
              </a:ext>
            </a:extLst>
          </p:cNvPr>
          <p:cNvSpPr txBox="1">
            <a:spLocks/>
          </p:cNvSpPr>
          <p:nvPr/>
        </p:nvSpPr>
        <p:spPr>
          <a:xfrm>
            <a:off x="11338943" y="6391422"/>
            <a:ext cx="2743200" cy="166777"/>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100" spc="-5" smtClean="0"/>
              <a:pPr marL="38100">
                <a:lnSpc>
                  <a:spcPts val="1425"/>
                </a:lnSpc>
              </a:pPr>
              <a:t>7</a:t>
            </a:fld>
            <a:endParaRPr lang="es-EC" sz="1100" spc="-5" dirty="0"/>
          </a:p>
        </p:txBody>
      </p:sp>
      <p:pic>
        <p:nvPicPr>
          <p:cNvPr id="5" name="Imagen 4">
            <a:extLst>
              <a:ext uri="{FF2B5EF4-FFF2-40B4-BE49-F238E27FC236}">
                <a16:creationId xmlns:a16="http://schemas.microsoft.com/office/drawing/2014/main" id="{1B691E4F-BAEE-46CD-8784-3307503305E3}"/>
              </a:ext>
            </a:extLst>
          </p:cNvPr>
          <p:cNvPicPr>
            <a:picLocks noChangeAspect="1"/>
          </p:cNvPicPr>
          <p:nvPr/>
        </p:nvPicPr>
        <p:blipFill>
          <a:blip r:embed="rId2"/>
          <a:stretch>
            <a:fillRect/>
          </a:stretch>
        </p:blipFill>
        <p:spPr>
          <a:xfrm>
            <a:off x="3477804" y="1137935"/>
            <a:ext cx="5908710" cy="5253487"/>
          </a:xfrm>
          <a:prstGeom prst="rect">
            <a:avLst/>
          </a:prstGeom>
        </p:spPr>
      </p:pic>
      <p:sp>
        <p:nvSpPr>
          <p:cNvPr id="6" name="object 4">
            <a:extLst>
              <a:ext uri="{FF2B5EF4-FFF2-40B4-BE49-F238E27FC236}">
                <a16:creationId xmlns:a16="http://schemas.microsoft.com/office/drawing/2014/main" id="{8A9489BE-6663-43FE-AD7C-9C41A0B6963E}"/>
              </a:ext>
            </a:extLst>
          </p:cNvPr>
          <p:cNvSpPr txBox="1"/>
          <p:nvPr/>
        </p:nvSpPr>
        <p:spPr>
          <a:xfrm>
            <a:off x="474453" y="2436963"/>
            <a:ext cx="1981200" cy="848950"/>
          </a:xfrm>
          <a:prstGeom prst="rect">
            <a:avLst/>
          </a:prstGeom>
          <a:solidFill>
            <a:schemeClr val="accent3">
              <a:lumMod val="20000"/>
              <a:lumOff val="80000"/>
            </a:schemeClr>
          </a:solidFill>
          <a:ln w="25907">
            <a:solidFill>
              <a:schemeClr val="accent6">
                <a:lumMod val="50000"/>
              </a:schemeClr>
            </a:solidFill>
          </a:ln>
        </p:spPr>
        <p:txBody>
          <a:bodyPr vert="horz" wrap="square" lIns="0" tIns="109220" rIns="0" bIns="0" rtlCol="0">
            <a:spAutoFit/>
          </a:bodyPr>
          <a:lstStyle/>
          <a:p>
            <a:pPr marL="174625">
              <a:spcBef>
                <a:spcPts val="860"/>
              </a:spcBef>
            </a:pPr>
            <a:r>
              <a:rPr lang="es-EC" sz="2400" b="1" spc="-5" dirty="0">
                <a:solidFill>
                  <a:schemeClr val="accent3">
                    <a:lumMod val="75000"/>
                  </a:schemeClr>
                </a:solidFill>
                <a:latin typeface="Arial"/>
                <a:cs typeface="Arial"/>
              </a:rPr>
              <a:t>Cobertura de servicio</a:t>
            </a:r>
            <a:endParaRPr sz="2400" dirty="0">
              <a:solidFill>
                <a:schemeClr val="accent3">
                  <a:lumMod val="75000"/>
                </a:schemeClr>
              </a:solidFill>
              <a:latin typeface="Arial"/>
              <a:cs typeface="Arial"/>
            </a:endParaRPr>
          </a:p>
        </p:txBody>
      </p:sp>
      <p:sp>
        <p:nvSpPr>
          <p:cNvPr id="7" name="object 11">
            <a:extLst>
              <a:ext uri="{FF2B5EF4-FFF2-40B4-BE49-F238E27FC236}">
                <a16:creationId xmlns:a16="http://schemas.microsoft.com/office/drawing/2014/main" id="{5677D59C-6512-4058-8D0E-9F6B50CD4A34}"/>
              </a:ext>
            </a:extLst>
          </p:cNvPr>
          <p:cNvSpPr txBox="1"/>
          <p:nvPr/>
        </p:nvSpPr>
        <p:spPr>
          <a:xfrm>
            <a:off x="9451715" y="5993566"/>
            <a:ext cx="2256208" cy="228268"/>
          </a:xfrm>
          <a:prstGeom prst="rect">
            <a:avLst/>
          </a:prstGeom>
        </p:spPr>
        <p:txBody>
          <a:bodyPr vert="horz" wrap="square" lIns="0" tIns="12700" rIns="0" bIns="0" rtlCol="0">
            <a:spAutoFit/>
          </a:bodyPr>
          <a:lstStyle/>
          <a:p>
            <a:pPr marL="12700">
              <a:spcBef>
                <a:spcPts val="100"/>
              </a:spcBef>
              <a:tabLst>
                <a:tab pos="354965" algn="l"/>
                <a:tab pos="355600" algn="l"/>
              </a:tabLst>
            </a:pPr>
            <a:r>
              <a:rPr lang="es-EC" sz="1400" b="1" dirty="0">
                <a:latin typeface="Arial"/>
                <a:cs typeface="Arial"/>
              </a:rPr>
              <a:t>Ejemplo: </a:t>
            </a:r>
            <a:r>
              <a:rPr lang="es-EC" sz="1400" dirty="0">
                <a:latin typeface="Arial"/>
                <a:cs typeface="Arial"/>
              </a:rPr>
              <a:t>Industrias Toni</a:t>
            </a:r>
            <a:endParaRPr sz="1400" dirty="0">
              <a:latin typeface="Arial"/>
              <a:cs typeface="Arial"/>
            </a:endParaRPr>
          </a:p>
        </p:txBody>
      </p:sp>
      <p:sp>
        <p:nvSpPr>
          <p:cNvPr id="9" name="object 2">
            <a:extLst>
              <a:ext uri="{FF2B5EF4-FFF2-40B4-BE49-F238E27FC236}">
                <a16:creationId xmlns:a16="http://schemas.microsoft.com/office/drawing/2014/main" id="{92572A51-C5D4-45FC-A70B-E2929966FED6}"/>
              </a:ext>
            </a:extLst>
          </p:cNvPr>
          <p:cNvSpPr txBox="1">
            <a:spLocks/>
          </p:cNvSpPr>
          <p:nvPr/>
        </p:nvSpPr>
        <p:spPr>
          <a:xfrm>
            <a:off x="154137" y="32502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interno)</a:t>
            </a:r>
            <a:endParaRPr lang="es-MX" b="1" kern="0" spc="-5" dirty="0">
              <a:solidFill>
                <a:schemeClr val="accent5">
                  <a:lumMod val="50000"/>
                </a:schemeClr>
              </a:solidFill>
            </a:endParaRPr>
          </a:p>
        </p:txBody>
      </p:sp>
    </p:spTree>
    <p:extLst>
      <p:ext uri="{BB962C8B-B14F-4D97-AF65-F5344CB8AC3E}">
        <p14:creationId xmlns:p14="http://schemas.microsoft.com/office/powerpoint/2010/main" val="3129865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8">
            <a:extLst>
              <a:ext uri="{FF2B5EF4-FFF2-40B4-BE49-F238E27FC236}">
                <a16:creationId xmlns:a16="http://schemas.microsoft.com/office/drawing/2014/main" id="{5046702F-C423-43E9-B55E-9126A1528F07}"/>
              </a:ext>
            </a:extLst>
          </p:cNvPr>
          <p:cNvSpPr txBox="1">
            <a:spLocks/>
          </p:cNvSpPr>
          <p:nvPr/>
        </p:nvSpPr>
        <p:spPr>
          <a:xfrm>
            <a:off x="11286067" y="6353285"/>
            <a:ext cx="2743200" cy="166777"/>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100" spc="-5" smtClean="0"/>
              <a:pPr marL="38100">
                <a:lnSpc>
                  <a:spcPts val="1425"/>
                </a:lnSpc>
              </a:pPr>
              <a:t>8</a:t>
            </a:fld>
            <a:endParaRPr lang="es-EC" sz="1100" spc="-5" dirty="0"/>
          </a:p>
        </p:txBody>
      </p:sp>
      <p:pic>
        <p:nvPicPr>
          <p:cNvPr id="5" name="Imagen 4">
            <a:extLst>
              <a:ext uri="{FF2B5EF4-FFF2-40B4-BE49-F238E27FC236}">
                <a16:creationId xmlns:a16="http://schemas.microsoft.com/office/drawing/2014/main" id="{E46327BC-D4AD-46F1-BAA7-5EF4F157784E}"/>
              </a:ext>
            </a:extLst>
          </p:cNvPr>
          <p:cNvPicPr>
            <a:picLocks noChangeAspect="1"/>
          </p:cNvPicPr>
          <p:nvPr/>
        </p:nvPicPr>
        <p:blipFill>
          <a:blip r:embed="rId2"/>
          <a:stretch>
            <a:fillRect/>
          </a:stretch>
        </p:blipFill>
        <p:spPr>
          <a:xfrm>
            <a:off x="1143000" y="1983512"/>
            <a:ext cx="6781801" cy="3545366"/>
          </a:xfrm>
          <a:prstGeom prst="rect">
            <a:avLst/>
          </a:prstGeom>
        </p:spPr>
      </p:pic>
      <p:sp>
        <p:nvSpPr>
          <p:cNvPr id="6" name="object 4">
            <a:extLst>
              <a:ext uri="{FF2B5EF4-FFF2-40B4-BE49-F238E27FC236}">
                <a16:creationId xmlns:a16="http://schemas.microsoft.com/office/drawing/2014/main" id="{F7180C04-32D2-4F12-B801-08445B322BC8}"/>
              </a:ext>
            </a:extLst>
          </p:cNvPr>
          <p:cNvSpPr txBox="1"/>
          <p:nvPr/>
        </p:nvSpPr>
        <p:spPr>
          <a:xfrm>
            <a:off x="2895600" y="1352262"/>
            <a:ext cx="5867400" cy="479618"/>
          </a:xfrm>
          <a:prstGeom prst="rect">
            <a:avLst/>
          </a:prstGeom>
          <a:solidFill>
            <a:schemeClr val="accent3">
              <a:lumMod val="60000"/>
              <a:lumOff val="40000"/>
            </a:schemeClr>
          </a:solidFill>
          <a:ln w="25907">
            <a:solidFill>
              <a:srgbClr val="0E7DC5"/>
            </a:solidFill>
          </a:ln>
        </p:spPr>
        <p:txBody>
          <a:bodyPr vert="horz" wrap="square" lIns="0" tIns="109220" rIns="0" bIns="0" rtlCol="0">
            <a:spAutoFit/>
          </a:bodyPr>
          <a:lstStyle/>
          <a:p>
            <a:pPr marL="174625" algn="ctr">
              <a:spcBef>
                <a:spcPts val="860"/>
              </a:spcBef>
            </a:pPr>
            <a:r>
              <a:rPr lang="es-EC" sz="2400" b="1" spc="-5" dirty="0">
                <a:latin typeface="Arial"/>
                <a:cs typeface="Arial"/>
              </a:rPr>
              <a:t>Número de trabajadores</a:t>
            </a:r>
            <a:endParaRPr sz="2400" dirty="0">
              <a:latin typeface="Arial"/>
              <a:cs typeface="Arial"/>
            </a:endParaRPr>
          </a:p>
        </p:txBody>
      </p:sp>
      <p:sp>
        <p:nvSpPr>
          <p:cNvPr id="7" name="object 11">
            <a:extLst>
              <a:ext uri="{FF2B5EF4-FFF2-40B4-BE49-F238E27FC236}">
                <a16:creationId xmlns:a16="http://schemas.microsoft.com/office/drawing/2014/main" id="{855E1D1C-485C-4D43-9EEE-8949C461AAD3}"/>
              </a:ext>
            </a:extLst>
          </p:cNvPr>
          <p:cNvSpPr txBox="1"/>
          <p:nvPr/>
        </p:nvSpPr>
        <p:spPr>
          <a:xfrm>
            <a:off x="1143000" y="5846836"/>
            <a:ext cx="3505200" cy="228268"/>
          </a:xfrm>
          <a:prstGeom prst="rect">
            <a:avLst/>
          </a:prstGeom>
        </p:spPr>
        <p:txBody>
          <a:bodyPr vert="horz" wrap="square" lIns="0" tIns="12700" rIns="0" bIns="0" rtlCol="0">
            <a:spAutoFit/>
          </a:bodyPr>
          <a:lstStyle/>
          <a:p>
            <a:pPr marL="12700">
              <a:spcBef>
                <a:spcPts val="100"/>
              </a:spcBef>
              <a:tabLst>
                <a:tab pos="354965" algn="l"/>
                <a:tab pos="355600" algn="l"/>
              </a:tabLst>
            </a:pPr>
            <a:r>
              <a:rPr lang="es-EC" sz="1400" dirty="0">
                <a:latin typeface="Arial"/>
                <a:cs typeface="Arial"/>
              </a:rPr>
              <a:t>Ejemplo: Camaronera Mobe Acumobe</a:t>
            </a:r>
            <a:endParaRPr sz="1400" dirty="0">
              <a:latin typeface="Arial"/>
              <a:cs typeface="Arial"/>
            </a:endParaRPr>
          </a:p>
        </p:txBody>
      </p:sp>
      <p:sp>
        <p:nvSpPr>
          <p:cNvPr id="8" name="object 11">
            <a:extLst>
              <a:ext uri="{FF2B5EF4-FFF2-40B4-BE49-F238E27FC236}">
                <a16:creationId xmlns:a16="http://schemas.microsoft.com/office/drawing/2014/main" id="{7EEF6438-20F4-4F77-9AC8-73AC4FBE6AE8}"/>
              </a:ext>
            </a:extLst>
          </p:cNvPr>
          <p:cNvSpPr txBox="1"/>
          <p:nvPr/>
        </p:nvSpPr>
        <p:spPr>
          <a:xfrm>
            <a:off x="8174359" y="3288118"/>
            <a:ext cx="2976955" cy="936154"/>
          </a:xfrm>
          <a:prstGeom prst="rect">
            <a:avLst/>
          </a:prstGeom>
          <a:ln w="38100">
            <a:solidFill>
              <a:schemeClr val="accent2">
                <a:lumMod val="75000"/>
              </a:schemeClr>
            </a:solidFill>
          </a:ln>
        </p:spPr>
        <p:txBody>
          <a:bodyPr vert="horz" wrap="square" lIns="0" tIns="12700" rIns="0" bIns="0" rtlCol="0">
            <a:spAutoFit/>
          </a:bodyPr>
          <a:lstStyle/>
          <a:p>
            <a:pPr marL="12700" algn="ctr">
              <a:spcBef>
                <a:spcPts val="100"/>
              </a:spcBef>
              <a:tabLst>
                <a:tab pos="354965" algn="l"/>
                <a:tab pos="355600" algn="l"/>
              </a:tabLst>
            </a:pPr>
            <a:r>
              <a:rPr lang="es-EC" sz="2000" dirty="0">
                <a:latin typeface="Arial"/>
                <a:cs typeface="Arial"/>
              </a:rPr>
              <a:t>Identificar entre trabajadores de planta y trabajadores temporales</a:t>
            </a:r>
            <a:endParaRPr sz="2000" dirty="0">
              <a:latin typeface="Arial"/>
              <a:cs typeface="Arial"/>
            </a:endParaRPr>
          </a:p>
        </p:txBody>
      </p:sp>
      <p:sp>
        <p:nvSpPr>
          <p:cNvPr id="10" name="object 2">
            <a:extLst>
              <a:ext uri="{FF2B5EF4-FFF2-40B4-BE49-F238E27FC236}">
                <a16:creationId xmlns:a16="http://schemas.microsoft.com/office/drawing/2014/main" id="{9922A7E7-9895-4033-910D-0B27A1AA1A14}"/>
              </a:ext>
            </a:extLst>
          </p:cNvPr>
          <p:cNvSpPr txBox="1">
            <a:spLocks/>
          </p:cNvSpPr>
          <p:nvPr/>
        </p:nvSpPr>
        <p:spPr>
          <a:xfrm>
            <a:off x="323304" y="326673"/>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interno)</a:t>
            </a:r>
            <a:endParaRPr lang="es-MX" b="1" kern="0" spc="-5" dirty="0">
              <a:solidFill>
                <a:schemeClr val="accent5">
                  <a:lumMod val="50000"/>
                </a:schemeClr>
              </a:solidFill>
            </a:endParaRPr>
          </a:p>
        </p:txBody>
      </p:sp>
    </p:spTree>
    <p:extLst>
      <p:ext uri="{BB962C8B-B14F-4D97-AF65-F5344CB8AC3E}">
        <p14:creationId xmlns:p14="http://schemas.microsoft.com/office/powerpoint/2010/main" val="1519207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11">
            <a:extLst>
              <a:ext uri="{FF2B5EF4-FFF2-40B4-BE49-F238E27FC236}">
                <a16:creationId xmlns:a16="http://schemas.microsoft.com/office/drawing/2014/main" id="{1DEF554B-DE29-4083-8EC5-9D6D31AA9420}"/>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9</a:t>
            </a:fld>
            <a:endParaRPr spc="-5" dirty="0"/>
          </a:p>
        </p:txBody>
      </p:sp>
      <p:pic>
        <p:nvPicPr>
          <p:cNvPr id="6" name="Imagen 5">
            <a:extLst>
              <a:ext uri="{FF2B5EF4-FFF2-40B4-BE49-F238E27FC236}">
                <a16:creationId xmlns:a16="http://schemas.microsoft.com/office/drawing/2014/main" id="{BE6E569E-1914-4C70-8996-2F15D558D48D}"/>
              </a:ext>
            </a:extLst>
          </p:cNvPr>
          <p:cNvPicPr>
            <a:picLocks noChangeAspect="1"/>
          </p:cNvPicPr>
          <p:nvPr/>
        </p:nvPicPr>
        <p:blipFill>
          <a:blip r:embed="rId2"/>
          <a:stretch>
            <a:fillRect/>
          </a:stretch>
        </p:blipFill>
        <p:spPr>
          <a:xfrm>
            <a:off x="1975757" y="1843766"/>
            <a:ext cx="8240486" cy="4230856"/>
          </a:xfrm>
          <a:prstGeom prst="rect">
            <a:avLst/>
          </a:prstGeom>
          <a:ln>
            <a:solidFill>
              <a:schemeClr val="accent2">
                <a:lumMod val="75000"/>
              </a:schemeClr>
            </a:solidFill>
          </a:ln>
        </p:spPr>
      </p:pic>
      <p:sp>
        <p:nvSpPr>
          <p:cNvPr id="7" name="object 4">
            <a:extLst>
              <a:ext uri="{FF2B5EF4-FFF2-40B4-BE49-F238E27FC236}">
                <a16:creationId xmlns:a16="http://schemas.microsoft.com/office/drawing/2014/main" id="{8EBA7E13-1F24-4855-A2CE-8C2E10D4C3D4}"/>
              </a:ext>
            </a:extLst>
          </p:cNvPr>
          <p:cNvSpPr txBox="1"/>
          <p:nvPr/>
        </p:nvSpPr>
        <p:spPr>
          <a:xfrm>
            <a:off x="3022599" y="1196554"/>
            <a:ext cx="5867400" cy="479618"/>
          </a:xfrm>
          <a:prstGeom prst="rect">
            <a:avLst/>
          </a:prstGeom>
          <a:solidFill>
            <a:schemeClr val="accent3">
              <a:lumMod val="60000"/>
              <a:lumOff val="40000"/>
            </a:schemeClr>
          </a:solidFill>
          <a:ln w="25907">
            <a:solidFill>
              <a:schemeClr val="accent6">
                <a:lumMod val="50000"/>
              </a:schemeClr>
            </a:solidFill>
          </a:ln>
        </p:spPr>
        <p:txBody>
          <a:bodyPr vert="horz" wrap="square" lIns="0" tIns="109220" rIns="0" bIns="0" rtlCol="0">
            <a:spAutoFit/>
          </a:bodyPr>
          <a:lstStyle/>
          <a:p>
            <a:pPr marL="174625" algn="ctr">
              <a:spcBef>
                <a:spcPts val="860"/>
              </a:spcBef>
            </a:pPr>
            <a:r>
              <a:rPr lang="es-EC" sz="2400" b="1" spc="-5" dirty="0">
                <a:solidFill>
                  <a:sysClr val="windowText" lastClr="000000"/>
                </a:solidFill>
                <a:latin typeface="Arial"/>
                <a:cs typeface="Arial"/>
              </a:rPr>
              <a:t>Organigrama institucional</a:t>
            </a:r>
            <a:endParaRPr sz="2400" dirty="0">
              <a:solidFill>
                <a:sysClr val="windowText" lastClr="000000"/>
              </a:solidFill>
              <a:latin typeface="Arial"/>
              <a:cs typeface="Arial"/>
            </a:endParaRPr>
          </a:p>
        </p:txBody>
      </p:sp>
      <p:sp>
        <p:nvSpPr>
          <p:cNvPr id="8" name="object 11">
            <a:extLst>
              <a:ext uri="{FF2B5EF4-FFF2-40B4-BE49-F238E27FC236}">
                <a16:creationId xmlns:a16="http://schemas.microsoft.com/office/drawing/2014/main" id="{CD47DB0D-3D27-42E8-BFAC-4D50D566D663}"/>
              </a:ext>
            </a:extLst>
          </p:cNvPr>
          <p:cNvSpPr txBox="1"/>
          <p:nvPr/>
        </p:nvSpPr>
        <p:spPr>
          <a:xfrm>
            <a:off x="8244417" y="6242216"/>
            <a:ext cx="2256208" cy="228268"/>
          </a:xfrm>
          <a:prstGeom prst="rect">
            <a:avLst/>
          </a:prstGeom>
        </p:spPr>
        <p:txBody>
          <a:bodyPr vert="horz" wrap="square" lIns="0" tIns="12700" rIns="0" bIns="0" rtlCol="0">
            <a:spAutoFit/>
          </a:bodyPr>
          <a:lstStyle/>
          <a:p>
            <a:pPr marL="12700">
              <a:spcBef>
                <a:spcPts val="100"/>
              </a:spcBef>
              <a:tabLst>
                <a:tab pos="354965" algn="l"/>
                <a:tab pos="355600" algn="l"/>
              </a:tabLst>
            </a:pPr>
            <a:r>
              <a:rPr lang="es-EC" sz="1400" b="1" dirty="0">
                <a:latin typeface="Arial"/>
                <a:cs typeface="Arial"/>
              </a:rPr>
              <a:t>Ejemplo: Industrias Toni</a:t>
            </a:r>
            <a:endParaRPr sz="1400" b="1" dirty="0">
              <a:latin typeface="Arial"/>
              <a:cs typeface="Arial"/>
            </a:endParaRPr>
          </a:p>
        </p:txBody>
      </p:sp>
      <p:sp>
        <p:nvSpPr>
          <p:cNvPr id="10" name="object 2">
            <a:extLst>
              <a:ext uri="{FF2B5EF4-FFF2-40B4-BE49-F238E27FC236}">
                <a16:creationId xmlns:a16="http://schemas.microsoft.com/office/drawing/2014/main" id="{EB805157-53DD-45ED-9EA8-6095A3F84419}"/>
              </a:ext>
            </a:extLst>
          </p:cNvPr>
          <p:cNvSpPr txBox="1">
            <a:spLocks/>
          </p:cNvSpPr>
          <p:nvPr/>
        </p:nvSpPr>
        <p:spPr>
          <a:xfrm>
            <a:off x="364049" y="28007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interno)</a:t>
            </a:r>
            <a:endParaRPr lang="es-MX" b="1" kern="0" spc="-5" dirty="0">
              <a:solidFill>
                <a:schemeClr val="accent5">
                  <a:lumMod val="50000"/>
                </a:schemeClr>
              </a:solidFill>
            </a:endParaRPr>
          </a:p>
        </p:txBody>
      </p:sp>
    </p:spTree>
    <p:extLst>
      <p:ext uri="{BB962C8B-B14F-4D97-AF65-F5344CB8AC3E}">
        <p14:creationId xmlns:p14="http://schemas.microsoft.com/office/powerpoint/2010/main" val="146074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29AF2E0B-4D2E-49E9-AD0A-749C7BFC5C7A}"/>
              </a:ext>
            </a:extLst>
          </p:cNvPr>
          <p:cNvSpPr txBox="1">
            <a:spLocks/>
          </p:cNvSpPr>
          <p:nvPr/>
        </p:nvSpPr>
        <p:spPr>
          <a:xfrm>
            <a:off x="11565467" y="6435831"/>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200" spc="-5" smtClean="0"/>
              <a:pPr marL="38100">
                <a:lnSpc>
                  <a:spcPts val="1425"/>
                </a:lnSpc>
              </a:pPr>
              <a:t>10</a:t>
            </a:fld>
            <a:endParaRPr lang="es-EC" sz="1200" spc="-5" dirty="0"/>
          </a:p>
        </p:txBody>
      </p:sp>
      <p:sp>
        <p:nvSpPr>
          <p:cNvPr id="5" name="object 4">
            <a:extLst>
              <a:ext uri="{FF2B5EF4-FFF2-40B4-BE49-F238E27FC236}">
                <a16:creationId xmlns:a16="http://schemas.microsoft.com/office/drawing/2014/main" id="{C9099EB5-8C6A-49AC-ADF0-63CD7065E430}"/>
              </a:ext>
            </a:extLst>
          </p:cNvPr>
          <p:cNvSpPr txBox="1"/>
          <p:nvPr/>
        </p:nvSpPr>
        <p:spPr>
          <a:xfrm>
            <a:off x="714853" y="2946816"/>
            <a:ext cx="3157249" cy="964367"/>
          </a:xfrm>
          <a:prstGeom prst="rect">
            <a:avLst/>
          </a:prstGeom>
          <a:solidFill>
            <a:schemeClr val="accent3">
              <a:lumMod val="60000"/>
              <a:lumOff val="40000"/>
            </a:schemeClr>
          </a:solidFill>
          <a:ln w="25907">
            <a:solidFill>
              <a:schemeClr val="accent6">
                <a:lumMod val="50000"/>
              </a:schemeClr>
            </a:solidFill>
          </a:ln>
        </p:spPr>
        <p:txBody>
          <a:bodyPr vert="horz" wrap="square" lIns="0" tIns="109220" rIns="0" bIns="0" rtlCol="0">
            <a:spAutoFit/>
          </a:bodyPr>
          <a:lstStyle/>
          <a:p>
            <a:pPr marL="174625" algn="ctr">
              <a:spcBef>
                <a:spcPts val="860"/>
              </a:spcBef>
            </a:pPr>
            <a:r>
              <a:rPr lang="es-EC" sz="2400" b="1" spc="-5" dirty="0">
                <a:solidFill>
                  <a:sysClr val="windowText" lastClr="000000"/>
                </a:solidFill>
                <a:latin typeface="Arial"/>
                <a:cs typeface="Arial"/>
              </a:rPr>
              <a:t>Funciones y </a:t>
            </a:r>
          </a:p>
          <a:p>
            <a:pPr marL="174625" algn="ctr">
              <a:spcBef>
                <a:spcPts val="860"/>
              </a:spcBef>
            </a:pPr>
            <a:r>
              <a:rPr lang="es-EC" sz="2400" b="1" spc="-5" dirty="0">
                <a:solidFill>
                  <a:sysClr val="windowText" lastClr="000000"/>
                </a:solidFill>
                <a:latin typeface="Arial"/>
                <a:cs typeface="Arial"/>
              </a:rPr>
              <a:t>responsabilidades</a:t>
            </a:r>
            <a:endParaRPr sz="2400" dirty="0">
              <a:solidFill>
                <a:sysClr val="windowText" lastClr="000000"/>
              </a:solidFill>
              <a:latin typeface="Arial"/>
              <a:cs typeface="Arial"/>
            </a:endParaRPr>
          </a:p>
        </p:txBody>
      </p:sp>
      <p:sp>
        <p:nvSpPr>
          <p:cNvPr id="6" name="object 11">
            <a:extLst>
              <a:ext uri="{FF2B5EF4-FFF2-40B4-BE49-F238E27FC236}">
                <a16:creationId xmlns:a16="http://schemas.microsoft.com/office/drawing/2014/main" id="{BBAA480C-6F89-4F5F-A768-1BD56E05466F}"/>
              </a:ext>
            </a:extLst>
          </p:cNvPr>
          <p:cNvSpPr txBox="1"/>
          <p:nvPr/>
        </p:nvSpPr>
        <p:spPr>
          <a:xfrm>
            <a:off x="4848754" y="6344781"/>
            <a:ext cx="3089656" cy="182101"/>
          </a:xfrm>
          <a:prstGeom prst="rect">
            <a:avLst/>
          </a:prstGeom>
        </p:spPr>
        <p:txBody>
          <a:bodyPr vert="horz" wrap="square" lIns="0" tIns="12700" rIns="0" bIns="0" rtlCol="0">
            <a:spAutoFit/>
          </a:bodyPr>
          <a:lstStyle/>
          <a:p>
            <a:pPr marL="12700">
              <a:spcBef>
                <a:spcPts val="100"/>
              </a:spcBef>
              <a:tabLst>
                <a:tab pos="354965" algn="l"/>
                <a:tab pos="355600" algn="l"/>
              </a:tabLst>
            </a:pPr>
            <a:r>
              <a:rPr lang="es-EC" sz="1100" b="1" dirty="0">
                <a:latin typeface="Arial"/>
                <a:cs typeface="Arial"/>
              </a:rPr>
              <a:t>Ejemplo: Camaronera Mobe Acumobe</a:t>
            </a:r>
            <a:endParaRPr sz="1100" b="1" dirty="0">
              <a:latin typeface="Arial"/>
              <a:cs typeface="Arial"/>
            </a:endParaRPr>
          </a:p>
        </p:txBody>
      </p:sp>
      <p:pic>
        <p:nvPicPr>
          <p:cNvPr id="7" name="Imagen 6">
            <a:extLst>
              <a:ext uri="{FF2B5EF4-FFF2-40B4-BE49-F238E27FC236}">
                <a16:creationId xmlns:a16="http://schemas.microsoft.com/office/drawing/2014/main" id="{786D2FF7-6111-46BE-A05A-E3DF0F6C28EF}"/>
              </a:ext>
            </a:extLst>
          </p:cNvPr>
          <p:cNvPicPr>
            <a:picLocks noChangeAspect="1"/>
          </p:cNvPicPr>
          <p:nvPr/>
        </p:nvPicPr>
        <p:blipFill>
          <a:blip r:embed="rId2"/>
          <a:stretch>
            <a:fillRect/>
          </a:stretch>
        </p:blipFill>
        <p:spPr>
          <a:xfrm>
            <a:off x="4231257" y="1222717"/>
            <a:ext cx="5929164" cy="5098325"/>
          </a:xfrm>
          <a:prstGeom prst="rect">
            <a:avLst/>
          </a:prstGeom>
        </p:spPr>
      </p:pic>
      <p:sp>
        <p:nvSpPr>
          <p:cNvPr id="9" name="object 2">
            <a:extLst>
              <a:ext uri="{FF2B5EF4-FFF2-40B4-BE49-F238E27FC236}">
                <a16:creationId xmlns:a16="http://schemas.microsoft.com/office/drawing/2014/main" id="{3706CC60-E160-4C31-AFEB-98024A655825}"/>
              </a:ext>
            </a:extLst>
          </p:cNvPr>
          <p:cNvSpPr txBox="1">
            <a:spLocks/>
          </p:cNvSpPr>
          <p:nvPr/>
        </p:nvSpPr>
        <p:spPr>
          <a:xfrm>
            <a:off x="154137" y="32502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interno)</a:t>
            </a:r>
            <a:endParaRPr lang="es-MX" b="1" kern="0" spc="-5" dirty="0">
              <a:solidFill>
                <a:schemeClr val="accent5">
                  <a:lumMod val="50000"/>
                </a:schemeClr>
              </a:solidFill>
            </a:endParaRPr>
          </a:p>
        </p:txBody>
      </p:sp>
    </p:spTree>
    <p:extLst>
      <p:ext uri="{BB962C8B-B14F-4D97-AF65-F5344CB8AC3E}">
        <p14:creationId xmlns:p14="http://schemas.microsoft.com/office/powerpoint/2010/main" val="573500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D13235AE-4B89-4CF9-B44F-236A8973F9A4}"/>
              </a:ext>
            </a:extLst>
          </p:cNvPr>
          <p:cNvSpPr txBox="1">
            <a:spLocks/>
          </p:cNvSpPr>
          <p:nvPr/>
        </p:nvSpPr>
        <p:spPr>
          <a:xfrm>
            <a:off x="11692467" y="6374724"/>
            <a:ext cx="2743200" cy="166777"/>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100" spc="-5" smtClean="0"/>
              <a:pPr marL="38100">
                <a:lnSpc>
                  <a:spcPts val="1425"/>
                </a:lnSpc>
              </a:pPr>
              <a:t>11</a:t>
            </a:fld>
            <a:endParaRPr lang="es-EC" spc="-5" dirty="0"/>
          </a:p>
        </p:txBody>
      </p:sp>
      <p:pic>
        <p:nvPicPr>
          <p:cNvPr id="5" name="Imagen 4">
            <a:extLst>
              <a:ext uri="{FF2B5EF4-FFF2-40B4-BE49-F238E27FC236}">
                <a16:creationId xmlns:a16="http://schemas.microsoft.com/office/drawing/2014/main" id="{6CB8E200-28F6-4ED2-AE8C-E7E72BDCA275}"/>
              </a:ext>
            </a:extLst>
          </p:cNvPr>
          <p:cNvPicPr>
            <a:picLocks noChangeAspect="1"/>
          </p:cNvPicPr>
          <p:nvPr/>
        </p:nvPicPr>
        <p:blipFill>
          <a:blip r:embed="rId2"/>
          <a:stretch>
            <a:fillRect/>
          </a:stretch>
        </p:blipFill>
        <p:spPr>
          <a:xfrm>
            <a:off x="1518103" y="1381976"/>
            <a:ext cx="6275631" cy="4858554"/>
          </a:xfrm>
          <a:prstGeom prst="rect">
            <a:avLst/>
          </a:prstGeom>
        </p:spPr>
      </p:pic>
      <p:sp>
        <p:nvSpPr>
          <p:cNvPr id="6" name="object 11">
            <a:extLst>
              <a:ext uri="{FF2B5EF4-FFF2-40B4-BE49-F238E27FC236}">
                <a16:creationId xmlns:a16="http://schemas.microsoft.com/office/drawing/2014/main" id="{865AC0B3-93A0-4B64-B47C-ABC7F39DF561}"/>
              </a:ext>
            </a:extLst>
          </p:cNvPr>
          <p:cNvSpPr txBox="1"/>
          <p:nvPr/>
        </p:nvSpPr>
        <p:spPr>
          <a:xfrm>
            <a:off x="8021432" y="5538406"/>
            <a:ext cx="3505200" cy="228268"/>
          </a:xfrm>
          <a:prstGeom prst="rect">
            <a:avLst/>
          </a:prstGeom>
        </p:spPr>
        <p:txBody>
          <a:bodyPr vert="horz" wrap="square" lIns="0" tIns="12700" rIns="0" bIns="0" rtlCol="0">
            <a:spAutoFit/>
          </a:bodyPr>
          <a:lstStyle/>
          <a:p>
            <a:pPr marL="12700">
              <a:spcBef>
                <a:spcPts val="100"/>
              </a:spcBef>
              <a:tabLst>
                <a:tab pos="354965" algn="l"/>
                <a:tab pos="355600" algn="l"/>
              </a:tabLst>
            </a:pPr>
            <a:r>
              <a:rPr lang="es-EC" sz="1400" b="1" dirty="0">
                <a:latin typeface="Arial"/>
                <a:cs typeface="Arial"/>
              </a:rPr>
              <a:t>Ejemplo: Camaronera Mobe Acumobe</a:t>
            </a:r>
            <a:endParaRPr sz="1400" b="1" dirty="0">
              <a:latin typeface="Arial"/>
              <a:cs typeface="Arial"/>
            </a:endParaRPr>
          </a:p>
        </p:txBody>
      </p:sp>
      <p:pic>
        <p:nvPicPr>
          <p:cNvPr id="7" name="Imagen 6">
            <a:extLst>
              <a:ext uri="{FF2B5EF4-FFF2-40B4-BE49-F238E27FC236}">
                <a16:creationId xmlns:a16="http://schemas.microsoft.com/office/drawing/2014/main" id="{3FB7DD2B-B6F0-4875-9E50-03E1A8048DA6}"/>
              </a:ext>
            </a:extLst>
          </p:cNvPr>
          <p:cNvPicPr>
            <a:picLocks noChangeAspect="1"/>
          </p:cNvPicPr>
          <p:nvPr/>
        </p:nvPicPr>
        <p:blipFill>
          <a:blip r:embed="rId3"/>
          <a:stretch>
            <a:fillRect/>
          </a:stretch>
        </p:blipFill>
        <p:spPr>
          <a:xfrm>
            <a:off x="5531786" y="2590801"/>
            <a:ext cx="6222545" cy="2475490"/>
          </a:xfrm>
          <a:prstGeom prst="rect">
            <a:avLst/>
          </a:prstGeom>
          <a:ln>
            <a:solidFill>
              <a:srgbClr val="FF0000"/>
            </a:solidFill>
          </a:ln>
        </p:spPr>
      </p:pic>
      <p:sp>
        <p:nvSpPr>
          <p:cNvPr id="9" name="object 2">
            <a:extLst>
              <a:ext uri="{FF2B5EF4-FFF2-40B4-BE49-F238E27FC236}">
                <a16:creationId xmlns:a16="http://schemas.microsoft.com/office/drawing/2014/main" id="{C2454F95-6354-40A1-A8CE-D3639D134A00}"/>
              </a:ext>
            </a:extLst>
          </p:cNvPr>
          <p:cNvSpPr txBox="1">
            <a:spLocks/>
          </p:cNvSpPr>
          <p:nvPr/>
        </p:nvSpPr>
        <p:spPr>
          <a:xfrm>
            <a:off x="154137" y="32502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interno)</a:t>
            </a:r>
            <a:endParaRPr lang="es-MX" b="1" kern="0" spc="-5" dirty="0">
              <a:solidFill>
                <a:schemeClr val="accent5">
                  <a:lumMod val="50000"/>
                </a:schemeClr>
              </a:solidFill>
            </a:endParaRPr>
          </a:p>
        </p:txBody>
      </p:sp>
    </p:spTree>
    <p:extLst>
      <p:ext uri="{BB962C8B-B14F-4D97-AF65-F5344CB8AC3E}">
        <p14:creationId xmlns:p14="http://schemas.microsoft.com/office/powerpoint/2010/main" val="359009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F04D6C08-20BD-410F-9830-A4657CFA81A3}"/>
              </a:ext>
            </a:extLst>
          </p:cNvPr>
          <p:cNvSpPr txBox="1">
            <a:spLocks/>
          </p:cNvSpPr>
          <p:nvPr/>
        </p:nvSpPr>
        <p:spPr>
          <a:xfrm>
            <a:off x="11489267" y="6407150"/>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200" spc="-5" smtClean="0"/>
              <a:pPr marL="38100">
                <a:lnSpc>
                  <a:spcPts val="1425"/>
                </a:lnSpc>
              </a:pPr>
              <a:t>12</a:t>
            </a:fld>
            <a:endParaRPr lang="es-EC" sz="1200" spc="-5" dirty="0"/>
          </a:p>
        </p:txBody>
      </p:sp>
      <p:pic>
        <p:nvPicPr>
          <p:cNvPr id="5" name="Imagen 4">
            <a:extLst>
              <a:ext uri="{FF2B5EF4-FFF2-40B4-BE49-F238E27FC236}">
                <a16:creationId xmlns:a16="http://schemas.microsoft.com/office/drawing/2014/main" id="{115FCC40-357A-43D9-8FD5-F51883EB4A37}"/>
              </a:ext>
            </a:extLst>
          </p:cNvPr>
          <p:cNvPicPr>
            <a:picLocks noChangeAspect="1"/>
          </p:cNvPicPr>
          <p:nvPr/>
        </p:nvPicPr>
        <p:blipFill rotWithShape="1">
          <a:blip r:embed="rId2"/>
          <a:srcRect l="7729" r="5705"/>
          <a:stretch/>
        </p:blipFill>
        <p:spPr>
          <a:xfrm>
            <a:off x="3979888" y="967818"/>
            <a:ext cx="6492580" cy="5439332"/>
          </a:xfrm>
          <a:prstGeom prst="rect">
            <a:avLst/>
          </a:prstGeom>
          <a:ln w="28575">
            <a:solidFill>
              <a:srgbClr val="FF0000"/>
            </a:solidFill>
          </a:ln>
        </p:spPr>
      </p:pic>
      <p:sp>
        <p:nvSpPr>
          <p:cNvPr id="6" name="object 4">
            <a:extLst>
              <a:ext uri="{FF2B5EF4-FFF2-40B4-BE49-F238E27FC236}">
                <a16:creationId xmlns:a16="http://schemas.microsoft.com/office/drawing/2014/main" id="{F8835E77-2531-4CC2-A4A6-982A4F98EFFF}"/>
              </a:ext>
            </a:extLst>
          </p:cNvPr>
          <p:cNvSpPr txBox="1"/>
          <p:nvPr/>
        </p:nvSpPr>
        <p:spPr>
          <a:xfrm>
            <a:off x="664626" y="2711602"/>
            <a:ext cx="2614849" cy="479618"/>
          </a:xfrm>
          <a:prstGeom prst="rect">
            <a:avLst/>
          </a:prstGeom>
          <a:solidFill>
            <a:schemeClr val="accent3">
              <a:lumMod val="60000"/>
              <a:lumOff val="40000"/>
            </a:schemeClr>
          </a:solidFill>
          <a:ln w="25907">
            <a:solidFill>
              <a:schemeClr val="accent6">
                <a:lumMod val="50000"/>
              </a:schemeClr>
            </a:solidFill>
          </a:ln>
        </p:spPr>
        <p:txBody>
          <a:bodyPr vert="horz" wrap="square" lIns="0" tIns="109220" rIns="0" bIns="0" rtlCol="0">
            <a:spAutoFit/>
          </a:bodyPr>
          <a:lstStyle/>
          <a:p>
            <a:pPr marL="174625" algn="ctr">
              <a:spcBef>
                <a:spcPts val="860"/>
              </a:spcBef>
            </a:pPr>
            <a:r>
              <a:rPr lang="es-EC" sz="2400" b="1" spc="-5" dirty="0">
                <a:solidFill>
                  <a:sysClr val="windowText" lastClr="000000"/>
                </a:solidFill>
                <a:latin typeface="Arial"/>
                <a:cs typeface="Arial"/>
              </a:rPr>
              <a:t>ANÁLISIS FODA</a:t>
            </a:r>
            <a:endParaRPr sz="2400" dirty="0">
              <a:solidFill>
                <a:sysClr val="windowText" lastClr="000000"/>
              </a:solidFill>
              <a:latin typeface="Arial"/>
              <a:cs typeface="Arial"/>
            </a:endParaRPr>
          </a:p>
        </p:txBody>
      </p:sp>
      <p:sp>
        <p:nvSpPr>
          <p:cNvPr id="8" name="object 2">
            <a:extLst>
              <a:ext uri="{FF2B5EF4-FFF2-40B4-BE49-F238E27FC236}">
                <a16:creationId xmlns:a16="http://schemas.microsoft.com/office/drawing/2014/main" id="{4C137CD3-5F6E-4CB9-AF96-EE8AEE59F0C8}"/>
              </a:ext>
            </a:extLst>
          </p:cNvPr>
          <p:cNvSpPr txBox="1">
            <a:spLocks/>
          </p:cNvSpPr>
          <p:nvPr/>
        </p:nvSpPr>
        <p:spPr>
          <a:xfrm>
            <a:off x="154137" y="32502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interno)</a:t>
            </a:r>
            <a:endParaRPr lang="es-MX" b="1" kern="0" spc="-5" dirty="0">
              <a:solidFill>
                <a:schemeClr val="accent5">
                  <a:lumMod val="50000"/>
                </a:schemeClr>
              </a:solidFill>
            </a:endParaRPr>
          </a:p>
        </p:txBody>
      </p:sp>
    </p:spTree>
    <p:extLst>
      <p:ext uri="{BB962C8B-B14F-4D97-AF65-F5344CB8AC3E}">
        <p14:creationId xmlns:p14="http://schemas.microsoft.com/office/powerpoint/2010/main" val="3236893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70147ED6-9FF9-4CE4-A79E-34E08F2F1F16}"/>
              </a:ext>
            </a:extLst>
          </p:cNvPr>
          <p:cNvSpPr txBox="1">
            <a:spLocks/>
          </p:cNvSpPr>
          <p:nvPr/>
        </p:nvSpPr>
        <p:spPr>
          <a:xfrm>
            <a:off x="11421533" y="6389379"/>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13</a:t>
            </a:fld>
            <a:endParaRPr lang="es-EC" sz="1400" spc="-5" dirty="0"/>
          </a:p>
        </p:txBody>
      </p:sp>
      <p:sp>
        <p:nvSpPr>
          <p:cNvPr id="6" name="object 2">
            <a:extLst>
              <a:ext uri="{FF2B5EF4-FFF2-40B4-BE49-F238E27FC236}">
                <a16:creationId xmlns:a16="http://schemas.microsoft.com/office/drawing/2014/main" id="{89454B28-53DA-41A4-85C1-3F928502436A}"/>
              </a:ext>
            </a:extLst>
          </p:cNvPr>
          <p:cNvSpPr txBox="1">
            <a:spLocks/>
          </p:cNvSpPr>
          <p:nvPr/>
        </p:nvSpPr>
        <p:spPr>
          <a:xfrm>
            <a:off x="264203" y="336367"/>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4.1 Comprensión de la organización y su contexto</a:t>
            </a:r>
            <a:br>
              <a:rPr lang="es-MX" b="1" kern="0" dirty="0">
                <a:solidFill>
                  <a:schemeClr val="accent5">
                    <a:lumMod val="50000"/>
                  </a:schemeClr>
                </a:solidFill>
              </a:rPr>
            </a:br>
            <a:r>
              <a:rPr lang="es-MX" b="1" kern="0" dirty="0">
                <a:solidFill>
                  <a:schemeClr val="accent5">
                    <a:lumMod val="50000"/>
                  </a:schemeClr>
                </a:solidFill>
              </a:rPr>
              <a:t>(Contexto externo)</a:t>
            </a:r>
            <a:endParaRPr lang="es-MX" b="1" kern="0" spc="-5" dirty="0">
              <a:solidFill>
                <a:schemeClr val="accent5">
                  <a:lumMod val="50000"/>
                </a:schemeClr>
              </a:solidFill>
            </a:endParaRPr>
          </a:p>
        </p:txBody>
      </p:sp>
      <p:sp>
        <p:nvSpPr>
          <p:cNvPr id="7" name="object 11">
            <a:extLst>
              <a:ext uri="{FF2B5EF4-FFF2-40B4-BE49-F238E27FC236}">
                <a16:creationId xmlns:a16="http://schemas.microsoft.com/office/drawing/2014/main" id="{106AC5A0-01A4-4335-BB24-8DD489C6C250}"/>
              </a:ext>
            </a:extLst>
          </p:cNvPr>
          <p:cNvSpPr txBox="1"/>
          <p:nvPr/>
        </p:nvSpPr>
        <p:spPr>
          <a:xfrm>
            <a:off x="355602" y="1664449"/>
            <a:ext cx="4859866" cy="3808735"/>
          </a:xfrm>
          <a:prstGeom prst="rect">
            <a:avLst/>
          </a:prstGeom>
        </p:spPr>
        <p:txBody>
          <a:bodyPr vert="horz" wrap="square" lIns="0" tIns="12700" rIns="0" bIns="0" rtlCol="0">
            <a:spAutoFit/>
          </a:bodyPr>
          <a:lstStyle/>
          <a:p>
            <a:pPr marL="12700">
              <a:spcBef>
                <a:spcPts val="100"/>
              </a:spcBef>
              <a:tabLst>
                <a:tab pos="354965" algn="l"/>
                <a:tab pos="355600" algn="l"/>
              </a:tabLst>
            </a:pPr>
            <a:r>
              <a:rPr lang="es-MX" sz="2000" dirty="0">
                <a:latin typeface="Arial"/>
                <a:cs typeface="Arial"/>
              </a:rPr>
              <a:t>Dentro de los factores externos a considerar, cabe destacar de modo general los siguientes:</a:t>
            </a:r>
          </a:p>
          <a:p>
            <a:pPr marL="12700">
              <a:spcBef>
                <a:spcPts val="100"/>
              </a:spcBef>
              <a:tabLst>
                <a:tab pos="354965" algn="l"/>
                <a:tab pos="355600" algn="l"/>
              </a:tabLst>
            </a:pPr>
            <a:endParaRPr lang="es-MX" sz="2000" dirty="0">
              <a:latin typeface="Arial"/>
              <a:cs typeface="Arial"/>
            </a:endParaRPr>
          </a:p>
          <a:p>
            <a:pPr marL="355600" indent="-342900">
              <a:spcBef>
                <a:spcPts val="100"/>
              </a:spcBef>
              <a:buChar char="•"/>
              <a:tabLst>
                <a:tab pos="354965" algn="l"/>
                <a:tab pos="355600" algn="l"/>
              </a:tabLst>
            </a:pPr>
            <a:r>
              <a:rPr lang="es-MX" sz="2000" dirty="0">
                <a:latin typeface="Arial"/>
                <a:cs typeface="Arial"/>
              </a:rPr>
              <a:t>» Situación política.</a:t>
            </a:r>
          </a:p>
          <a:p>
            <a:pPr marL="355600" indent="-342900">
              <a:spcBef>
                <a:spcPts val="100"/>
              </a:spcBef>
              <a:buChar char="•"/>
              <a:tabLst>
                <a:tab pos="354965" algn="l"/>
                <a:tab pos="355600" algn="l"/>
              </a:tabLst>
            </a:pPr>
            <a:r>
              <a:rPr lang="es-MX" sz="2000" dirty="0">
                <a:latin typeface="Arial"/>
                <a:cs typeface="Arial"/>
              </a:rPr>
              <a:t>» Legislación de aplicación.</a:t>
            </a:r>
          </a:p>
          <a:p>
            <a:pPr marL="355600" indent="-342900">
              <a:spcBef>
                <a:spcPts val="100"/>
              </a:spcBef>
              <a:buChar char="•"/>
              <a:tabLst>
                <a:tab pos="354965" algn="l"/>
                <a:tab pos="355600" algn="l"/>
              </a:tabLst>
            </a:pPr>
            <a:r>
              <a:rPr lang="es-MX" sz="2000" dirty="0">
                <a:latin typeface="Arial"/>
                <a:cs typeface="Arial"/>
              </a:rPr>
              <a:t>» Contexto social y cultural.</a:t>
            </a:r>
          </a:p>
          <a:p>
            <a:pPr marL="355600" indent="-342900">
              <a:spcBef>
                <a:spcPts val="100"/>
              </a:spcBef>
              <a:buChar char="•"/>
              <a:tabLst>
                <a:tab pos="354965" algn="l"/>
                <a:tab pos="355600" algn="l"/>
              </a:tabLst>
            </a:pPr>
            <a:r>
              <a:rPr lang="es-MX" sz="2000" dirty="0">
                <a:latin typeface="Arial"/>
                <a:cs typeface="Arial"/>
              </a:rPr>
              <a:t>» Características del sector en el que opera la </a:t>
            </a:r>
          </a:p>
          <a:p>
            <a:pPr marL="12700">
              <a:spcBef>
                <a:spcPts val="100"/>
              </a:spcBef>
              <a:tabLst>
                <a:tab pos="354965" algn="l"/>
                <a:tab pos="355600" algn="l"/>
              </a:tabLst>
            </a:pPr>
            <a:r>
              <a:rPr lang="es-MX" sz="2000" dirty="0">
                <a:latin typeface="Arial"/>
                <a:cs typeface="Arial"/>
              </a:rPr>
              <a:t>        organización.</a:t>
            </a:r>
          </a:p>
          <a:p>
            <a:pPr marL="355600" indent="-342900">
              <a:spcBef>
                <a:spcPts val="100"/>
              </a:spcBef>
              <a:buChar char="•"/>
              <a:tabLst>
                <a:tab pos="354965" algn="l"/>
                <a:tab pos="355600" algn="l"/>
              </a:tabLst>
            </a:pPr>
            <a:r>
              <a:rPr lang="es-MX" sz="2000" dirty="0">
                <a:latin typeface="Arial"/>
                <a:cs typeface="Arial"/>
              </a:rPr>
              <a:t>» Contexto económico y financiero.</a:t>
            </a:r>
          </a:p>
          <a:p>
            <a:pPr marL="355600" indent="-342900">
              <a:spcBef>
                <a:spcPts val="100"/>
              </a:spcBef>
              <a:buChar char="•"/>
              <a:tabLst>
                <a:tab pos="354965" algn="l"/>
                <a:tab pos="355600" algn="l"/>
              </a:tabLst>
            </a:pPr>
            <a:r>
              <a:rPr lang="es-MX" sz="2000" dirty="0">
                <a:latin typeface="Arial"/>
                <a:cs typeface="Arial"/>
              </a:rPr>
              <a:t>» Desarrollo tecnológico.</a:t>
            </a:r>
          </a:p>
        </p:txBody>
      </p:sp>
      <p:pic>
        <p:nvPicPr>
          <p:cNvPr id="8" name="Picture 2" descr="Análisis PESTEL - Qué es, definición y concepto | 2021 | Economipedia">
            <a:extLst>
              <a:ext uri="{FF2B5EF4-FFF2-40B4-BE49-F238E27FC236}">
                <a16:creationId xmlns:a16="http://schemas.microsoft.com/office/drawing/2014/main" id="{D2749B0B-866F-4F37-AB55-EF66AA988F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965"/>
          <a:stretch/>
        </p:blipFill>
        <p:spPr bwMode="auto">
          <a:xfrm>
            <a:off x="5215468" y="1441450"/>
            <a:ext cx="5965676" cy="491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01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06B95CB4-0BF4-4CC2-A503-5AA7418C8500}"/>
              </a:ext>
            </a:extLst>
          </p:cNvPr>
          <p:cNvSpPr txBox="1">
            <a:spLocks/>
          </p:cNvSpPr>
          <p:nvPr/>
        </p:nvSpPr>
        <p:spPr>
          <a:xfrm>
            <a:off x="11049000" y="6373283"/>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600" spc="-5" smtClean="0"/>
              <a:pPr marL="38100">
                <a:lnSpc>
                  <a:spcPts val="1425"/>
                </a:lnSpc>
              </a:pPr>
              <a:t>14</a:t>
            </a:fld>
            <a:endParaRPr lang="es-EC" sz="1600" spc="-5" dirty="0"/>
          </a:p>
        </p:txBody>
      </p:sp>
      <p:sp>
        <p:nvSpPr>
          <p:cNvPr id="6" name="object 2">
            <a:extLst>
              <a:ext uri="{FF2B5EF4-FFF2-40B4-BE49-F238E27FC236}">
                <a16:creationId xmlns:a16="http://schemas.microsoft.com/office/drawing/2014/main" id="{77EFA2DD-57BA-4B7E-8FD7-F1ACB96E5F6C}"/>
              </a:ext>
            </a:extLst>
          </p:cNvPr>
          <p:cNvSpPr txBox="1">
            <a:spLocks/>
          </p:cNvSpPr>
          <p:nvPr/>
        </p:nvSpPr>
        <p:spPr>
          <a:xfrm>
            <a:off x="300786" y="368154"/>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4.2 Conocimiento y comprensión de partes interesadas</a:t>
            </a:r>
            <a:endParaRPr lang="es-MX" b="1" kern="0" spc="-5" dirty="0">
              <a:solidFill>
                <a:schemeClr val="accent5">
                  <a:lumMod val="50000"/>
                </a:schemeClr>
              </a:solidFill>
            </a:endParaRPr>
          </a:p>
        </p:txBody>
      </p:sp>
      <p:sp>
        <p:nvSpPr>
          <p:cNvPr id="7" name="object 11">
            <a:extLst>
              <a:ext uri="{FF2B5EF4-FFF2-40B4-BE49-F238E27FC236}">
                <a16:creationId xmlns:a16="http://schemas.microsoft.com/office/drawing/2014/main" id="{6F61CBC1-8FA1-495D-99A6-07F98F6C09DF}"/>
              </a:ext>
            </a:extLst>
          </p:cNvPr>
          <p:cNvSpPr txBox="1"/>
          <p:nvPr/>
        </p:nvSpPr>
        <p:spPr>
          <a:xfrm>
            <a:off x="685800" y="1676400"/>
            <a:ext cx="10820400" cy="1910779"/>
          </a:xfrm>
          <a:prstGeom prst="rect">
            <a:avLst/>
          </a:prstGeom>
        </p:spPr>
        <p:txBody>
          <a:bodyPr vert="horz" wrap="square" lIns="0" tIns="12700" rIns="0" bIns="0" rtlCol="0">
            <a:spAutoFit/>
          </a:bodyPr>
          <a:lstStyle/>
          <a:p>
            <a:pPr marL="12700">
              <a:spcBef>
                <a:spcPts val="100"/>
              </a:spcBef>
              <a:tabLst>
                <a:tab pos="354965" algn="l"/>
                <a:tab pos="355600" algn="l"/>
              </a:tabLst>
            </a:pPr>
            <a:r>
              <a:rPr lang="es-MX" sz="2000" dirty="0">
                <a:latin typeface="Arial"/>
                <a:cs typeface="Arial"/>
              </a:rPr>
              <a:t>La organización debe determinar:</a:t>
            </a:r>
          </a:p>
          <a:p>
            <a:pPr marL="12700">
              <a:spcBef>
                <a:spcPts val="100"/>
              </a:spcBef>
              <a:tabLst>
                <a:tab pos="354965" algn="l"/>
                <a:tab pos="355600" algn="l"/>
              </a:tabLst>
            </a:pPr>
            <a:endParaRPr lang="es-MX" sz="2000" dirty="0">
              <a:latin typeface="Arial"/>
              <a:cs typeface="Arial"/>
            </a:endParaRPr>
          </a:p>
          <a:p>
            <a:pPr marL="12700">
              <a:spcBef>
                <a:spcPts val="100"/>
              </a:spcBef>
              <a:tabLst>
                <a:tab pos="354965" algn="l"/>
                <a:tab pos="355600" algn="l"/>
              </a:tabLst>
            </a:pPr>
            <a:r>
              <a:rPr lang="es-MX" sz="2000" dirty="0">
                <a:latin typeface="Arial"/>
                <a:cs typeface="Arial"/>
              </a:rPr>
              <a:t>- Las partes interesadas que son pertinentes para el SGA</a:t>
            </a:r>
          </a:p>
          <a:p>
            <a:pPr marL="12700">
              <a:spcBef>
                <a:spcPts val="100"/>
              </a:spcBef>
              <a:tabLst>
                <a:tab pos="354965" algn="l"/>
                <a:tab pos="355600" algn="l"/>
              </a:tabLst>
            </a:pPr>
            <a:r>
              <a:rPr lang="es-MX" sz="2000" dirty="0">
                <a:latin typeface="Arial"/>
                <a:cs typeface="Arial"/>
              </a:rPr>
              <a:t>- Las necesidades y expectativas (por ejemplo, requisitos) de estas partes interesadas pertinentes</a:t>
            </a:r>
          </a:p>
          <a:p>
            <a:pPr marL="12700">
              <a:spcBef>
                <a:spcPts val="100"/>
              </a:spcBef>
              <a:tabLst>
                <a:tab pos="354965" algn="l"/>
                <a:tab pos="355600" algn="l"/>
              </a:tabLst>
            </a:pPr>
            <a:r>
              <a:rPr lang="es-MX" sz="2000" dirty="0">
                <a:latin typeface="Arial"/>
                <a:cs typeface="Arial"/>
              </a:rPr>
              <a:t>- Cuál de estas necesidades y expectativas se convierten en obligaciones de cumplimiento</a:t>
            </a:r>
            <a:endParaRPr sz="2000" dirty="0">
              <a:latin typeface="Arial"/>
              <a:cs typeface="Arial"/>
            </a:endParaRPr>
          </a:p>
        </p:txBody>
      </p:sp>
    </p:spTree>
    <p:extLst>
      <p:ext uri="{BB962C8B-B14F-4D97-AF65-F5344CB8AC3E}">
        <p14:creationId xmlns:p14="http://schemas.microsoft.com/office/powerpoint/2010/main" val="2939851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DFB0E7EB-F241-4C25-AD25-20E97593A4BE}"/>
              </a:ext>
            </a:extLst>
          </p:cNvPr>
          <p:cNvSpPr txBox="1">
            <a:spLocks/>
          </p:cNvSpPr>
          <p:nvPr/>
        </p:nvSpPr>
        <p:spPr>
          <a:xfrm>
            <a:off x="11421533" y="6339416"/>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15</a:t>
            </a:fld>
            <a:endParaRPr lang="es-EC" sz="1400" spc="-5" dirty="0"/>
          </a:p>
        </p:txBody>
      </p:sp>
      <p:pic>
        <p:nvPicPr>
          <p:cNvPr id="5" name="Imagen 4">
            <a:extLst>
              <a:ext uri="{FF2B5EF4-FFF2-40B4-BE49-F238E27FC236}">
                <a16:creationId xmlns:a16="http://schemas.microsoft.com/office/drawing/2014/main" id="{757FC875-9407-475D-ABF0-E5C7F78A1531}"/>
              </a:ext>
            </a:extLst>
          </p:cNvPr>
          <p:cNvPicPr>
            <a:picLocks noChangeAspect="1"/>
          </p:cNvPicPr>
          <p:nvPr/>
        </p:nvPicPr>
        <p:blipFill>
          <a:blip r:embed="rId2"/>
          <a:stretch>
            <a:fillRect/>
          </a:stretch>
        </p:blipFill>
        <p:spPr>
          <a:xfrm>
            <a:off x="1945821" y="798284"/>
            <a:ext cx="7494273" cy="3539880"/>
          </a:xfrm>
          <a:prstGeom prst="rect">
            <a:avLst/>
          </a:prstGeom>
        </p:spPr>
      </p:pic>
      <p:pic>
        <p:nvPicPr>
          <p:cNvPr id="6" name="Imagen 5">
            <a:extLst>
              <a:ext uri="{FF2B5EF4-FFF2-40B4-BE49-F238E27FC236}">
                <a16:creationId xmlns:a16="http://schemas.microsoft.com/office/drawing/2014/main" id="{A0C62F87-1FA6-49CB-AC19-0567EDEE1E45}"/>
              </a:ext>
            </a:extLst>
          </p:cNvPr>
          <p:cNvPicPr>
            <a:picLocks noChangeAspect="1"/>
          </p:cNvPicPr>
          <p:nvPr/>
        </p:nvPicPr>
        <p:blipFill>
          <a:blip r:embed="rId3"/>
          <a:stretch>
            <a:fillRect/>
          </a:stretch>
        </p:blipFill>
        <p:spPr>
          <a:xfrm>
            <a:off x="1945821" y="4307972"/>
            <a:ext cx="7494273" cy="1806121"/>
          </a:xfrm>
          <a:prstGeom prst="rect">
            <a:avLst/>
          </a:prstGeom>
        </p:spPr>
      </p:pic>
      <p:sp>
        <p:nvSpPr>
          <p:cNvPr id="8" name="object 2">
            <a:extLst>
              <a:ext uri="{FF2B5EF4-FFF2-40B4-BE49-F238E27FC236}">
                <a16:creationId xmlns:a16="http://schemas.microsoft.com/office/drawing/2014/main" id="{4DBBB6BF-B5CA-4597-B06B-9C9F397ED607}"/>
              </a:ext>
            </a:extLst>
          </p:cNvPr>
          <p:cNvSpPr txBox="1">
            <a:spLocks/>
          </p:cNvSpPr>
          <p:nvPr/>
        </p:nvSpPr>
        <p:spPr>
          <a:xfrm>
            <a:off x="309412" y="325022"/>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4.2 Conocimiento y comprensión de partes interesadas</a:t>
            </a:r>
            <a:endParaRPr lang="es-MX" b="1" kern="0" spc="-5" dirty="0">
              <a:solidFill>
                <a:schemeClr val="accent5">
                  <a:lumMod val="50000"/>
                </a:schemeClr>
              </a:solidFill>
            </a:endParaRPr>
          </a:p>
        </p:txBody>
      </p:sp>
    </p:spTree>
    <p:extLst>
      <p:ext uri="{BB962C8B-B14F-4D97-AF65-F5344CB8AC3E}">
        <p14:creationId xmlns:p14="http://schemas.microsoft.com/office/powerpoint/2010/main" val="1508788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4A5D5647-1340-43B6-A3B8-76113001E4D8}"/>
              </a:ext>
            </a:extLst>
          </p:cNvPr>
          <p:cNvSpPr txBox="1">
            <a:spLocks/>
          </p:cNvSpPr>
          <p:nvPr/>
        </p:nvSpPr>
        <p:spPr>
          <a:xfrm>
            <a:off x="11514668" y="6407150"/>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16</a:t>
            </a:fld>
            <a:endParaRPr lang="es-EC" sz="1400" spc="-5" dirty="0"/>
          </a:p>
        </p:txBody>
      </p:sp>
      <p:pic>
        <p:nvPicPr>
          <p:cNvPr id="5" name="Imagen 4">
            <a:extLst>
              <a:ext uri="{FF2B5EF4-FFF2-40B4-BE49-F238E27FC236}">
                <a16:creationId xmlns:a16="http://schemas.microsoft.com/office/drawing/2014/main" id="{5147A1B4-C222-470A-B69E-E634346D77C9}"/>
              </a:ext>
            </a:extLst>
          </p:cNvPr>
          <p:cNvPicPr>
            <a:picLocks noChangeAspect="1"/>
          </p:cNvPicPr>
          <p:nvPr/>
        </p:nvPicPr>
        <p:blipFill>
          <a:blip r:embed="rId2"/>
          <a:stretch>
            <a:fillRect/>
          </a:stretch>
        </p:blipFill>
        <p:spPr>
          <a:xfrm>
            <a:off x="2048933" y="876772"/>
            <a:ext cx="6858000" cy="728941"/>
          </a:xfrm>
          <a:prstGeom prst="rect">
            <a:avLst/>
          </a:prstGeom>
        </p:spPr>
      </p:pic>
      <p:pic>
        <p:nvPicPr>
          <p:cNvPr id="6" name="Imagen 5">
            <a:extLst>
              <a:ext uri="{FF2B5EF4-FFF2-40B4-BE49-F238E27FC236}">
                <a16:creationId xmlns:a16="http://schemas.microsoft.com/office/drawing/2014/main" id="{44BBF1BC-D0A8-4723-85E9-09F3FE09D3B1}"/>
              </a:ext>
            </a:extLst>
          </p:cNvPr>
          <p:cNvPicPr>
            <a:picLocks noChangeAspect="1"/>
          </p:cNvPicPr>
          <p:nvPr/>
        </p:nvPicPr>
        <p:blipFill>
          <a:blip r:embed="rId3"/>
          <a:stretch>
            <a:fillRect/>
          </a:stretch>
        </p:blipFill>
        <p:spPr>
          <a:xfrm>
            <a:off x="2048934" y="1605713"/>
            <a:ext cx="6858000" cy="4432406"/>
          </a:xfrm>
          <a:prstGeom prst="rect">
            <a:avLst/>
          </a:prstGeom>
        </p:spPr>
      </p:pic>
      <p:sp>
        <p:nvSpPr>
          <p:cNvPr id="8" name="object 2">
            <a:extLst>
              <a:ext uri="{FF2B5EF4-FFF2-40B4-BE49-F238E27FC236}">
                <a16:creationId xmlns:a16="http://schemas.microsoft.com/office/drawing/2014/main" id="{C03E2FA4-5970-4613-A82D-FC79622EC96F}"/>
              </a:ext>
            </a:extLst>
          </p:cNvPr>
          <p:cNvSpPr txBox="1">
            <a:spLocks/>
          </p:cNvSpPr>
          <p:nvPr/>
        </p:nvSpPr>
        <p:spPr>
          <a:xfrm>
            <a:off x="298071" y="316555"/>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4.2 Conocimiento y comprensión de partes interesadas</a:t>
            </a:r>
            <a:endParaRPr lang="es-MX" b="1" kern="0" spc="-5" dirty="0">
              <a:solidFill>
                <a:schemeClr val="accent5">
                  <a:lumMod val="50000"/>
                </a:schemeClr>
              </a:solidFill>
            </a:endParaRPr>
          </a:p>
        </p:txBody>
      </p:sp>
    </p:spTree>
    <p:extLst>
      <p:ext uri="{BB962C8B-B14F-4D97-AF65-F5344CB8AC3E}">
        <p14:creationId xmlns:p14="http://schemas.microsoft.com/office/powerpoint/2010/main" val="3185708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89401BAF-35AE-43ED-AEDF-9C9FD7D316F3}"/>
              </a:ext>
            </a:extLst>
          </p:cNvPr>
          <p:cNvSpPr txBox="1">
            <a:spLocks/>
          </p:cNvSpPr>
          <p:nvPr/>
        </p:nvSpPr>
        <p:spPr>
          <a:xfrm>
            <a:off x="11489266" y="6438213"/>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17</a:t>
            </a:fld>
            <a:endParaRPr lang="es-EC" sz="1400" spc="-5" dirty="0"/>
          </a:p>
        </p:txBody>
      </p:sp>
      <p:pic>
        <p:nvPicPr>
          <p:cNvPr id="5" name="Imagen 4">
            <a:extLst>
              <a:ext uri="{FF2B5EF4-FFF2-40B4-BE49-F238E27FC236}">
                <a16:creationId xmlns:a16="http://schemas.microsoft.com/office/drawing/2014/main" id="{8140CE16-F4F5-442E-800A-D62B83B0E984}"/>
              </a:ext>
            </a:extLst>
          </p:cNvPr>
          <p:cNvPicPr>
            <a:picLocks noChangeAspect="1"/>
          </p:cNvPicPr>
          <p:nvPr/>
        </p:nvPicPr>
        <p:blipFill>
          <a:blip r:embed="rId2"/>
          <a:stretch>
            <a:fillRect/>
          </a:stretch>
        </p:blipFill>
        <p:spPr>
          <a:xfrm>
            <a:off x="2166937" y="1564178"/>
            <a:ext cx="6934200" cy="2950214"/>
          </a:xfrm>
          <a:prstGeom prst="rect">
            <a:avLst/>
          </a:prstGeom>
        </p:spPr>
      </p:pic>
      <p:pic>
        <p:nvPicPr>
          <p:cNvPr id="6" name="Imagen 5">
            <a:extLst>
              <a:ext uri="{FF2B5EF4-FFF2-40B4-BE49-F238E27FC236}">
                <a16:creationId xmlns:a16="http://schemas.microsoft.com/office/drawing/2014/main" id="{7EA509D2-A5CA-473B-901F-45EB33712BE9}"/>
              </a:ext>
            </a:extLst>
          </p:cNvPr>
          <p:cNvPicPr>
            <a:picLocks noChangeAspect="1"/>
          </p:cNvPicPr>
          <p:nvPr/>
        </p:nvPicPr>
        <p:blipFill>
          <a:blip r:embed="rId3"/>
          <a:stretch>
            <a:fillRect/>
          </a:stretch>
        </p:blipFill>
        <p:spPr>
          <a:xfrm>
            <a:off x="2166937" y="827138"/>
            <a:ext cx="6934200" cy="737040"/>
          </a:xfrm>
          <a:prstGeom prst="rect">
            <a:avLst/>
          </a:prstGeom>
        </p:spPr>
      </p:pic>
      <p:pic>
        <p:nvPicPr>
          <p:cNvPr id="7" name="Imagen 6">
            <a:extLst>
              <a:ext uri="{FF2B5EF4-FFF2-40B4-BE49-F238E27FC236}">
                <a16:creationId xmlns:a16="http://schemas.microsoft.com/office/drawing/2014/main" id="{B021F9A8-0A6B-4E24-954F-2FD02846F4AB}"/>
              </a:ext>
            </a:extLst>
          </p:cNvPr>
          <p:cNvPicPr>
            <a:picLocks noChangeAspect="1"/>
          </p:cNvPicPr>
          <p:nvPr/>
        </p:nvPicPr>
        <p:blipFill>
          <a:blip r:embed="rId4"/>
          <a:stretch>
            <a:fillRect/>
          </a:stretch>
        </p:blipFill>
        <p:spPr>
          <a:xfrm>
            <a:off x="2166937" y="4514392"/>
            <a:ext cx="6934200" cy="1542554"/>
          </a:xfrm>
          <a:prstGeom prst="rect">
            <a:avLst/>
          </a:prstGeom>
        </p:spPr>
      </p:pic>
      <p:sp>
        <p:nvSpPr>
          <p:cNvPr id="8" name="object 8">
            <a:extLst>
              <a:ext uri="{FF2B5EF4-FFF2-40B4-BE49-F238E27FC236}">
                <a16:creationId xmlns:a16="http://schemas.microsoft.com/office/drawing/2014/main" id="{EBDF5499-2234-4515-AC4F-971B92699915}"/>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9" name="object 2">
            <a:extLst>
              <a:ext uri="{FF2B5EF4-FFF2-40B4-BE49-F238E27FC236}">
                <a16:creationId xmlns:a16="http://schemas.microsoft.com/office/drawing/2014/main" id="{F778DA60-7F4C-444F-96F1-BEABDE707F58}"/>
              </a:ext>
            </a:extLst>
          </p:cNvPr>
          <p:cNvSpPr txBox="1">
            <a:spLocks/>
          </p:cNvSpPr>
          <p:nvPr/>
        </p:nvSpPr>
        <p:spPr>
          <a:xfrm>
            <a:off x="154137" y="325022"/>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4.2 Conocimiento y comprensión de partes interesadas</a:t>
            </a:r>
            <a:endParaRPr lang="es-MX" b="1" kern="0" spc="-5" dirty="0">
              <a:solidFill>
                <a:schemeClr val="accent5">
                  <a:lumMod val="50000"/>
                </a:schemeClr>
              </a:solidFill>
            </a:endParaRPr>
          </a:p>
        </p:txBody>
      </p:sp>
    </p:spTree>
    <p:extLst>
      <p:ext uri="{BB962C8B-B14F-4D97-AF65-F5344CB8AC3E}">
        <p14:creationId xmlns:p14="http://schemas.microsoft.com/office/powerpoint/2010/main" val="499653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FA24E1C8-5DEF-479F-AC14-1530AB266B7E}"/>
              </a:ext>
            </a:extLst>
          </p:cNvPr>
          <p:cNvSpPr txBox="1">
            <a:spLocks/>
          </p:cNvSpPr>
          <p:nvPr/>
        </p:nvSpPr>
        <p:spPr>
          <a:xfrm>
            <a:off x="11506199" y="6407150"/>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18</a:t>
            </a:fld>
            <a:endParaRPr lang="es-EC" sz="1400" spc="-5" dirty="0"/>
          </a:p>
        </p:txBody>
      </p:sp>
      <p:pic>
        <p:nvPicPr>
          <p:cNvPr id="5" name="Imagen 4">
            <a:extLst>
              <a:ext uri="{FF2B5EF4-FFF2-40B4-BE49-F238E27FC236}">
                <a16:creationId xmlns:a16="http://schemas.microsoft.com/office/drawing/2014/main" id="{E13A296A-A15D-45CC-8357-B7C1EE9CCE55}"/>
              </a:ext>
            </a:extLst>
          </p:cNvPr>
          <p:cNvPicPr>
            <a:picLocks noChangeAspect="1"/>
          </p:cNvPicPr>
          <p:nvPr/>
        </p:nvPicPr>
        <p:blipFill>
          <a:blip r:embed="rId2"/>
          <a:stretch>
            <a:fillRect/>
          </a:stretch>
        </p:blipFill>
        <p:spPr>
          <a:xfrm>
            <a:off x="2138943" y="1448919"/>
            <a:ext cx="7143750" cy="759313"/>
          </a:xfrm>
          <a:prstGeom prst="rect">
            <a:avLst/>
          </a:prstGeom>
        </p:spPr>
      </p:pic>
      <p:pic>
        <p:nvPicPr>
          <p:cNvPr id="6" name="Imagen 5">
            <a:extLst>
              <a:ext uri="{FF2B5EF4-FFF2-40B4-BE49-F238E27FC236}">
                <a16:creationId xmlns:a16="http://schemas.microsoft.com/office/drawing/2014/main" id="{4103E06D-1545-4781-B6D4-333AA4FA23AB}"/>
              </a:ext>
            </a:extLst>
          </p:cNvPr>
          <p:cNvPicPr>
            <a:picLocks noChangeAspect="1"/>
          </p:cNvPicPr>
          <p:nvPr/>
        </p:nvPicPr>
        <p:blipFill>
          <a:blip r:embed="rId3"/>
          <a:stretch>
            <a:fillRect/>
          </a:stretch>
        </p:blipFill>
        <p:spPr>
          <a:xfrm>
            <a:off x="2138943" y="2111370"/>
            <a:ext cx="7143750" cy="3000152"/>
          </a:xfrm>
          <a:prstGeom prst="rect">
            <a:avLst/>
          </a:prstGeom>
        </p:spPr>
      </p:pic>
      <p:sp>
        <p:nvSpPr>
          <p:cNvPr id="7" name="object 11">
            <a:extLst>
              <a:ext uri="{FF2B5EF4-FFF2-40B4-BE49-F238E27FC236}">
                <a16:creationId xmlns:a16="http://schemas.microsoft.com/office/drawing/2014/main" id="{165E61B2-4374-4703-ADC9-BEC009D5C98F}"/>
              </a:ext>
            </a:extLst>
          </p:cNvPr>
          <p:cNvSpPr txBox="1"/>
          <p:nvPr/>
        </p:nvSpPr>
        <p:spPr>
          <a:xfrm>
            <a:off x="7355239" y="5180813"/>
            <a:ext cx="3505200" cy="228268"/>
          </a:xfrm>
          <a:prstGeom prst="rect">
            <a:avLst/>
          </a:prstGeom>
        </p:spPr>
        <p:txBody>
          <a:bodyPr vert="horz" wrap="square" lIns="0" tIns="12700" rIns="0" bIns="0" rtlCol="0">
            <a:spAutoFit/>
          </a:bodyPr>
          <a:lstStyle/>
          <a:p>
            <a:pPr marL="12700">
              <a:spcBef>
                <a:spcPts val="100"/>
              </a:spcBef>
              <a:tabLst>
                <a:tab pos="354965" algn="l"/>
                <a:tab pos="355600" algn="l"/>
              </a:tabLst>
            </a:pPr>
            <a:r>
              <a:rPr lang="es-EC" sz="1400" b="1" dirty="0">
                <a:latin typeface="Arial"/>
                <a:cs typeface="Arial"/>
              </a:rPr>
              <a:t>Ejemplo: Camaronera Mobe Acumobe</a:t>
            </a:r>
            <a:endParaRPr sz="1400" b="1" dirty="0">
              <a:latin typeface="Arial"/>
              <a:cs typeface="Arial"/>
            </a:endParaRPr>
          </a:p>
        </p:txBody>
      </p:sp>
      <p:sp>
        <p:nvSpPr>
          <p:cNvPr id="9" name="object 2">
            <a:extLst>
              <a:ext uri="{FF2B5EF4-FFF2-40B4-BE49-F238E27FC236}">
                <a16:creationId xmlns:a16="http://schemas.microsoft.com/office/drawing/2014/main" id="{D49B68D3-C2D4-4F24-8244-D0048A50DC93}"/>
              </a:ext>
            </a:extLst>
          </p:cNvPr>
          <p:cNvSpPr txBox="1">
            <a:spLocks/>
          </p:cNvSpPr>
          <p:nvPr/>
        </p:nvSpPr>
        <p:spPr>
          <a:xfrm>
            <a:off x="221870" y="325022"/>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4.2 Conocimiento y comprensión de partes interesadas</a:t>
            </a:r>
            <a:endParaRPr lang="es-MX" b="1" kern="0" spc="-5" dirty="0">
              <a:solidFill>
                <a:schemeClr val="accent5">
                  <a:lumMod val="50000"/>
                </a:schemeClr>
              </a:solidFill>
            </a:endParaRPr>
          </a:p>
        </p:txBody>
      </p:sp>
    </p:spTree>
    <p:extLst>
      <p:ext uri="{BB962C8B-B14F-4D97-AF65-F5344CB8AC3E}">
        <p14:creationId xmlns:p14="http://schemas.microsoft.com/office/powerpoint/2010/main" val="3408062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CF049FF7-AA53-4DD6-A5A8-C604FC76876A}"/>
              </a:ext>
            </a:extLst>
          </p:cNvPr>
          <p:cNvSpPr txBox="1">
            <a:spLocks/>
          </p:cNvSpPr>
          <p:nvPr/>
        </p:nvSpPr>
        <p:spPr>
          <a:xfrm>
            <a:off x="11387667" y="6373283"/>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19</a:t>
            </a:fld>
            <a:endParaRPr lang="es-EC" sz="1400" spc="-5" dirty="0"/>
          </a:p>
        </p:txBody>
      </p:sp>
      <p:sp>
        <p:nvSpPr>
          <p:cNvPr id="6" name="object 2">
            <a:extLst>
              <a:ext uri="{FF2B5EF4-FFF2-40B4-BE49-F238E27FC236}">
                <a16:creationId xmlns:a16="http://schemas.microsoft.com/office/drawing/2014/main" id="{2F0759C9-118A-489E-8239-0C79541E4D6E}"/>
              </a:ext>
            </a:extLst>
          </p:cNvPr>
          <p:cNvSpPr txBox="1">
            <a:spLocks/>
          </p:cNvSpPr>
          <p:nvPr/>
        </p:nvSpPr>
        <p:spPr>
          <a:xfrm>
            <a:off x="419100" y="336885"/>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4.3 Alcance del sistema de gestión</a:t>
            </a:r>
            <a:endParaRPr lang="es-MX" b="1" kern="0" spc="-5" dirty="0">
              <a:solidFill>
                <a:schemeClr val="accent5">
                  <a:lumMod val="50000"/>
                </a:schemeClr>
              </a:solidFill>
            </a:endParaRPr>
          </a:p>
        </p:txBody>
      </p:sp>
      <p:graphicFrame>
        <p:nvGraphicFramePr>
          <p:cNvPr id="7" name="Diagrama 6">
            <a:extLst>
              <a:ext uri="{FF2B5EF4-FFF2-40B4-BE49-F238E27FC236}">
                <a16:creationId xmlns:a16="http://schemas.microsoft.com/office/drawing/2014/main" id="{1EE2074D-0EF2-48B9-BF75-905E0F5F9C50}"/>
              </a:ext>
            </a:extLst>
          </p:cNvPr>
          <p:cNvGraphicFramePr/>
          <p:nvPr>
            <p:extLst>
              <p:ext uri="{D42A27DB-BD31-4B8C-83A1-F6EECF244321}">
                <p14:modId xmlns:p14="http://schemas.microsoft.com/office/powerpoint/2010/main" val="1541776168"/>
              </p:ext>
            </p:extLst>
          </p:nvPr>
        </p:nvGraphicFramePr>
        <p:xfrm>
          <a:off x="2019300" y="1057238"/>
          <a:ext cx="8153400" cy="5068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5661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57BF8458-2E81-4094-9196-3FC3662DE59F}"/>
              </a:ext>
            </a:extLst>
          </p:cNvPr>
          <p:cNvSpPr txBox="1">
            <a:spLocks/>
          </p:cNvSpPr>
          <p:nvPr/>
        </p:nvSpPr>
        <p:spPr>
          <a:xfrm>
            <a:off x="11497734" y="6358768"/>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200" spc="-5" smtClean="0"/>
              <a:pPr marL="38100">
                <a:lnSpc>
                  <a:spcPts val="1425"/>
                </a:lnSpc>
              </a:pPr>
              <a:t>20</a:t>
            </a:fld>
            <a:endParaRPr lang="es-EC" sz="1200" spc="-5" dirty="0"/>
          </a:p>
        </p:txBody>
      </p:sp>
      <p:sp>
        <p:nvSpPr>
          <p:cNvPr id="6" name="object 2">
            <a:extLst>
              <a:ext uri="{FF2B5EF4-FFF2-40B4-BE49-F238E27FC236}">
                <a16:creationId xmlns:a16="http://schemas.microsoft.com/office/drawing/2014/main" id="{1A3D0A6F-512A-4BFA-8D97-C4614748B9B6}"/>
              </a:ext>
            </a:extLst>
          </p:cNvPr>
          <p:cNvSpPr txBox="1">
            <a:spLocks/>
          </p:cNvSpPr>
          <p:nvPr/>
        </p:nvSpPr>
        <p:spPr>
          <a:xfrm>
            <a:off x="305976" y="327014"/>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4.3 Alcance del sistema de gestión</a:t>
            </a:r>
            <a:endParaRPr lang="es-MX" b="1" kern="0" spc="-5" dirty="0">
              <a:solidFill>
                <a:schemeClr val="accent5">
                  <a:lumMod val="50000"/>
                </a:schemeClr>
              </a:solidFill>
            </a:endParaRPr>
          </a:p>
        </p:txBody>
      </p:sp>
      <p:sp>
        <p:nvSpPr>
          <p:cNvPr id="7" name="object 16">
            <a:extLst>
              <a:ext uri="{FF2B5EF4-FFF2-40B4-BE49-F238E27FC236}">
                <a16:creationId xmlns:a16="http://schemas.microsoft.com/office/drawing/2014/main" id="{8F0FF9D4-4A9B-425D-9059-21DF4A4D1ECE}"/>
              </a:ext>
            </a:extLst>
          </p:cNvPr>
          <p:cNvSpPr txBox="1"/>
          <p:nvPr/>
        </p:nvSpPr>
        <p:spPr>
          <a:xfrm>
            <a:off x="932543" y="901470"/>
            <a:ext cx="1586078" cy="359714"/>
          </a:xfrm>
          <a:prstGeom prst="rect">
            <a:avLst/>
          </a:prstGeom>
          <a:solidFill>
            <a:schemeClr val="accent6">
              <a:lumMod val="40000"/>
              <a:lumOff val="60000"/>
            </a:schemeClr>
          </a:solidFill>
          <a:ln w="25907">
            <a:solidFill>
              <a:schemeClr val="accent6">
                <a:lumMod val="75000"/>
              </a:schemeClr>
            </a:solidFill>
          </a:ln>
        </p:spPr>
        <p:txBody>
          <a:bodyPr vert="horz" wrap="square" lIns="0" tIns="51435" rIns="0" bIns="0" rtlCol="0">
            <a:spAutoFit/>
          </a:bodyPr>
          <a:lstStyle/>
          <a:p>
            <a:pPr marL="539115" marR="168910" indent="-365760">
              <a:lnSpc>
                <a:spcPct val="100000"/>
              </a:lnSpc>
              <a:spcBef>
                <a:spcPts val="405"/>
              </a:spcBef>
            </a:pPr>
            <a:r>
              <a:rPr lang="es-EC" sz="2000" b="1" dirty="0">
                <a:solidFill>
                  <a:srgbClr val="0E7DC5"/>
                </a:solidFill>
                <a:latin typeface="Arial"/>
                <a:cs typeface="Arial"/>
              </a:rPr>
              <a:t>Ejemplo:</a:t>
            </a:r>
            <a:endParaRPr sz="2000" dirty="0">
              <a:latin typeface="Arial"/>
              <a:cs typeface="Arial"/>
            </a:endParaRPr>
          </a:p>
        </p:txBody>
      </p:sp>
      <p:sp>
        <p:nvSpPr>
          <p:cNvPr id="8" name="Rectángulo 7">
            <a:extLst>
              <a:ext uri="{FF2B5EF4-FFF2-40B4-BE49-F238E27FC236}">
                <a16:creationId xmlns:a16="http://schemas.microsoft.com/office/drawing/2014/main" id="{B0748043-4D16-40C4-9808-6CBB22FF342A}"/>
              </a:ext>
            </a:extLst>
          </p:cNvPr>
          <p:cNvSpPr/>
          <p:nvPr/>
        </p:nvSpPr>
        <p:spPr>
          <a:xfrm>
            <a:off x="305976" y="1466970"/>
            <a:ext cx="11580048" cy="4551695"/>
          </a:xfrm>
          <a:prstGeom prst="rect">
            <a:avLst/>
          </a:prstGeom>
        </p:spPr>
        <p:txBody>
          <a:bodyPr wrap="square">
            <a:spAutoFit/>
          </a:bodyPr>
          <a:lstStyle/>
          <a:p>
            <a:pPr>
              <a:lnSpc>
                <a:spcPct val="150000"/>
              </a:lnSpc>
              <a:spcAft>
                <a:spcPts val="600"/>
              </a:spcAft>
            </a:pPr>
            <a:r>
              <a:rPr lang="es-EC" sz="1200" b="1" dirty="0">
                <a:latin typeface="Arial" panose="020B0604020202020204" pitchFamily="34" charset="0"/>
                <a:ea typeface="Calibri" panose="020F0502020204030204" pitchFamily="34" charset="0"/>
                <a:cs typeface="Times New Roman" panose="02020603050405020304" pitchFamily="18" charset="0"/>
              </a:rPr>
              <a:t>El Sistema de Gestión Ambiental contempla:</a:t>
            </a:r>
            <a:endParaRPr lang="en-US" sz="1200" b="1"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50000"/>
              </a:lnSpc>
              <a:spcAft>
                <a:spcPts val="600"/>
              </a:spcAft>
              <a:buFont typeface="+mj-lt"/>
              <a:buAutoNum type="arabicPeriod"/>
            </a:pPr>
            <a:r>
              <a:rPr lang="es-EC" sz="1200" dirty="0">
                <a:latin typeface="Arial" panose="020B0604020202020204" pitchFamily="34" charset="0"/>
                <a:ea typeface="Calibri" panose="020F0502020204030204" pitchFamily="34" charset="0"/>
                <a:cs typeface="Times New Roman" panose="02020603050405020304" pitchFamily="18" charset="0"/>
              </a:rPr>
              <a:t>Las instalaciones de la empresa que se localizan dentro de los predios correspondientes a la misma, ubicados en el cantón Muisne, provincia de Esmeraldas.</a:t>
            </a:r>
            <a:endParaRPr lang="en-US"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50000"/>
              </a:lnSpc>
              <a:spcAft>
                <a:spcPts val="600"/>
              </a:spcAft>
              <a:buFont typeface="+mj-lt"/>
              <a:buAutoNum type="arabicPeriod"/>
            </a:pPr>
            <a:r>
              <a:rPr lang="es-EC" sz="1200" dirty="0">
                <a:latin typeface="Arial" panose="020B0604020202020204" pitchFamily="34" charset="0"/>
                <a:ea typeface="Calibri" panose="020F0502020204030204" pitchFamily="34" charset="0"/>
                <a:cs typeface="Times New Roman" panose="02020603050405020304" pitchFamily="18" charset="0"/>
              </a:rPr>
              <a:t>Las actividades que se desarrollan dentro de las instalaciones de la empresa como preparación de piscinas, lavado, barbasqueado, siembra, control de enfermedades, engorde y cosecha, tareas administrativas, recepción de insumos, y tareas externas a las instalaciones como la comercialización del producto.</a:t>
            </a:r>
            <a:endParaRPr lang="en-US"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50000"/>
              </a:lnSpc>
              <a:spcAft>
                <a:spcPts val="600"/>
              </a:spcAft>
              <a:buFont typeface="+mj-lt"/>
              <a:buAutoNum type="arabicPeriod"/>
            </a:pPr>
            <a:r>
              <a:rPr lang="es-EC" sz="1200" dirty="0">
                <a:latin typeface="Arial" panose="020B0604020202020204" pitchFamily="34" charset="0"/>
                <a:ea typeface="Calibri" panose="020F0502020204030204" pitchFamily="34" charset="0"/>
                <a:cs typeface="Times New Roman" panose="02020603050405020304" pitchFamily="18" charset="0"/>
              </a:rPr>
              <a:t>Las unidades funcionales de la empresa como las piscinas de producción de camarón, zona administrativa, cuartos de almacenamiento, cocina, pozos y guardianía.</a:t>
            </a:r>
            <a:endParaRPr lang="en-US"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50000"/>
              </a:lnSpc>
              <a:spcAft>
                <a:spcPts val="600"/>
              </a:spcAft>
              <a:buFont typeface="+mj-lt"/>
              <a:buAutoNum type="arabicPeriod"/>
            </a:pPr>
            <a:r>
              <a:rPr lang="es-EC" sz="1200" dirty="0">
                <a:latin typeface="Arial" panose="020B0604020202020204" pitchFamily="34" charset="0"/>
                <a:ea typeface="Calibri" panose="020F0502020204030204" pitchFamily="34" charset="0"/>
                <a:cs typeface="Times New Roman" panose="02020603050405020304" pitchFamily="18" charset="0"/>
              </a:rPr>
              <a:t>Funciones como la gestión ambiental, formación de los trabajadores, cumplimiento de la ley, mejora de las instalaciones y mejora de las relaciones comunitarias.</a:t>
            </a:r>
          </a:p>
          <a:p>
            <a:pPr>
              <a:lnSpc>
                <a:spcPct val="150000"/>
              </a:lnSpc>
              <a:spcAft>
                <a:spcPts val="600"/>
              </a:spcAft>
            </a:pPr>
            <a:r>
              <a:rPr lang="es-EC" sz="1200" b="1" dirty="0">
                <a:latin typeface="Arial" panose="020B0604020202020204" pitchFamily="34" charset="0"/>
                <a:ea typeface="Calibri" panose="020F0502020204030204" pitchFamily="34" charset="0"/>
                <a:cs typeface="Times New Roman" panose="02020603050405020304" pitchFamily="18" charset="0"/>
              </a:rPr>
              <a:t>El Sistema de Gestión Ambiental no contempla:</a:t>
            </a:r>
            <a:endParaRPr lang="en-US" sz="1200" b="1" dirty="0">
              <a:latin typeface="Arial" panose="020B06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600"/>
              </a:spcAft>
              <a:buFont typeface="+mj-lt"/>
              <a:buAutoNum type="arabicPeriod"/>
            </a:pPr>
            <a:r>
              <a:rPr lang="es-EC" sz="1200" dirty="0">
                <a:latin typeface="Arial" panose="020B0604020202020204" pitchFamily="34" charset="0"/>
                <a:ea typeface="Calibri" panose="020F0502020204030204" pitchFamily="34" charset="0"/>
                <a:cs typeface="Times New Roman" panose="02020603050405020304" pitchFamily="18" charset="0"/>
              </a:rPr>
              <a:t>Las instalaciones, actividades y productos que no pertenezcan ni mantengan relación contractual o comercial alguna con la empresa Acuícola Mobe Acumobe Cía. Ltda.</a:t>
            </a:r>
            <a:endParaRPr lang="en-US" sz="1200" dirty="0">
              <a:latin typeface="Arial" panose="020B06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600"/>
              </a:spcAft>
              <a:buFont typeface="+mj-lt"/>
              <a:buAutoNum type="arabicPeriod"/>
            </a:pPr>
            <a:r>
              <a:rPr lang="es-EC" sz="1200" dirty="0">
                <a:latin typeface="Arial" panose="020B0604020202020204" pitchFamily="34" charset="0"/>
                <a:ea typeface="Calibri" panose="020F0502020204030204" pitchFamily="34" charset="0"/>
                <a:cs typeface="Times New Roman" panose="02020603050405020304" pitchFamily="18" charset="0"/>
              </a:rPr>
              <a:t>Actividades de transporte y comercialización de producto terminado llevadas a cabo por personal que no pertenece a la empresa ni tiene relación comercial con la misma.</a:t>
            </a:r>
            <a:endParaRPr lang="en-US" sz="1200" dirty="0">
              <a:latin typeface="Arial" panose="020B06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600"/>
              </a:spcAft>
              <a:buFont typeface="+mj-lt"/>
              <a:buAutoNum type="arabicPeriod"/>
            </a:pPr>
            <a:r>
              <a:rPr lang="es-EC" sz="1200" dirty="0">
                <a:latin typeface="Arial" panose="020B0604020202020204" pitchFamily="34" charset="0"/>
                <a:ea typeface="Calibri" panose="020F0502020204030204" pitchFamily="34" charset="0"/>
                <a:cs typeface="Times New Roman" panose="02020603050405020304" pitchFamily="18" charset="0"/>
              </a:rPr>
              <a:t>Las actividades realizadas por los trabajadores fuera de las instalaciones en sus tiempos libres y que no presenten relación alguna ni interfieran con la actividad de la empresa.</a:t>
            </a:r>
            <a:endParaRPr lang="en-US" sz="1200" dirty="0">
              <a:latin typeface="Arial" panose="020B0604020202020204" pitchFamily="34" charset="0"/>
              <a:ea typeface="Calibri" panose="020F0502020204030204" pitchFamily="34" charset="0"/>
              <a:cs typeface="Times New Roman" panose="02020603050405020304" pitchFamily="18" charset="0"/>
            </a:endParaRPr>
          </a:p>
        </p:txBody>
      </p:sp>
      <p:sp>
        <p:nvSpPr>
          <p:cNvPr id="9" name="object 8">
            <a:extLst>
              <a:ext uri="{FF2B5EF4-FFF2-40B4-BE49-F238E27FC236}">
                <a16:creationId xmlns:a16="http://schemas.microsoft.com/office/drawing/2014/main" id="{4C702042-1C0C-40FF-9286-D23EE486CE71}"/>
              </a:ext>
            </a:extLst>
          </p:cNvPr>
          <p:cNvSpPr txBox="1"/>
          <p:nvPr/>
        </p:nvSpPr>
        <p:spPr>
          <a:xfrm>
            <a:off x="2859314" y="923992"/>
            <a:ext cx="4403090" cy="280205"/>
          </a:xfrm>
          <a:prstGeom prst="rect">
            <a:avLst/>
          </a:prstGeom>
        </p:spPr>
        <p:txBody>
          <a:bodyPr vert="horz" wrap="square" lIns="0" tIns="64135" rIns="0" bIns="0" rtlCol="0">
            <a:spAutoFit/>
          </a:bodyPr>
          <a:lstStyle/>
          <a:p>
            <a:pPr marL="187960">
              <a:lnSpc>
                <a:spcPct val="100000"/>
              </a:lnSpc>
              <a:spcBef>
                <a:spcPts val="505"/>
              </a:spcBef>
            </a:pPr>
            <a:r>
              <a:rPr lang="es-EC" sz="1400" b="1" spc="-5" dirty="0">
                <a:latin typeface="Arial"/>
                <a:cs typeface="Arial"/>
              </a:rPr>
              <a:t>Camaronera Mobe Acumobe (SGA)</a:t>
            </a:r>
            <a:endParaRPr sz="1400" b="1" dirty="0">
              <a:latin typeface="Arial"/>
              <a:cs typeface="Arial"/>
            </a:endParaRPr>
          </a:p>
        </p:txBody>
      </p:sp>
      <p:sp>
        <p:nvSpPr>
          <p:cNvPr id="10" name="object 8">
            <a:extLst>
              <a:ext uri="{FF2B5EF4-FFF2-40B4-BE49-F238E27FC236}">
                <a16:creationId xmlns:a16="http://schemas.microsoft.com/office/drawing/2014/main" id="{719946AA-764A-4353-9653-09DC9E9B32B8}"/>
              </a:ext>
            </a:extLst>
          </p:cNvPr>
          <p:cNvSpPr txBox="1"/>
          <p:nvPr/>
        </p:nvSpPr>
        <p:spPr>
          <a:xfrm>
            <a:off x="5041809" y="1484043"/>
            <a:ext cx="1130391" cy="280205"/>
          </a:xfrm>
          <a:prstGeom prst="rect">
            <a:avLst/>
          </a:prstGeom>
        </p:spPr>
        <p:txBody>
          <a:bodyPr vert="horz" wrap="square" lIns="0" tIns="64135" rIns="0" bIns="0" rtlCol="0">
            <a:spAutoFit/>
          </a:bodyPr>
          <a:lstStyle/>
          <a:p>
            <a:pPr marL="187960">
              <a:lnSpc>
                <a:spcPct val="100000"/>
              </a:lnSpc>
              <a:spcBef>
                <a:spcPts val="505"/>
              </a:spcBef>
            </a:pPr>
            <a:r>
              <a:rPr lang="es-EC" sz="1400" b="1" spc="-5" dirty="0">
                <a:solidFill>
                  <a:srgbClr val="FF0000"/>
                </a:solidFill>
                <a:latin typeface="Arial"/>
                <a:cs typeface="Arial"/>
              </a:rPr>
              <a:t>ALCANCE</a:t>
            </a:r>
            <a:endParaRPr sz="1400" b="1" dirty="0">
              <a:solidFill>
                <a:srgbClr val="FF0000"/>
              </a:solidFill>
              <a:latin typeface="Arial"/>
              <a:cs typeface="Arial"/>
            </a:endParaRPr>
          </a:p>
        </p:txBody>
      </p:sp>
      <p:sp>
        <p:nvSpPr>
          <p:cNvPr id="11" name="object 8">
            <a:extLst>
              <a:ext uri="{FF2B5EF4-FFF2-40B4-BE49-F238E27FC236}">
                <a16:creationId xmlns:a16="http://schemas.microsoft.com/office/drawing/2014/main" id="{77DAA6CF-FD17-4274-8C01-3E608110A4C0}"/>
              </a:ext>
            </a:extLst>
          </p:cNvPr>
          <p:cNvSpPr txBox="1"/>
          <p:nvPr/>
        </p:nvSpPr>
        <p:spPr>
          <a:xfrm>
            <a:off x="5049987" y="3775166"/>
            <a:ext cx="1731813" cy="280205"/>
          </a:xfrm>
          <a:prstGeom prst="rect">
            <a:avLst/>
          </a:prstGeom>
        </p:spPr>
        <p:txBody>
          <a:bodyPr vert="horz" wrap="square" lIns="0" tIns="64135" rIns="0" bIns="0" rtlCol="0">
            <a:spAutoFit/>
          </a:bodyPr>
          <a:lstStyle/>
          <a:p>
            <a:pPr marL="187960">
              <a:lnSpc>
                <a:spcPct val="100000"/>
              </a:lnSpc>
              <a:spcBef>
                <a:spcPts val="505"/>
              </a:spcBef>
            </a:pPr>
            <a:r>
              <a:rPr lang="es-MX" sz="1400" b="1" spc="-5" dirty="0">
                <a:solidFill>
                  <a:srgbClr val="FF0000"/>
                </a:solidFill>
                <a:latin typeface="Arial"/>
                <a:cs typeface="Arial"/>
              </a:rPr>
              <a:t>E</a:t>
            </a:r>
            <a:r>
              <a:rPr lang="es-EC" sz="1400" b="1" spc="-5" dirty="0">
                <a:solidFill>
                  <a:srgbClr val="FF0000"/>
                </a:solidFill>
                <a:latin typeface="Arial"/>
                <a:cs typeface="Arial"/>
              </a:rPr>
              <a:t>XCLUSIONES</a:t>
            </a:r>
            <a:endParaRPr sz="1400" b="1" dirty="0">
              <a:solidFill>
                <a:srgbClr val="FF0000"/>
              </a:solidFill>
              <a:latin typeface="Arial"/>
              <a:cs typeface="Arial"/>
            </a:endParaRPr>
          </a:p>
        </p:txBody>
      </p:sp>
      <p:sp>
        <p:nvSpPr>
          <p:cNvPr id="12" name="Flecha: a la derecha 11">
            <a:extLst>
              <a:ext uri="{FF2B5EF4-FFF2-40B4-BE49-F238E27FC236}">
                <a16:creationId xmlns:a16="http://schemas.microsoft.com/office/drawing/2014/main" id="{E293A3B7-4339-4097-8188-0A35E219B40D}"/>
              </a:ext>
            </a:extLst>
          </p:cNvPr>
          <p:cNvSpPr/>
          <p:nvPr/>
        </p:nvSpPr>
        <p:spPr>
          <a:xfrm>
            <a:off x="3886200" y="1557888"/>
            <a:ext cx="978408" cy="2045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Flecha: a la derecha 12">
            <a:extLst>
              <a:ext uri="{FF2B5EF4-FFF2-40B4-BE49-F238E27FC236}">
                <a16:creationId xmlns:a16="http://schemas.microsoft.com/office/drawing/2014/main" id="{DB62327C-D553-4400-97A4-62C39E458347}"/>
              </a:ext>
            </a:extLst>
          </p:cNvPr>
          <p:cNvSpPr/>
          <p:nvPr/>
        </p:nvSpPr>
        <p:spPr>
          <a:xfrm>
            <a:off x="4066816" y="3850868"/>
            <a:ext cx="978408" cy="2045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48681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86298EF2-64DA-483E-8A80-A14BD3E0887A}"/>
              </a:ext>
            </a:extLst>
          </p:cNvPr>
          <p:cNvSpPr txBox="1">
            <a:spLocks/>
          </p:cNvSpPr>
          <p:nvPr/>
        </p:nvSpPr>
        <p:spPr>
          <a:xfrm>
            <a:off x="11430000" y="6330950"/>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21</a:t>
            </a:fld>
            <a:endParaRPr lang="es-EC" sz="1400" spc="-5" dirty="0"/>
          </a:p>
        </p:txBody>
      </p:sp>
      <p:sp>
        <p:nvSpPr>
          <p:cNvPr id="6" name="object 2">
            <a:extLst>
              <a:ext uri="{FF2B5EF4-FFF2-40B4-BE49-F238E27FC236}">
                <a16:creationId xmlns:a16="http://schemas.microsoft.com/office/drawing/2014/main" id="{8A57685A-A194-45EE-AB01-A38B6AE3797B}"/>
              </a:ext>
            </a:extLst>
          </p:cNvPr>
          <p:cNvSpPr txBox="1">
            <a:spLocks/>
          </p:cNvSpPr>
          <p:nvPr/>
        </p:nvSpPr>
        <p:spPr>
          <a:xfrm>
            <a:off x="361171" y="32502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pic>
        <p:nvPicPr>
          <p:cNvPr id="7" name="Picture 2" descr="ELEMENTOS DE UN PROCESO">
            <a:extLst>
              <a:ext uri="{FF2B5EF4-FFF2-40B4-BE49-F238E27FC236}">
                <a16:creationId xmlns:a16="http://schemas.microsoft.com/office/drawing/2014/main" id="{67D03FAE-FB35-458B-80B9-0FCF9C0AC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2214" y="1322747"/>
            <a:ext cx="7851929" cy="3508488"/>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11">
            <a:extLst>
              <a:ext uri="{FF2B5EF4-FFF2-40B4-BE49-F238E27FC236}">
                <a16:creationId xmlns:a16="http://schemas.microsoft.com/office/drawing/2014/main" id="{4985B13B-9A3A-4F94-AA30-0F79F7207132}"/>
              </a:ext>
            </a:extLst>
          </p:cNvPr>
          <p:cNvSpPr txBox="1"/>
          <p:nvPr/>
        </p:nvSpPr>
        <p:spPr>
          <a:xfrm>
            <a:off x="1932214" y="4955003"/>
            <a:ext cx="8327571" cy="936154"/>
          </a:xfrm>
          <a:prstGeom prst="rect">
            <a:avLst/>
          </a:prstGeom>
          <a:ln w="38100">
            <a:solidFill>
              <a:schemeClr val="accent2">
                <a:lumMod val="75000"/>
              </a:schemeClr>
            </a:solidFill>
          </a:ln>
        </p:spPr>
        <p:txBody>
          <a:bodyPr vert="horz" wrap="square" lIns="0" tIns="12700" rIns="0" bIns="0" rtlCol="0">
            <a:spAutoFit/>
          </a:bodyPr>
          <a:lstStyle/>
          <a:p>
            <a:pPr marL="12700" algn="just">
              <a:lnSpc>
                <a:spcPct val="100000"/>
              </a:lnSpc>
              <a:spcBef>
                <a:spcPts val="100"/>
              </a:spcBef>
              <a:tabLst>
                <a:tab pos="354965" algn="l"/>
                <a:tab pos="355600" algn="l"/>
              </a:tabLst>
            </a:pPr>
            <a:r>
              <a:rPr lang="es-EC" sz="2000" dirty="0">
                <a:latin typeface="Arial"/>
                <a:cs typeface="Arial"/>
              </a:rPr>
              <a:t>El sistema de control incluye al oportuno y adecuado uso de los procedimientos y las instrucciones técnicas para verificar la pertinencia de las actividades realizadas.</a:t>
            </a:r>
            <a:endParaRPr sz="2000" dirty="0">
              <a:latin typeface="Arial"/>
              <a:cs typeface="Arial"/>
            </a:endParaRPr>
          </a:p>
        </p:txBody>
      </p:sp>
    </p:spTree>
    <p:extLst>
      <p:ext uri="{BB962C8B-B14F-4D97-AF65-F5344CB8AC3E}">
        <p14:creationId xmlns:p14="http://schemas.microsoft.com/office/powerpoint/2010/main" val="270884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6">
            <a:extLst>
              <a:ext uri="{FF2B5EF4-FFF2-40B4-BE49-F238E27FC236}">
                <a16:creationId xmlns:a16="http://schemas.microsoft.com/office/drawing/2014/main" id="{427BD8BF-E646-497C-8305-4904E719362E}"/>
              </a:ext>
            </a:extLst>
          </p:cNvPr>
          <p:cNvSpPr txBox="1">
            <a:spLocks noGrp="1"/>
          </p:cNvSpPr>
          <p:nvPr>
            <p:ph type="sldNum" sz="quarter" idx="12"/>
          </p:nvPr>
        </p:nvSpPr>
        <p:spPr>
          <a:xfrm>
            <a:off x="9160934" y="6367594"/>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22</a:t>
            </a:fld>
            <a:endParaRPr spc="-5" dirty="0"/>
          </a:p>
        </p:txBody>
      </p:sp>
      <p:sp>
        <p:nvSpPr>
          <p:cNvPr id="6" name="object 11">
            <a:extLst>
              <a:ext uri="{FF2B5EF4-FFF2-40B4-BE49-F238E27FC236}">
                <a16:creationId xmlns:a16="http://schemas.microsoft.com/office/drawing/2014/main" id="{A485FB5F-C465-46A7-970E-9D41360CD5B0}"/>
              </a:ext>
            </a:extLst>
          </p:cNvPr>
          <p:cNvSpPr txBox="1"/>
          <p:nvPr/>
        </p:nvSpPr>
        <p:spPr>
          <a:xfrm>
            <a:off x="990600" y="1280116"/>
            <a:ext cx="8686800" cy="628377"/>
          </a:xfrm>
          <a:prstGeom prst="rect">
            <a:avLst/>
          </a:prstGeom>
          <a:ln w="19050">
            <a:solidFill>
              <a:schemeClr val="bg1"/>
            </a:solidFill>
          </a:ln>
        </p:spPr>
        <p:txBody>
          <a:bodyPr vert="horz" wrap="square" lIns="0" tIns="12700" rIns="0" bIns="0" rtlCol="0">
            <a:spAutoFit/>
          </a:bodyPr>
          <a:lstStyle/>
          <a:p>
            <a:pPr marL="12700">
              <a:spcBef>
                <a:spcPts val="100"/>
              </a:spcBef>
              <a:tabLst>
                <a:tab pos="354965" algn="l"/>
                <a:tab pos="355600" algn="l"/>
              </a:tabLst>
            </a:pPr>
            <a:r>
              <a:rPr lang="es-EC" sz="2000" dirty="0">
                <a:latin typeface="Arial"/>
                <a:cs typeface="Arial"/>
              </a:rPr>
              <a:t>Lo primero será identificar los procesos según su tipo. Pueden ser procesos operativos, estratégicos o de apoyo</a:t>
            </a:r>
            <a:endParaRPr sz="2000" dirty="0">
              <a:latin typeface="Arial"/>
              <a:cs typeface="Arial"/>
            </a:endParaRPr>
          </a:p>
        </p:txBody>
      </p:sp>
      <p:graphicFrame>
        <p:nvGraphicFramePr>
          <p:cNvPr id="7" name="Diagrama 6">
            <a:extLst>
              <a:ext uri="{FF2B5EF4-FFF2-40B4-BE49-F238E27FC236}">
                <a16:creationId xmlns:a16="http://schemas.microsoft.com/office/drawing/2014/main" id="{ACF3C779-2D19-4D1C-B64F-C444F00206CD}"/>
              </a:ext>
            </a:extLst>
          </p:cNvPr>
          <p:cNvGraphicFramePr/>
          <p:nvPr>
            <p:extLst>
              <p:ext uri="{D42A27DB-BD31-4B8C-83A1-F6EECF244321}">
                <p14:modId xmlns:p14="http://schemas.microsoft.com/office/powerpoint/2010/main" val="2970752581"/>
              </p:ext>
            </p:extLst>
          </p:nvPr>
        </p:nvGraphicFramePr>
        <p:xfrm>
          <a:off x="990600" y="2006809"/>
          <a:ext cx="8495393"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object 11">
            <a:extLst>
              <a:ext uri="{FF2B5EF4-FFF2-40B4-BE49-F238E27FC236}">
                <a16:creationId xmlns:a16="http://schemas.microsoft.com/office/drawing/2014/main" id="{48558733-A099-4431-954D-3F96EB4619BE}"/>
              </a:ext>
            </a:extLst>
          </p:cNvPr>
          <p:cNvSpPr txBox="1"/>
          <p:nvPr/>
        </p:nvSpPr>
        <p:spPr>
          <a:xfrm>
            <a:off x="8160809" y="6105067"/>
            <a:ext cx="3505200" cy="228268"/>
          </a:xfrm>
          <a:prstGeom prst="rect">
            <a:avLst/>
          </a:prstGeom>
        </p:spPr>
        <p:txBody>
          <a:bodyPr vert="horz" wrap="square" lIns="0" tIns="12700" rIns="0" bIns="0" rtlCol="0">
            <a:spAutoFit/>
          </a:bodyPr>
          <a:lstStyle/>
          <a:p>
            <a:pPr marL="12700">
              <a:spcBef>
                <a:spcPts val="100"/>
              </a:spcBef>
              <a:tabLst>
                <a:tab pos="354965" algn="l"/>
                <a:tab pos="355600" algn="l"/>
              </a:tabLst>
            </a:pPr>
            <a:r>
              <a:rPr lang="es-EC" sz="1400" b="1" dirty="0">
                <a:latin typeface="Arial"/>
                <a:cs typeface="Arial"/>
              </a:rPr>
              <a:t>Ejemplo: Camaronera Mobe Acumobe</a:t>
            </a:r>
            <a:endParaRPr sz="1400" b="1" dirty="0">
              <a:latin typeface="Arial"/>
              <a:cs typeface="Arial"/>
            </a:endParaRPr>
          </a:p>
        </p:txBody>
      </p:sp>
      <p:sp>
        <p:nvSpPr>
          <p:cNvPr id="9" name="object 2">
            <a:extLst>
              <a:ext uri="{FF2B5EF4-FFF2-40B4-BE49-F238E27FC236}">
                <a16:creationId xmlns:a16="http://schemas.microsoft.com/office/drawing/2014/main" id="{4E2BD04E-0E34-4AF0-8C45-4DEF685D6B6B}"/>
              </a:ext>
            </a:extLst>
          </p:cNvPr>
          <p:cNvSpPr txBox="1">
            <a:spLocks/>
          </p:cNvSpPr>
          <p:nvPr/>
        </p:nvSpPr>
        <p:spPr>
          <a:xfrm>
            <a:off x="361496" y="307843"/>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spTree>
    <p:extLst>
      <p:ext uri="{BB962C8B-B14F-4D97-AF65-F5344CB8AC3E}">
        <p14:creationId xmlns:p14="http://schemas.microsoft.com/office/powerpoint/2010/main" val="1605745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0EDE41AA-6B10-4563-B668-873DCE98B162}"/>
              </a:ext>
            </a:extLst>
          </p:cNvPr>
          <p:cNvSpPr txBox="1">
            <a:spLocks/>
          </p:cNvSpPr>
          <p:nvPr/>
        </p:nvSpPr>
        <p:spPr>
          <a:xfrm>
            <a:off x="11243734" y="6322484"/>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23</a:t>
            </a:fld>
            <a:endParaRPr lang="es-EC" sz="1400" spc="-5" dirty="0"/>
          </a:p>
        </p:txBody>
      </p:sp>
      <p:sp>
        <p:nvSpPr>
          <p:cNvPr id="6" name="object 4">
            <a:extLst>
              <a:ext uri="{FF2B5EF4-FFF2-40B4-BE49-F238E27FC236}">
                <a16:creationId xmlns:a16="http://schemas.microsoft.com/office/drawing/2014/main" id="{5116BE94-9C36-4E76-8F24-F6F12D678D68}"/>
              </a:ext>
            </a:extLst>
          </p:cNvPr>
          <p:cNvSpPr txBox="1"/>
          <p:nvPr/>
        </p:nvSpPr>
        <p:spPr>
          <a:xfrm>
            <a:off x="658962" y="1573437"/>
            <a:ext cx="3404507" cy="479618"/>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400" b="1" spc="-5" dirty="0">
                <a:solidFill>
                  <a:srgbClr val="0E7DC5"/>
                </a:solidFill>
                <a:latin typeface="Arial"/>
                <a:cs typeface="Arial"/>
              </a:rPr>
              <a:t>Procesos operativos</a:t>
            </a:r>
            <a:endParaRPr sz="2400" dirty="0">
              <a:latin typeface="Arial"/>
              <a:cs typeface="Arial"/>
            </a:endParaRPr>
          </a:p>
        </p:txBody>
      </p:sp>
      <p:sp>
        <p:nvSpPr>
          <p:cNvPr id="7" name="object 11">
            <a:extLst>
              <a:ext uri="{FF2B5EF4-FFF2-40B4-BE49-F238E27FC236}">
                <a16:creationId xmlns:a16="http://schemas.microsoft.com/office/drawing/2014/main" id="{AF970F9F-4985-4AB3-9507-635C304953F1}"/>
              </a:ext>
            </a:extLst>
          </p:cNvPr>
          <p:cNvSpPr txBox="1"/>
          <p:nvPr/>
        </p:nvSpPr>
        <p:spPr>
          <a:xfrm>
            <a:off x="658962" y="2345370"/>
            <a:ext cx="9977854" cy="2226630"/>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ES" sz="2000" dirty="0">
                <a:latin typeface="Arial"/>
                <a:cs typeface="Arial"/>
              </a:rPr>
              <a:t>Son aquellos procesos clave, propios de la actividad de la empresa, ligados directamente con la realización del producto. Representan la fuente de ingresos de la empresa, involucran el conjunto de actividades que se orientan a la producción, transformación, distribución y comercialización, dirigidos al cumplimiento de la función para la cual se ha desarrollado el producto. Están principalmente orientados a la satisfacción del cliente y en ellos se emplean una gran cantidad de los recursos disponibles por la empresa.</a:t>
            </a:r>
            <a:endParaRPr sz="2000" dirty="0">
              <a:latin typeface="Arial"/>
              <a:cs typeface="Arial"/>
            </a:endParaRPr>
          </a:p>
        </p:txBody>
      </p:sp>
      <p:sp>
        <p:nvSpPr>
          <p:cNvPr id="8" name="object 2">
            <a:extLst>
              <a:ext uri="{FF2B5EF4-FFF2-40B4-BE49-F238E27FC236}">
                <a16:creationId xmlns:a16="http://schemas.microsoft.com/office/drawing/2014/main" id="{688434BA-15F4-464F-9383-5ABD8736E3A6}"/>
              </a:ext>
            </a:extLst>
          </p:cNvPr>
          <p:cNvSpPr txBox="1">
            <a:spLocks/>
          </p:cNvSpPr>
          <p:nvPr/>
        </p:nvSpPr>
        <p:spPr>
          <a:xfrm>
            <a:off x="318039" y="307769"/>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spTree>
    <p:extLst>
      <p:ext uri="{BB962C8B-B14F-4D97-AF65-F5344CB8AC3E}">
        <p14:creationId xmlns:p14="http://schemas.microsoft.com/office/powerpoint/2010/main" val="1246429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505B1A3-6C92-41E8-9BB1-47955382AAD7}"/>
              </a:ext>
            </a:extLst>
          </p:cNvPr>
          <p:cNvPicPr>
            <a:picLocks noChangeAspect="1"/>
          </p:cNvPicPr>
          <p:nvPr/>
        </p:nvPicPr>
        <p:blipFill>
          <a:blip r:embed="rId2"/>
          <a:stretch>
            <a:fillRect/>
          </a:stretch>
        </p:blipFill>
        <p:spPr>
          <a:xfrm>
            <a:off x="1524000" y="2133599"/>
            <a:ext cx="8755627" cy="3939483"/>
          </a:xfrm>
          <a:prstGeom prst="rect">
            <a:avLst/>
          </a:prstGeom>
        </p:spPr>
      </p:pic>
      <p:sp>
        <p:nvSpPr>
          <p:cNvPr id="5" name="object 2">
            <a:extLst>
              <a:ext uri="{FF2B5EF4-FFF2-40B4-BE49-F238E27FC236}">
                <a16:creationId xmlns:a16="http://schemas.microsoft.com/office/drawing/2014/main" id="{4FBAC7D2-3AFD-4706-BC1E-15CEBD346F83}"/>
              </a:ext>
            </a:extLst>
          </p:cNvPr>
          <p:cNvSpPr txBox="1">
            <a:spLocks/>
          </p:cNvSpPr>
          <p:nvPr/>
        </p:nvSpPr>
        <p:spPr>
          <a:xfrm>
            <a:off x="264204" y="347939"/>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sp>
        <p:nvSpPr>
          <p:cNvPr id="6" name="object 4">
            <a:extLst>
              <a:ext uri="{FF2B5EF4-FFF2-40B4-BE49-F238E27FC236}">
                <a16:creationId xmlns:a16="http://schemas.microsoft.com/office/drawing/2014/main" id="{B2A299CF-2629-4C3F-A84B-BBF1DADBA351}"/>
              </a:ext>
            </a:extLst>
          </p:cNvPr>
          <p:cNvSpPr txBox="1"/>
          <p:nvPr/>
        </p:nvSpPr>
        <p:spPr>
          <a:xfrm>
            <a:off x="685800" y="1426480"/>
            <a:ext cx="3404507" cy="479618"/>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400" b="1" spc="-5" dirty="0">
                <a:solidFill>
                  <a:srgbClr val="0E7DC5"/>
                </a:solidFill>
                <a:latin typeface="Arial"/>
                <a:cs typeface="Arial"/>
              </a:rPr>
              <a:t>Procesos operativos</a:t>
            </a:r>
            <a:endParaRPr sz="2400" dirty="0">
              <a:latin typeface="Arial"/>
              <a:cs typeface="Arial"/>
            </a:endParaRPr>
          </a:p>
        </p:txBody>
      </p:sp>
    </p:spTree>
    <p:extLst>
      <p:ext uri="{BB962C8B-B14F-4D97-AF65-F5344CB8AC3E}">
        <p14:creationId xmlns:p14="http://schemas.microsoft.com/office/powerpoint/2010/main" val="2973021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11">
            <a:extLst>
              <a:ext uri="{FF2B5EF4-FFF2-40B4-BE49-F238E27FC236}">
                <a16:creationId xmlns:a16="http://schemas.microsoft.com/office/drawing/2014/main" id="{07DA5E94-C1DE-42EF-AD9C-19753661DDE4}"/>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25</a:t>
            </a:fld>
            <a:endParaRPr spc="-5" dirty="0"/>
          </a:p>
        </p:txBody>
      </p:sp>
      <p:sp>
        <p:nvSpPr>
          <p:cNvPr id="6" name="object 8">
            <a:extLst>
              <a:ext uri="{FF2B5EF4-FFF2-40B4-BE49-F238E27FC236}">
                <a16:creationId xmlns:a16="http://schemas.microsoft.com/office/drawing/2014/main" id="{3038ABE2-CD1F-4CDB-8F2B-A63058B17CA9}"/>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7" name="object 4">
            <a:extLst>
              <a:ext uri="{FF2B5EF4-FFF2-40B4-BE49-F238E27FC236}">
                <a16:creationId xmlns:a16="http://schemas.microsoft.com/office/drawing/2014/main" id="{732A2D02-56CB-4DF7-8036-93CD7EC31B08}"/>
              </a:ext>
            </a:extLst>
          </p:cNvPr>
          <p:cNvSpPr txBox="1"/>
          <p:nvPr/>
        </p:nvSpPr>
        <p:spPr>
          <a:xfrm>
            <a:off x="750661" y="1724652"/>
            <a:ext cx="3716564" cy="479618"/>
          </a:xfrm>
          <a:prstGeom prst="rect">
            <a:avLst/>
          </a:prstGeom>
          <a:solidFill>
            <a:schemeClr val="accent6">
              <a:lumMod val="60000"/>
              <a:lumOff val="40000"/>
            </a:schemeClr>
          </a:solidFill>
          <a:ln w="25907">
            <a:solidFill>
              <a:schemeClr val="accent2"/>
            </a:solidFill>
          </a:ln>
        </p:spPr>
        <p:txBody>
          <a:bodyPr vert="horz" wrap="square" lIns="0" tIns="109220" rIns="0" bIns="0" rtlCol="0">
            <a:spAutoFit/>
          </a:bodyPr>
          <a:lstStyle/>
          <a:p>
            <a:pPr marL="174625">
              <a:spcBef>
                <a:spcPts val="860"/>
              </a:spcBef>
            </a:pPr>
            <a:r>
              <a:rPr lang="es-EC" sz="2400" b="1" spc="-5" dirty="0">
                <a:solidFill>
                  <a:srgbClr val="0E7DC5"/>
                </a:solidFill>
                <a:latin typeface="Arial"/>
                <a:cs typeface="Arial"/>
              </a:rPr>
              <a:t>Procesos estratégicos</a:t>
            </a:r>
            <a:endParaRPr sz="2400" dirty="0">
              <a:latin typeface="Arial"/>
              <a:cs typeface="Arial"/>
            </a:endParaRPr>
          </a:p>
        </p:txBody>
      </p:sp>
      <p:sp>
        <p:nvSpPr>
          <p:cNvPr id="8" name="object 11">
            <a:extLst>
              <a:ext uri="{FF2B5EF4-FFF2-40B4-BE49-F238E27FC236}">
                <a16:creationId xmlns:a16="http://schemas.microsoft.com/office/drawing/2014/main" id="{69D5417F-55A9-4B3D-8F60-3A8A41161501}"/>
              </a:ext>
            </a:extLst>
          </p:cNvPr>
          <p:cNvSpPr txBox="1"/>
          <p:nvPr/>
        </p:nvSpPr>
        <p:spPr>
          <a:xfrm>
            <a:off x="750661" y="2710526"/>
            <a:ext cx="9926864" cy="1551707"/>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ES" sz="2000" dirty="0">
                <a:latin typeface="Arial"/>
                <a:cs typeface="Arial"/>
              </a:rPr>
              <a:t>Analizan los resultados de las operaciones y el desempeño organizacional. Planean, dirigen y controlan las actividades de la empresa. Son los procesos directivos mediante los cuales la empresa desarrolla sus estrategias y define los objetivos; están vinculados al ámbito de la dirección, son procesos de planificación y se consideran ligados a factores claves o transcendentales.</a:t>
            </a:r>
            <a:endParaRPr sz="2000" dirty="0">
              <a:latin typeface="Arial"/>
              <a:cs typeface="Arial"/>
            </a:endParaRPr>
          </a:p>
        </p:txBody>
      </p:sp>
      <p:sp>
        <p:nvSpPr>
          <p:cNvPr id="9" name="object 2">
            <a:extLst>
              <a:ext uri="{FF2B5EF4-FFF2-40B4-BE49-F238E27FC236}">
                <a16:creationId xmlns:a16="http://schemas.microsoft.com/office/drawing/2014/main" id="{5F6D0D90-69F1-4364-A756-1C19E002FE9D}"/>
              </a:ext>
            </a:extLst>
          </p:cNvPr>
          <p:cNvSpPr txBox="1">
            <a:spLocks/>
          </p:cNvSpPr>
          <p:nvPr/>
        </p:nvSpPr>
        <p:spPr>
          <a:xfrm>
            <a:off x="331937" y="344439"/>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spTree>
    <p:extLst>
      <p:ext uri="{BB962C8B-B14F-4D97-AF65-F5344CB8AC3E}">
        <p14:creationId xmlns:p14="http://schemas.microsoft.com/office/powerpoint/2010/main" val="1399523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34773DB1-9DCB-4277-86F6-29A9E5285491}"/>
              </a:ext>
            </a:extLst>
          </p:cNvPr>
          <p:cNvSpPr txBox="1">
            <a:spLocks/>
          </p:cNvSpPr>
          <p:nvPr/>
        </p:nvSpPr>
        <p:spPr>
          <a:xfrm>
            <a:off x="11370734" y="6305550"/>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26</a:t>
            </a:fld>
            <a:endParaRPr lang="es-EC" sz="1400" spc="-5" dirty="0"/>
          </a:p>
        </p:txBody>
      </p:sp>
      <p:pic>
        <p:nvPicPr>
          <p:cNvPr id="6" name="Imagen 5">
            <a:extLst>
              <a:ext uri="{FF2B5EF4-FFF2-40B4-BE49-F238E27FC236}">
                <a16:creationId xmlns:a16="http://schemas.microsoft.com/office/drawing/2014/main" id="{AE85CE9D-8708-4C86-BE11-DAB39C28118F}"/>
              </a:ext>
            </a:extLst>
          </p:cNvPr>
          <p:cNvPicPr>
            <a:picLocks noChangeAspect="1"/>
          </p:cNvPicPr>
          <p:nvPr/>
        </p:nvPicPr>
        <p:blipFill>
          <a:blip r:embed="rId2"/>
          <a:stretch>
            <a:fillRect/>
          </a:stretch>
        </p:blipFill>
        <p:spPr>
          <a:xfrm>
            <a:off x="1676400" y="2291622"/>
            <a:ext cx="8739119" cy="3084395"/>
          </a:xfrm>
          <a:prstGeom prst="rect">
            <a:avLst/>
          </a:prstGeom>
        </p:spPr>
      </p:pic>
      <p:sp>
        <p:nvSpPr>
          <p:cNvPr id="7" name="object 4">
            <a:extLst>
              <a:ext uri="{FF2B5EF4-FFF2-40B4-BE49-F238E27FC236}">
                <a16:creationId xmlns:a16="http://schemas.microsoft.com/office/drawing/2014/main" id="{3CE471E7-9466-4252-BDB3-18D6AC7DF0D3}"/>
              </a:ext>
            </a:extLst>
          </p:cNvPr>
          <p:cNvSpPr txBox="1"/>
          <p:nvPr/>
        </p:nvSpPr>
        <p:spPr>
          <a:xfrm>
            <a:off x="931636" y="1528246"/>
            <a:ext cx="3716564" cy="479618"/>
          </a:xfrm>
          <a:prstGeom prst="rect">
            <a:avLst/>
          </a:prstGeom>
          <a:solidFill>
            <a:schemeClr val="accent6">
              <a:lumMod val="60000"/>
              <a:lumOff val="40000"/>
            </a:schemeClr>
          </a:solidFill>
          <a:ln w="25907">
            <a:solidFill>
              <a:schemeClr val="accent2"/>
            </a:solidFill>
          </a:ln>
        </p:spPr>
        <p:txBody>
          <a:bodyPr vert="horz" wrap="square" lIns="0" tIns="109220" rIns="0" bIns="0" rtlCol="0">
            <a:spAutoFit/>
          </a:bodyPr>
          <a:lstStyle/>
          <a:p>
            <a:pPr marL="174625">
              <a:spcBef>
                <a:spcPts val="860"/>
              </a:spcBef>
            </a:pPr>
            <a:r>
              <a:rPr lang="es-EC" sz="2400" b="1" spc="-5" dirty="0">
                <a:solidFill>
                  <a:srgbClr val="0E7DC5"/>
                </a:solidFill>
                <a:latin typeface="Arial"/>
                <a:cs typeface="Arial"/>
              </a:rPr>
              <a:t>Procesos estratégicos</a:t>
            </a:r>
            <a:endParaRPr sz="2400" dirty="0">
              <a:latin typeface="Arial"/>
              <a:cs typeface="Arial"/>
            </a:endParaRPr>
          </a:p>
        </p:txBody>
      </p:sp>
      <p:sp>
        <p:nvSpPr>
          <p:cNvPr id="8" name="object 2">
            <a:extLst>
              <a:ext uri="{FF2B5EF4-FFF2-40B4-BE49-F238E27FC236}">
                <a16:creationId xmlns:a16="http://schemas.microsoft.com/office/drawing/2014/main" id="{5AF9E36D-E7E0-4EA5-92B5-CAE0A00EF1B5}"/>
              </a:ext>
            </a:extLst>
          </p:cNvPr>
          <p:cNvSpPr txBox="1">
            <a:spLocks/>
          </p:cNvSpPr>
          <p:nvPr/>
        </p:nvSpPr>
        <p:spPr>
          <a:xfrm>
            <a:off x="306537" y="333488"/>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spTree>
    <p:extLst>
      <p:ext uri="{BB962C8B-B14F-4D97-AF65-F5344CB8AC3E}">
        <p14:creationId xmlns:p14="http://schemas.microsoft.com/office/powerpoint/2010/main" val="3009982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EDA44CA7-E9BD-4831-A048-74AA0A1B6A07}"/>
              </a:ext>
            </a:extLst>
          </p:cNvPr>
          <p:cNvSpPr txBox="1">
            <a:spLocks/>
          </p:cNvSpPr>
          <p:nvPr/>
        </p:nvSpPr>
        <p:spPr>
          <a:xfrm>
            <a:off x="11235267" y="6341313"/>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27</a:t>
            </a:fld>
            <a:endParaRPr lang="es-EC" sz="1400" spc="-5" dirty="0"/>
          </a:p>
        </p:txBody>
      </p:sp>
      <p:sp>
        <p:nvSpPr>
          <p:cNvPr id="6" name="object 4">
            <a:extLst>
              <a:ext uri="{FF2B5EF4-FFF2-40B4-BE49-F238E27FC236}">
                <a16:creationId xmlns:a16="http://schemas.microsoft.com/office/drawing/2014/main" id="{8C096E63-734A-462F-A507-2C1EBBB596B2}"/>
              </a:ext>
            </a:extLst>
          </p:cNvPr>
          <p:cNvSpPr txBox="1"/>
          <p:nvPr/>
        </p:nvSpPr>
        <p:spPr>
          <a:xfrm>
            <a:off x="1050170" y="1730182"/>
            <a:ext cx="3716564" cy="479618"/>
          </a:xfrm>
          <a:prstGeom prst="rect">
            <a:avLst/>
          </a:prstGeom>
          <a:solidFill>
            <a:srgbClr val="FFC000"/>
          </a:solidFill>
          <a:ln w="25907">
            <a:solidFill>
              <a:schemeClr val="accent6">
                <a:lumMod val="75000"/>
              </a:schemeClr>
            </a:solidFill>
          </a:ln>
        </p:spPr>
        <p:txBody>
          <a:bodyPr vert="horz" wrap="square" lIns="0" tIns="109220" rIns="0" bIns="0" rtlCol="0">
            <a:spAutoFit/>
          </a:bodyPr>
          <a:lstStyle/>
          <a:p>
            <a:pPr marL="174625">
              <a:spcBef>
                <a:spcPts val="860"/>
              </a:spcBef>
            </a:pPr>
            <a:r>
              <a:rPr lang="es-EC" sz="2400" b="1" spc="-5" dirty="0">
                <a:solidFill>
                  <a:srgbClr val="0E7DC5"/>
                </a:solidFill>
                <a:latin typeface="Arial"/>
                <a:cs typeface="Arial"/>
              </a:rPr>
              <a:t>Procesos de apoyo</a:t>
            </a:r>
            <a:endParaRPr sz="2400" dirty="0">
              <a:latin typeface="Arial"/>
              <a:cs typeface="Arial"/>
            </a:endParaRPr>
          </a:p>
        </p:txBody>
      </p:sp>
      <p:sp>
        <p:nvSpPr>
          <p:cNvPr id="7" name="object 11">
            <a:extLst>
              <a:ext uri="{FF2B5EF4-FFF2-40B4-BE49-F238E27FC236}">
                <a16:creationId xmlns:a16="http://schemas.microsoft.com/office/drawing/2014/main" id="{9FDCE1C6-5979-420F-A9C9-D05FF4892DE3}"/>
              </a:ext>
            </a:extLst>
          </p:cNvPr>
          <p:cNvSpPr txBox="1"/>
          <p:nvPr/>
        </p:nvSpPr>
        <p:spPr>
          <a:xfrm>
            <a:off x="1016831" y="2770496"/>
            <a:ext cx="9843293" cy="628377"/>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ES" sz="2000" dirty="0">
                <a:latin typeface="Arial"/>
                <a:cs typeface="Arial"/>
              </a:rPr>
              <a:t>Son también llamados de soporte, son los que proporcionan los medios (recursos) y el apoyo necesario para que los procesos clave se puedan llevar a cabo.</a:t>
            </a:r>
            <a:endParaRPr sz="2000" dirty="0">
              <a:latin typeface="Arial"/>
              <a:cs typeface="Arial"/>
            </a:endParaRPr>
          </a:p>
        </p:txBody>
      </p:sp>
      <p:sp>
        <p:nvSpPr>
          <p:cNvPr id="8" name="object 2">
            <a:extLst>
              <a:ext uri="{FF2B5EF4-FFF2-40B4-BE49-F238E27FC236}">
                <a16:creationId xmlns:a16="http://schemas.microsoft.com/office/drawing/2014/main" id="{EA7E77EC-E6E8-4A21-91A8-E226DEA7BEAC}"/>
              </a:ext>
            </a:extLst>
          </p:cNvPr>
          <p:cNvSpPr txBox="1">
            <a:spLocks/>
          </p:cNvSpPr>
          <p:nvPr/>
        </p:nvSpPr>
        <p:spPr>
          <a:xfrm>
            <a:off x="425071" y="428518"/>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spTree>
    <p:extLst>
      <p:ext uri="{BB962C8B-B14F-4D97-AF65-F5344CB8AC3E}">
        <p14:creationId xmlns:p14="http://schemas.microsoft.com/office/powerpoint/2010/main" val="3716311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076BCD52-E921-4669-8DD9-4323F2113CD6}"/>
              </a:ext>
            </a:extLst>
          </p:cNvPr>
          <p:cNvSpPr txBox="1">
            <a:spLocks/>
          </p:cNvSpPr>
          <p:nvPr/>
        </p:nvSpPr>
        <p:spPr>
          <a:xfrm>
            <a:off x="11286067" y="6373283"/>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28</a:t>
            </a:fld>
            <a:endParaRPr lang="es-EC" sz="1400" spc="-5" dirty="0"/>
          </a:p>
        </p:txBody>
      </p:sp>
      <p:sp>
        <p:nvSpPr>
          <p:cNvPr id="6" name="object 2">
            <a:extLst>
              <a:ext uri="{FF2B5EF4-FFF2-40B4-BE49-F238E27FC236}">
                <a16:creationId xmlns:a16="http://schemas.microsoft.com/office/drawing/2014/main" id="{7926C2CA-9400-4694-AECD-CC1F73FE83AC}"/>
              </a:ext>
            </a:extLst>
          </p:cNvPr>
          <p:cNvSpPr txBox="1">
            <a:spLocks/>
          </p:cNvSpPr>
          <p:nvPr/>
        </p:nvSpPr>
        <p:spPr>
          <a:xfrm>
            <a:off x="154137" y="32502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pic>
        <p:nvPicPr>
          <p:cNvPr id="7" name="Imagen 6">
            <a:extLst>
              <a:ext uri="{FF2B5EF4-FFF2-40B4-BE49-F238E27FC236}">
                <a16:creationId xmlns:a16="http://schemas.microsoft.com/office/drawing/2014/main" id="{F7B8D9E5-B7DD-4B29-AFC3-1AB507FF695D}"/>
              </a:ext>
            </a:extLst>
          </p:cNvPr>
          <p:cNvPicPr>
            <a:picLocks noChangeAspect="1"/>
          </p:cNvPicPr>
          <p:nvPr/>
        </p:nvPicPr>
        <p:blipFill>
          <a:blip r:embed="rId2"/>
          <a:stretch>
            <a:fillRect/>
          </a:stretch>
        </p:blipFill>
        <p:spPr>
          <a:xfrm>
            <a:off x="1293957" y="2387154"/>
            <a:ext cx="9145443" cy="2957979"/>
          </a:xfrm>
          <a:prstGeom prst="rect">
            <a:avLst/>
          </a:prstGeom>
        </p:spPr>
      </p:pic>
      <p:sp>
        <p:nvSpPr>
          <p:cNvPr id="8" name="object 4">
            <a:extLst>
              <a:ext uri="{FF2B5EF4-FFF2-40B4-BE49-F238E27FC236}">
                <a16:creationId xmlns:a16="http://schemas.microsoft.com/office/drawing/2014/main" id="{6AE48792-71FB-441D-B2EF-C5F6D305D872}"/>
              </a:ext>
            </a:extLst>
          </p:cNvPr>
          <p:cNvSpPr txBox="1"/>
          <p:nvPr/>
        </p:nvSpPr>
        <p:spPr>
          <a:xfrm>
            <a:off x="779236" y="1626686"/>
            <a:ext cx="3716564" cy="479618"/>
          </a:xfrm>
          <a:prstGeom prst="rect">
            <a:avLst/>
          </a:prstGeom>
          <a:solidFill>
            <a:srgbClr val="FFC000"/>
          </a:solidFill>
          <a:ln w="25907">
            <a:solidFill>
              <a:schemeClr val="accent6">
                <a:lumMod val="75000"/>
              </a:schemeClr>
            </a:solidFill>
          </a:ln>
        </p:spPr>
        <p:txBody>
          <a:bodyPr vert="horz" wrap="square" lIns="0" tIns="109220" rIns="0" bIns="0" rtlCol="0">
            <a:spAutoFit/>
          </a:bodyPr>
          <a:lstStyle/>
          <a:p>
            <a:pPr marL="174625">
              <a:spcBef>
                <a:spcPts val="860"/>
              </a:spcBef>
            </a:pPr>
            <a:r>
              <a:rPr lang="es-EC" sz="2400" b="1" spc="-5" dirty="0">
                <a:solidFill>
                  <a:srgbClr val="0E7DC5"/>
                </a:solidFill>
                <a:latin typeface="Arial"/>
                <a:cs typeface="Arial"/>
              </a:rPr>
              <a:t>Procesos de apoyo</a:t>
            </a:r>
            <a:endParaRPr sz="2400" dirty="0">
              <a:latin typeface="Arial"/>
              <a:cs typeface="Arial"/>
            </a:endParaRPr>
          </a:p>
        </p:txBody>
      </p:sp>
    </p:spTree>
    <p:extLst>
      <p:ext uri="{BB962C8B-B14F-4D97-AF65-F5344CB8AC3E}">
        <p14:creationId xmlns:p14="http://schemas.microsoft.com/office/powerpoint/2010/main" val="3441873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678469A0-4131-4C6D-8F6C-9A5C182B0883}"/>
              </a:ext>
            </a:extLst>
          </p:cNvPr>
          <p:cNvSpPr txBox="1">
            <a:spLocks/>
          </p:cNvSpPr>
          <p:nvPr/>
        </p:nvSpPr>
        <p:spPr>
          <a:xfrm>
            <a:off x="11022368" y="6318957"/>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29</a:t>
            </a:fld>
            <a:endParaRPr lang="es-EC" sz="1400" spc="-5" dirty="0"/>
          </a:p>
        </p:txBody>
      </p:sp>
      <p:pic>
        <p:nvPicPr>
          <p:cNvPr id="6" name="Imagen 5">
            <a:extLst>
              <a:ext uri="{FF2B5EF4-FFF2-40B4-BE49-F238E27FC236}">
                <a16:creationId xmlns:a16="http://schemas.microsoft.com/office/drawing/2014/main" id="{942BC5CC-2352-4435-BEE4-08C7CC696CF3}"/>
              </a:ext>
            </a:extLst>
          </p:cNvPr>
          <p:cNvPicPr>
            <a:picLocks noChangeAspect="1"/>
          </p:cNvPicPr>
          <p:nvPr/>
        </p:nvPicPr>
        <p:blipFill>
          <a:blip r:embed="rId2"/>
          <a:stretch>
            <a:fillRect/>
          </a:stretch>
        </p:blipFill>
        <p:spPr>
          <a:xfrm>
            <a:off x="3854808" y="1252526"/>
            <a:ext cx="6400800" cy="5066431"/>
          </a:xfrm>
          <a:prstGeom prst="rect">
            <a:avLst/>
          </a:prstGeom>
        </p:spPr>
      </p:pic>
      <p:sp>
        <p:nvSpPr>
          <p:cNvPr id="7" name="object 2">
            <a:extLst>
              <a:ext uri="{FF2B5EF4-FFF2-40B4-BE49-F238E27FC236}">
                <a16:creationId xmlns:a16="http://schemas.microsoft.com/office/drawing/2014/main" id="{442E8803-E7D6-4A01-8065-802C46CD4C76}"/>
              </a:ext>
            </a:extLst>
          </p:cNvPr>
          <p:cNvSpPr txBox="1">
            <a:spLocks/>
          </p:cNvSpPr>
          <p:nvPr/>
        </p:nvSpPr>
        <p:spPr>
          <a:xfrm>
            <a:off x="408137" y="324242"/>
            <a:ext cx="9753600" cy="873957"/>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4.4 Sistema de gestión (Calidad - Ambiental - Seguridad y salud) y sus procesos</a:t>
            </a:r>
            <a:endParaRPr lang="es-MX" b="1" kern="0" spc="-5" dirty="0">
              <a:solidFill>
                <a:schemeClr val="accent5">
                  <a:lumMod val="50000"/>
                </a:schemeClr>
              </a:solidFill>
            </a:endParaRPr>
          </a:p>
        </p:txBody>
      </p:sp>
      <p:sp>
        <p:nvSpPr>
          <p:cNvPr id="8" name="object 4">
            <a:extLst>
              <a:ext uri="{FF2B5EF4-FFF2-40B4-BE49-F238E27FC236}">
                <a16:creationId xmlns:a16="http://schemas.microsoft.com/office/drawing/2014/main" id="{8B6FD8F5-2BEB-48FD-ADE9-C39194B90555}"/>
              </a:ext>
            </a:extLst>
          </p:cNvPr>
          <p:cNvSpPr txBox="1"/>
          <p:nvPr/>
        </p:nvSpPr>
        <p:spPr>
          <a:xfrm>
            <a:off x="784735" y="3045801"/>
            <a:ext cx="2303313" cy="848950"/>
          </a:xfrm>
          <a:prstGeom prst="rect">
            <a:avLst/>
          </a:prstGeom>
          <a:solidFill>
            <a:srgbClr val="92D050"/>
          </a:solidFill>
          <a:ln w="25907">
            <a:solidFill>
              <a:srgbClr val="00B050"/>
            </a:solidFill>
          </a:ln>
        </p:spPr>
        <p:txBody>
          <a:bodyPr vert="horz" wrap="square" lIns="0" tIns="109220" rIns="0" bIns="0" rtlCol="0">
            <a:spAutoFit/>
          </a:bodyPr>
          <a:lstStyle/>
          <a:p>
            <a:pPr marL="174625">
              <a:spcBef>
                <a:spcPts val="860"/>
              </a:spcBef>
            </a:pPr>
            <a:r>
              <a:rPr lang="es-EC" sz="2400" b="1" spc="-5" dirty="0">
                <a:solidFill>
                  <a:srgbClr val="0E7DC5"/>
                </a:solidFill>
                <a:latin typeface="Arial"/>
                <a:cs typeface="Arial"/>
              </a:rPr>
              <a:t>Diagrama de procesos</a:t>
            </a:r>
            <a:endParaRPr sz="2400" dirty="0">
              <a:latin typeface="Arial"/>
              <a:cs typeface="Arial"/>
            </a:endParaRPr>
          </a:p>
        </p:txBody>
      </p:sp>
    </p:spTree>
    <p:extLst>
      <p:ext uri="{BB962C8B-B14F-4D97-AF65-F5344CB8AC3E}">
        <p14:creationId xmlns:p14="http://schemas.microsoft.com/office/powerpoint/2010/main" val="2523475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36C17D8D-3B02-4402-80D0-C0BB702E1BE5}"/>
              </a:ext>
            </a:extLst>
          </p:cNvPr>
          <p:cNvSpPr txBox="1">
            <a:spLocks noGrp="1"/>
          </p:cNvSpPr>
          <p:nvPr>
            <p:ph type="title"/>
          </p:nvPr>
        </p:nvSpPr>
        <p:spPr>
          <a:xfrm>
            <a:off x="3505200" y="2819400"/>
            <a:ext cx="5105400" cy="704680"/>
          </a:xfrm>
          <a:prstGeom prst="rect">
            <a:avLst/>
          </a:prstGeom>
        </p:spPr>
        <p:txBody>
          <a:bodyPr vert="horz" wrap="square" lIns="0" tIns="12065" rIns="0" bIns="0" rtlCol="0">
            <a:spAutoFit/>
          </a:bodyPr>
          <a:lstStyle/>
          <a:p>
            <a:pPr marL="12700">
              <a:spcBef>
                <a:spcPts val="95"/>
              </a:spcBef>
            </a:pPr>
            <a:r>
              <a:rPr lang="es-EC" sz="4500" b="1" dirty="0">
                <a:solidFill>
                  <a:schemeClr val="tx1"/>
                </a:solidFill>
              </a:rPr>
              <a:t>¿PREGUNTAS?….</a:t>
            </a:r>
            <a:endParaRPr sz="4500" b="1" dirty="0">
              <a:solidFill>
                <a:schemeClr val="tx1"/>
              </a:solidFill>
            </a:endParaRPr>
          </a:p>
        </p:txBody>
      </p:sp>
      <p:sp>
        <p:nvSpPr>
          <p:cNvPr id="5" name="object 9">
            <a:extLst>
              <a:ext uri="{FF2B5EF4-FFF2-40B4-BE49-F238E27FC236}">
                <a16:creationId xmlns:a16="http://schemas.microsoft.com/office/drawing/2014/main" id="{B715DCCF-23BD-4FAA-A8E3-0215D04499E2}"/>
              </a:ext>
            </a:extLst>
          </p:cNvPr>
          <p:cNvSpPr txBox="1">
            <a:spLocks/>
          </p:cNvSpPr>
          <p:nvPr/>
        </p:nvSpPr>
        <p:spPr>
          <a:xfrm>
            <a:off x="11318495" y="6399482"/>
            <a:ext cx="2743200" cy="181332"/>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z="1400" spc="-5" smtClean="0"/>
              <a:pPr marL="38100">
                <a:lnSpc>
                  <a:spcPts val="1425"/>
                </a:lnSpc>
              </a:pPr>
              <a:t>30</a:t>
            </a:fld>
            <a:endParaRPr lang="es-EC" sz="1400" spc="-5" dirty="0"/>
          </a:p>
        </p:txBody>
      </p:sp>
    </p:spTree>
    <p:extLst>
      <p:ext uri="{BB962C8B-B14F-4D97-AF65-F5344CB8AC3E}">
        <p14:creationId xmlns:p14="http://schemas.microsoft.com/office/powerpoint/2010/main" val="2843179650"/>
      </p:ext>
    </p:extLst>
  </p:cSld>
  <p:clrMapOvr>
    <a:masterClrMapping/>
  </p:clrMapOvr>
</p:sld>
</file>

<file path=ppt/theme/theme1.xml><?xml version="1.0" encoding="utf-8"?>
<a:theme xmlns:a="http://schemas.openxmlformats.org/drawingml/2006/main" name="1_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1227</Words>
  <Application>Microsoft Office PowerPoint</Application>
  <PresentationFormat>Panorámica</PresentationFormat>
  <Paragraphs>167</Paragraphs>
  <Slides>30</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30</vt:i4>
      </vt:variant>
    </vt:vector>
  </HeadingPairs>
  <TitlesOfParts>
    <vt:vector size="33" baseType="lpstr">
      <vt:lpstr>Arial</vt:lpstr>
      <vt:lpstr>Calibri</vt:lpstr>
      <vt:lpstr>1_Tema de Office</vt:lpstr>
      <vt:lpstr>Presentación de PowerPoint</vt:lpstr>
      <vt:lpstr>Presentación de PowerPoint</vt:lpstr>
      <vt:lpstr>Presentación de PowerPoint</vt:lpstr>
      <vt:lpstr>4.1 Comprensión de la organización y su contexto (Contexto interno)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Véliz Narváez</dc:creator>
  <cp:lastModifiedBy>Luis Clavijo Ayala</cp:lastModifiedBy>
  <cp:revision>6</cp:revision>
  <dcterms:created xsi:type="dcterms:W3CDTF">2022-12-07T13:37:23Z</dcterms:created>
  <dcterms:modified xsi:type="dcterms:W3CDTF">2022-12-08T04:59:35Z</dcterms:modified>
</cp:coreProperties>
</file>