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69" r:id="rId2"/>
    <p:sldId id="361" r:id="rId3"/>
    <p:sldId id="370" r:id="rId4"/>
    <p:sldId id="372" r:id="rId5"/>
    <p:sldId id="371" r:id="rId6"/>
    <p:sldId id="402" r:id="rId7"/>
    <p:sldId id="401" r:id="rId8"/>
    <p:sldId id="391" r:id="rId9"/>
    <p:sldId id="392" r:id="rId10"/>
    <p:sldId id="393" r:id="rId11"/>
    <p:sldId id="394" r:id="rId12"/>
    <p:sldId id="395" r:id="rId13"/>
    <p:sldId id="396" r:id="rId14"/>
    <p:sldId id="264" r:id="rId15"/>
    <p:sldId id="397" r:id="rId16"/>
    <p:sldId id="398" r:id="rId17"/>
    <p:sldId id="399" r:id="rId18"/>
    <p:sldId id="403" r:id="rId19"/>
    <p:sldId id="373" r:id="rId20"/>
    <p:sldId id="374" r:id="rId21"/>
    <p:sldId id="380" r:id="rId22"/>
    <p:sldId id="375" r:id="rId23"/>
    <p:sldId id="404" r:id="rId24"/>
    <p:sldId id="378" r:id="rId25"/>
    <p:sldId id="322" r:id="rId26"/>
    <p:sldId id="323" r:id="rId27"/>
    <p:sldId id="377" r:id="rId28"/>
    <p:sldId id="400" r:id="rId2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0C856-DD20-4338-876C-0D4EFCA4EA8E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2C7E4-6AF6-4689-9B02-F577862C9DC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5420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6594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1505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436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3420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0885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2099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5027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8782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9362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6405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9070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6132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8871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2384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5740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9455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6457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9674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9754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6743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57" name="Google Shape;135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7115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68" name="Google Shape;1368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5301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20550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4685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EA00A-7C7E-7819-F01C-240E89CB0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1500D9-120A-C325-4243-EA9DA0E40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631A3-B0C9-112C-4B39-0D94E96AC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713B5-3266-44A7-847D-61AB7A817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E0B976-6C4B-8482-750B-1EED26F1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664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2BC1C-E972-5D37-631D-14ACE73F8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E8C541-55F8-A229-A205-6CC33D26F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3D61D0-B654-571A-D583-8B3D9647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59E0CC-5269-528B-3FDA-F7F47E1F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5FE74-EC1C-CD13-C49A-284C3DB6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0371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C1866-7E87-6A5C-EA70-0B615BD40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0C1C64-6208-7FD6-E650-EB4EC4D1F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5F0F13-FB30-34C5-0F0B-3DE4E9587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6EFA9E-D666-0243-215A-E163ED69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14397B-5AB5-3652-F293-BF55895A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6898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9F8A6-643F-43DA-9ACE-CF54E2EB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231B0F-B0EA-A215-18AC-DA9364DD9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88BE8C-A40C-46FC-EE94-EE5EB6DCB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F7B57E-C24B-AA8E-D655-69F0B590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C96045-79C5-8CCF-8BF8-98116E32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F4402A-1E00-BBA5-81C3-7511C6BC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158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EC91B-32CE-FA46-3786-47BF57300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9724FA-EB70-8B8A-2283-43E14755A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FDBF8A-8B68-A6F5-562D-D73B94A58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E893FA-448C-4116-1603-7AB3A382C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BA9339-3EE9-D00F-90CA-06569ABFE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635155-1AE5-22C3-7D96-30AC6643B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3992283-EBF0-319B-1BBB-502E913E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2F35CD-6FC6-A679-2F5E-A40DE24A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300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EE0746-CCE0-0043-E8C8-8581C3F9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E80766-B0E5-98E9-8003-5476CB71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E79286-3DD8-8C02-365C-78EE0EE5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092B1E-E921-E856-22F7-05053CD60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293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51C86-799A-9B50-EC62-9D34AAD0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E89494-0A20-9B78-EF26-853DECD5B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755858-EEF3-58B2-84D0-5DCF6F01A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9226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05C717-66AB-F791-015D-9438B074D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8F5B8F-6E64-C89E-64F0-69A91A677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21ADC7-600C-EA67-3860-E27218DBD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E30292-6690-24B8-FBF2-CD1F0ECF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C247A7-10D5-1FE9-2344-5E579745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00DA5A-17B3-C67C-AAD5-9220D90E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7178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4112D-A3E3-7A27-CAC6-1FE61F818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153AFF1-09D9-FB23-7F5C-D6E3479AD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DEDEB6-F503-4740-FB1B-AF69B22DD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8C37B-FC3B-CCA3-1EC3-B6707BA1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CC9ED4-74E5-D2D1-EBE0-BCB34D9E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1EBB9C-927F-6836-7024-42711E6D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412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07D26-8EC1-98DE-9C22-24B0893C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B7673B-BEE3-1571-B39E-AA5401CE9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B6C9D7-F718-3406-3971-3B9EE2A72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5EBFE8-3EDC-DFF7-0449-1C62FDF29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FCB94-7FE2-1913-21AE-F09CD883C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27582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2E09D0-49B7-1370-527E-7A88B1318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28C0CC-0EBF-8958-602E-77CFCB262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AD096-F0A3-5B3D-5E57-090BC8EA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E848EB-7167-FCF7-E6FF-C0509FC2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6A1DD8-2FAB-C0C2-E857-51EBF26D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966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A17670-5767-8BF0-461B-6FF15D494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8BD59-FB2A-4FB3-20FC-7C5D97640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D07B84-31A8-F8DB-55DF-527BA1AAD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77684-4047-4F43-A034-F00B50ED10A3}" type="datetimeFigureOut">
              <a:rPr lang="es-EC" smtClean="0"/>
              <a:t>14/5/2023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6C256D-F54F-9138-9CD8-F4639B18C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C25C7-F535-FEC2-1795-A4A240D69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51AB4-8BB4-4391-9403-16FFCED51A2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11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0dRUooaEZZI?start=8&amp;feature=oembed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g_u_-OD1_z0?start=1&amp;feature=oembe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uE7Aa8tVneo?start=88&amp;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254" name="Google Shape;254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5" name="Google Shape;255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6" name="Google Shape;256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257" name="Google Shape;257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" name="Google Shape;258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9" name="Google Shape;259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260" name="Google Shape;260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1" name="Google Shape;261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62" name="Google Shape;262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63" name="Google Shape;263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67" name="Google Shape;267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70" name="Google Shape;270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" name="Google Shape;272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73" name="Google Shape;273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6" name="Google Shape;276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78" name="Google Shape;278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79" name="Google Shape;279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80" name="Google Shape;280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81" name="Google Shape;281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82" name="Google Shape;282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86" name="Google Shape;286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89" name="Google Shape;289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92" name="Google Shape;292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lementos multimedia en línea 1" title="COMERCIAL HOMOFÓBICO DE SNICKERS">
            <a:hlinkClick r:id="" action="ppaction://media"/>
            <a:extLst>
              <a:ext uri="{FF2B5EF4-FFF2-40B4-BE49-F238E27FC236}">
                <a16:creationId xmlns:a16="http://schemas.microsoft.com/office/drawing/2014/main" id="{C2FBA4AE-1006-BE51-8B05-BAD544E7DF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32157" y="1054928"/>
            <a:ext cx="7397665" cy="417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6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lementos multimedia en línea 4" title="Heineken 2018 'Lighter is better' advert. Racist?">
            <a:hlinkClick r:id="" action="ppaction://media"/>
            <a:extLst>
              <a:ext uri="{FF2B5EF4-FFF2-40B4-BE49-F238E27FC236}">
                <a16:creationId xmlns:a16="http://schemas.microsoft.com/office/drawing/2014/main" id="{5726C269-5D70-1BD1-D247-8D75F56C58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47844" y="842894"/>
            <a:ext cx="8429691" cy="476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1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lementos multimedia en línea 1" title="Me estás matando, Zuckerberg l EL TIEMPO l CEET">
            <a:hlinkClick r:id="" action="ppaction://media"/>
            <a:extLst>
              <a:ext uri="{FF2B5EF4-FFF2-40B4-BE49-F238E27FC236}">
                <a16:creationId xmlns:a16="http://schemas.microsoft.com/office/drawing/2014/main" id="{6AC9BB8F-B6CE-BAFF-286A-6C281270D14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49287" y="973107"/>
            <a:ext cx="8410322" cy="475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VALIDACIÓN DE MÉTODO FISICO QUÍMICO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782968-74C7-5A2B-2B1D-BA3AD4FCC98A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AF5542-8F06-56DF-117C-737D37403B38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049BCC-C377-BDFA-57AD-AA1BDBB534E9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E7F011-9C40-DD01-47EE-16F4F3C360ED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pic>
        <p:nvPicPr>
          <p:cNvPr id="4" name="Gráfico 3" descr="Probeta">
            <a:extLst>
              <a:ext uri="{FF2B5EF4-FFF2-40B4-BE49-F238E27FC236}">
                <a16:creationId xmlns:a16="http://schemas.microsoft.com/office/drawing/2014/main" id="{0018A828-0415-21B8-35E3-7F751E426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9774" y="456868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1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53B9128-A35A-157B-B13C-9656F9339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088" y="1212414"/>
            <a:ext cx="6562769" cy="41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86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83C0C9-B307-D880-ADBA-C17BC804C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565" y="1628775"/>
            <a:ext cx="7398647" cy="41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4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635B333-9566-ED66-500F-72863BDBC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059" y="901148"/>
            <a:ext cx="8072253" cy="424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5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4654209-7F45-5F1D-3E26-9246A860B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8462" y="1576387"/>
            <a:ext cx="63150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04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809D48D-A043-9CA6-6890-7C7A4DE1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1" y="1220028"/>
            <a:ext cx="9524678" cy="39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46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83BD5C-38BA-B476-EAB1-B98094BAD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431" y="1655486"/>
            <a:ext cx="7387709" cy="300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49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VALIDACIÓN DE MÉTODO MICROBIOLÓGICO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782968-74C7-5A2B-2B1D-BA3AD4FCC98A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AF5542-8F06-56DF-117C-737D37403B38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049BCC-C377-BDFA-57AD-AA1BDBB534E9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E7F011-9C40-DD01-47EE-16F4F3C360ED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pic>
        <p:nvPicPr>
          <p:cNvPr id="6" name="Gráfico 5" descr="Microscopio">
            <a:extLst>
              <a:ext uri="{FF2B5EF4-FFF2-40B4-BE49-F238E27FC236}">
                <a16:creationId xmlns:a16="http://schemas.microsoft.com/office/drawing/2014/main" id="{39F343F7-61A7-01F1-8488-18B251804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0504" y="45686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E09D00-C4E9-7D22-E3D9-29154AAF0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587" y="728662"/>
            <a:ext cx="88868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98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5234698-AD9D-D4E5-8F1C-6D1A963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62" y="1109662"/>
            <a:ext cx="837247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11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3B76B68-B83A-B15C-67F6-ACF968577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141" y="446225"/>
            <a:ext cx="921067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27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INTERLABORATORIOS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782968-74C7-5A2B-2B1D-BA3AD4FCC98A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AF5542-8F06-56DF-117C-737D37403B38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049BCC-C377-BDFA-57AD-AA1BDBB534E9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E7F011-9C40-DD01-47EE-16F4F3C360ED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76947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FB29C3A-62A8-0D98-79B0-F8DBCDDD7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9" y="901148"/>
            <a:ext cx="9455629" cy="475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46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C4EEC74-AC02-91D4-DAC3-087F3CCF7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723" y="1113183"/>
            <a:ext cx="9217386" cy="47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3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C1ECED-0B56-59F8-B479-9B60249CC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04" y="914401"/>
            <a:ext cx="9645032" cy="483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92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438D335-68FA-A7ED-BAF8-BF6829425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275" y="1046922"/>
            <a:ext cx="9399442" cy="489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68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INCERTIDUMBRE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782968-74C7-5A2B-2B1D-BA3AD4FCC98A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AF5542-8F06-56DF-117C-737D37403B38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049BCC-C377-BDFA-57AD-AA1BDBB534E9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E7F011-9C40-DD01-47EE-16F4F3C360ED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4980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AF73D08-BE6B-881F-5E2F-18EE21BF8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50" y="2062162"/>
            <a:ext cx="4152900" cy="2733675"/>
          </a:xfrm>
          <a:prstGeom prst="rect">
            <a:avLst/>
          </a:prstGeom>
        </p:spPr>
      </p:pic>
      <p:sp>
        <p:nvSpPr>
          <p:cNvPr id="4" name="Google Shape;1360;p65">
            <a:extLst>
              <a:ext uri="{FF2B5EF4-FFF2-40B4-BE49-F238E27FC236}">
                <a16:creationId xmlns:a16="http://schemas.microsoft.com/office/drawing/2014/main" id="{1E8611AD-8124-3991-24E8-D40299BF45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1664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9" name="Google Shape;1359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65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9723" y="2488510"/>
            <a:ext cx="22383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92278" y="2793310"/>
            <a:ext cx="37052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049" y="1962131"/>
            <a:ext cx="2124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65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65"/>
          <p:cNvSpPr/>
          <p:nvPr/>
        </p:nvSpPr>
        <p:spPr>
          <a:xfrm>
            <a:off x="6938447" y="3116332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8826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0" name="Google Shape;137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66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66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66"/>
          <p:cNvSpPr/>
          <p:nvPr/>
        </p:nvSpPr>
        <p:spPr>
          <a:xfrm>
            <a:off x="7402273" y="3103079"/>
            <a:ext cx="516832" cy="35201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4" name="Google Shape;1374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513" y="1638281"/>
            <a:ext cx="66103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7204" y="2674246"/>
            <a:ext cx="34099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51862" y="4313685"/>
            <a:ext cx="421957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55678" y="5904930"/>
            <a:ext cx="338137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66"/>
          <p:cNvSpPr/>
          <p:nvPr/>
        </p:nvSpPr>
        <p:spPr>
          <a:xfrm>
            <a:off x="9561649" y="3883921"/>
            <a:ext cx="297968" cy="3302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66"/>
          <p:cNvSpPr/>
          <p:nvPr/>
        </p:nvSpPr>
        <p:spPr>
          <a:xfrm>
            <a:off x="9561649" y="5470454"/>
            <a:ext cx="297968" cy="3302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7FEDA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9420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D3FC03B-833A-98BD-8F48-CB28C7D20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809625"/>
            <a:ext cx="85344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87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Qué es Kahoot y para qué sirve?">
            <a:extLst>
              <a:ext uri="{FF2B5EF4-FFF2-40B4-BE49-F238E27FC236}">
                <a16:creationId xmlns:a16="http://schemas.microsoft.com/office/drawing/2014/main" id="{B9EC5673-DBAB-2996-ADBB-D5BEFAB94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053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84</Words>
  <Application>Microsoft Office PowerPoint</Application>
  <PresentationFormat>Panorámica</PresentationFormat>
  <Paragraphs>44</Paragraphs>
  <Slides>28</Slides>
  <Notes>28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Tema de Office</vt:lpstr>
      <vt:lpstr> ISO 17025:2005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Incertidumbre</vt:lpstr>
      <vt:lpstr>Incertidumbre</vt:lpstr>
      <vt:lpstr>Incertidumbre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Paulina Arias</dc:creator>
  <cp:lastModifiedBy>Paulina Arias</cp:lastModifiedBy>
  <cp:revision>3</cp:revision>
  <dcterms:created xsi:type="dcterms:W3CDTF">2023-05-15T01:02:39Z</dcterms:created>
  <dcterms:modified xsi:type="dcterms:W3CDTF">2023-05-15T03:35:24Z</dcterms:modified>
</cp:coreProperties>
</file>