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33" roundtripDataSignature="AMtx7mhowuXcOHbVR9WSVbSwwMVzPRQH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customschemas.google.com/relationships/presentationmetadata" Target="metadata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EC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86" name="Google Shape;86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11" name="Google Shape;111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29" name="Google Shape;129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59" name="Google Shape;159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95" name="Google Shape;195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217" name="Google Shape;217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225" name="Google Shape;225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250" name="Google Shape;250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259" name="Google Shape;259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275" name="Google Shape;275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291" name="Google Shape;291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313" name="Google Shape;313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321" name="Google Shape;321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329" name="Google Shape;329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337" name="Google Shape;337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353" name="Google Shape;353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370" name="Google Shape;370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377" name="Google Shape;377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384" name="Google Shape;384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409" name="Google Shape;409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450" name="Google Shape;450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481" name="Google Shape;481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503" name="Google Shape;503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527" name="Google Shape;527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535" name="Google Shape;535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543" name="Google Shape;543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567" name="Google Shape;567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3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3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3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4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11.png"/><Relationship Id="rId5" Type="http://schemas.openxmlformats.org/officeDocument/2006/relationships/image" Target="../media/image4.png"/><Relationship Id="rId6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13.png"/><Relationship Id="rId7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Relationship Id="rId4" Type="http://schemas.openxmlformats.org/officeDocument/2006/relationships/image" Target="../media/image3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Relationship Id="rId4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Relationship Id="rId4" Type="http://schemas.openxmlformats.org/officeDocument/2006/relationships/image" Target="../media/image21.png"/><Relationship Id="rId5" Type="http://schemas.openxmlformats.org/officeDocument/2006/relationships/image" Target="../media/image12.jpg"/><Relationship Id="rId6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Relationship Id="rId4" Type="http://schemas.openxmlformats.org/officeDocument/2006/relationships/image" Target="../media/image15.png"/><Relationship Id="rId5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jpg"/><Relationship Id="rId4" Type="http://schemas.openxmlformats.org/officeDocument/2006/relationships/image" Target="../media/image2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Relationship Id="rId4" Type="http://schemas.openxmlformats.org/officeDocument/2006/relationships/image" Target="../media/image16.png"/><Relationship Id="rId5" Type="http://schemas.openxmlformats.org/officeDocument/2006/relationships/image" Target="../media/image2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Relationship Id="rId4" Type="http://schemas.openxmlformats.org/officeDocument/2006/relationships/image" Target="../media/image2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jpg"/><Relationship Id="rId4" Type="http://schemas.openxmlformats.org/officeDocument/2006/relationships/image" Target="../media/image3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jpg"/><Relationship Id="rId4" Type="http://schemas.openxmlformats.org/officeDocument/2006/relationships/image" Target="../media/image22.jpg"/><Relationship Id="rId5" Type="http://schemas.openxmlformats.org/officeDocument/2006/relationships/image" Target="../media/image48.jpg"/><Relationship Id="rId6" Type="http://schemas.openxmlformats.org/officeDocument/2006/relationships/image" Target="../media/image23.jpg"/><Relationship Id="rId7" Type="http://schemas.openxmlformats.org/officeDocument/2006/relationships/image" Target="../media/image5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jpg"/><Relationship Id="rId4" Type="http://schemas.openxmlformats.org/officeDocument/2006/relationships/image" Target="../media/image2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jpg"/><Relationship Id="rId4" Type="http://schemas.openxmlformats.org/officeDocument/2006/relationships/image" Target="../media/image4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jpg"/><Relationship Id="rId4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jpg"/><Relationship Id="rId4" Type="http://schemas.openxmlformats.org/officeDocument/2006/relationships/image" Target="../media/image17.jpg"/><Relationship Id="rId5" Type="http://schemas.openxmlformats.org/officeDocument/2006/relationships/image" Target="../media/image20.png"/><Relationship Id="rId6" Type="http://schemas.openxmlformats.org/officeDocument/2006/relationships/image" Target="../media/image5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jpg"/><Relationship Id="rId4" Type="http://schemas.openxmlformats.org/officeDocument/2006/relationships/image" Target="../media/image19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jpg"/><Relationship Id="rId4" Type="http://schemas.openxmlformats.org/officeDocument/2006/relationships/image" Target="../media/image3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jpg"/><Relationship Id="rId4" Type="http://schemas.openxmlformats.org/officeDocument/2006/relationships/image" Target="../media/image3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jpg"/><Relationship Id="rId4" Type="http://schemas.openxmlformats.org/officeDocument/2006/relationships/image" Target="../media/image29.png"/><Relationship Id="rId5" Type="http://schemas.openxmlformats.org/officeDocument/2006/relationships/image" Target="../media/image2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jpg"/><Relationship Id="rId4" Type="http://schemas.openxmlformats.org/officeDocument/2006/relationships/image" Target="../media/image38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.jpg"/><Relationship Id="rId4" Type="http://schemas.openxmlformats.org/officeDocument/2006/relationships/image" Target="../media/image35.png"/><Relationship Id="rId5" Type="http://schemas.openxmlformats.org/officeDocument/2006/relationships/image" Target="../media/image43.png"/><Relationship Id="rId6" Type="http://schemas.openxmlformats.org/officeDocument/2006/relationships/image" Target="../media/image32.png"/><Relationship Id="rId7" Type="http://schemas.openxmlformats.org/officeDocument/2006/relationships/image" Target="../media/image3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.jpg"/><Relationship Id="rId4" Type="http://schemas.openxmlformats.org/officeDocument/2006/relationships/image" Target="../media/image39.png"/><Relationship Id="rId5" Type="http://schemas.openxmlformats.org/officeDocument/2006/relationships/image" Target="../media/image49.png"/><Relationship Id="rId6" Type="http://schemas.openxmlformats.org/officeDocument/2006/relationships/image" Target="../media/image3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0.jpg"/><Relationship Id="rId4" Type="http://schemas.openxmlformats.org/officeDocument/2006/relationships/image" Target="../media/image39.png"/><Relationship Id="rId5" Type="http://schemas.openxmlformats.org/officeDocument/2006/relationships/image" Target="../media/image49.png"/><Relationship Id="rId6" Type="http://schemas.openxmlformats.org/officeDocument/2006/relationships/image" Target="../media/image37.png"/><Relationship Id="rId7" Type="http://schemas.openxmlformats.org/officeDocument/2006/relationships/image" Target="../media/image4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0.jpg"/><Relationship Id="rId4" Type="http://schemas.openxmlformats.org/officeDocument/2006/relationships/image" Target="../media/image40.png"/><Relationship Id="rId5" Type="http://schemas.openxmlformats.org/officeDocument/2006/relationships/image" Target="../media/image4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0.jpg"/><Relationship Id="rId4" Type="http://schemas.openxmlformats.org/officeDocument/2006/relationships/image" Target="../media/image5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0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0.jpg"/><Relationship Id="rId4" Type="http://schemas.openxmlformats.org/officeDocument/2006/relationships/image" Target="../media/image52.jpg"/><Relationship Id="rId5" Type="http://schemas.openxmlformats.org/officeDocument/2006/relationships/image" Target="../media/image41.png"/><Relationship Id="rId6" Type="http://schemas.openxmlformats.org/officeDocument/2006/relationships/image" Target="../media/image54.png"/><Relationship Id="rId7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54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2"/>
          <p:cNvSpPr txBox="1"/>
          <p:nvPr>
            <p:ph type="title"/>
          </p:nvPr>
        </p:nvSpPr>
        <p:spPr>
          <a:xfrm>
            <a:off x="528709" y="451469"/>
            <a:ext cx="4242074" cy="1001575"/>
          </a:xfrm>
          <a:prstGeom prst="rect">
            <a:avLst/>
          </a:prstGeom>
          <a:solidFill>
            <a:srgbClr val="E7FEDA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Incertidumbre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99723" y="2488510"/>
            <a:ext cx="2238375" cy="158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92278" y="2793310"/>
            <a:ext cx="3705225" cy="97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92049" y="1962131"/>
            <a:ext cx="2124075" cy="29337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2"/>
          <p:cNvSpPr/>
          <p:nvPr/>
        </p:nvSpPr>
        <p:spPr>
          <a:xfrm>
            <a:off x="3578087" y="3279085"/>
            <a:ext cx="516832" cy="352011"/>
          </a:xfrm>
          <a:prstGeom prst="notchedRightArrow">
            <a:avLst>
              <a:gd fmla="val 50000" name="adj1"/>
              <a:gd fmla="val 50000" name="adj2"/>
            </a:avLst>
          </a:prstGeom>
          <a:solidFill>
            <a:srgbClr val="E7FEDA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6938447" y="3116332"/>
            <a:ext cx="516832" cy="352011"/>
          </a:xfrm>
          <a:prstGeom prst="notchedRightArrow">
            <a:avLst>
              <a:gd fmla="val 50000" name="adj1"/>
              <a:gd fmla="val 50000" name="adj2"/>
            </a:avLst>
          </a:prstGeom>
          <a:solidFill>
            <a:srgbClr val="E7FEDA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54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3"/>
          <p:cNvSpPr txBox="1"/>
          <p:nvPr>
            <p:ph type="title"/>
          </p:nvPr>
        </p:nvSpPr>
        <p:spPr>
          <a:xfrm>
            <a:off x="528709" y="451469"/>
            <a:ext cx="4242074" cy="1001575"/>
          </a:xfrm>
          <a:prstGeom prst="rect">
            <a:avLst/>
          </a:prstGeom>
          <a:solidFill>
            <a:srgbClr val="E7FEDA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Incertidumbre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"/>
          <p:cNvSpPr/>
          <p:nvPr/>
        </p:nvSpPr>
        <p:spPr>
          <a:xfrm>
            <a:off x="3578087" y="3279085"/>
            <a:ext cx="516832" cy="352011"/>
          </a:xfrm>
          <a:prstGeom prst="notchedRightArrow">
            <a:avLst>
              <a:gd fmla="val 50000" name="adj1"/>
              <a:gd fmla="val 50000" name="adj2"/>
            </a:avLst>
          </a:prstGeom>
          <a:solidFill>
            <a:srgbClr val="E7FEDA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/>
          <p:nvPr/>
        </p:nvSpPr>
        <p:spPr>
          <a:xfrm>
            <a:off x="7402273" y="3103079"/>
            <a:ext cx="516832" cy="352011"/>
          </a:xfrm>
          <a:prstGeom prst="notchedRightArrow">
            <a:avLst>
              <a:gd fmla="val 50000" name="adj1"/>
              <a:gd fmla="val 50000" name="adj2"/>
            </a:avLst>
          </a:prstGeom>
          <a:solidFill>
            <a:srgbClr val="E7FEDA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" name="Google Shape;10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6513" y="1638281"/>
            <a:ext cx="6610350" cy="358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57204" y="2674246"/>
            <a:ext cx="3409950" cy="120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51862" y="4313685"/>
            <a:ext cx="4219575" cy="105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155678" y="5904930"/>
            <a:ext cx="3381375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3"/>
          <p:cNvSpPr/>
          <p:nvPr/>
        </p:nvSpPr>
        <p:spPr>
          <a:xfrm>
            <a:off x="9561649" y="3883921"/>
            <a:ext cx="297968" cy="33027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E7FEDA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3"/>
          <p:cNvSpPr/>
          <p:nvPr/>
        </p:nvSpPr>
        <p:spPr>
          <a:xfrm>
            <a:off x="9561649" y="5470454"/>
            <a:ext cx="297968" cy="33027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E7FEDA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4"/>
          <p:cNvSpPr txBox="1"/>
          <p:nvPr>
            <p:ph type="title"/>
          </p:nvPr>
        </p:nvSpPr>
        <p:spPr>
          <a:xfrm>
            <a:off x="528709" y="451469"/>
            <a:ext cx="4242074" cy="1001575"/>
          </a:xfrm>
          <a:prstGeom prst="rect">
            <a:avLst/>
          </a:prstGeom>
          <a:solidFill>
            <a:srgbClr val="B3C6E7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Control de datos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5" name="Google Shape;11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6739" y="1714481"/>
            <a:ext cx="3429000" cy="3429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6" name="Google Shape;116;p4"/>
          <p:cNvGrpSpPr/>
          <p:nvPr/>
        </p:nvGrpSpPr>
        <p:grpSpPr>
          <a:xfrm>
            <a:off x="-129509" y="940703"/>
            <a:ext cx="10897983" cy="5571270"/>
            <a:chOff x="-4677215" y="-717007"/>
            <a:chExt cx="10897983" cy="5571270"/>
          </a:xfrm>
        </p:grpSpPr>
        <p:sp>
          <p:nvSpPr>
            <p:cNvPr id="117" name="Google Shape;117;p4"/>
            <p:cNvSpPr/>
            <p:nvPr/>
          </p:nvSpPr>
          <p:spPr>
            <a:xfrm>
              <a:off x="-4677215" y="-717007"/>
              <a:ext cx="5571270" cy="5571270"/>
            </a:xfrm>
            <a:prstGeom prst="blockArc">
              <a:avLst>
                <a:gd fmla="val 18900000" name="adj1"/>
                <a:gd fmla="val 2700000" name="adj2"/>
                <a:gd fmla="val 388" name="adj3"/>
              </a:avLst>
            </a:prstGeom>
            <a:noFill/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4"/>
            <p:cNvSpPr/>
            <p:nvPr/>
          </p:nvSpPr>
          <p:spPr>
            <a:xfrm>
              <a:off x="575001" y="413725"/>
              <a:ext cx="5645767" cy="827451"/>
            </a:xfrm>
            <a:prstGeom prst="rect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4"/>
            <p:cNvSpPr txBox="1"/>
            <p:nvPr/>
          </p:nvSpPr>
          <p:spPr>
            <a:xfrm>
              <a:off x="575001" y="413725"/>
              <a:ext cx="5645767" cy="8274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656775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300"/>
                <a:buFont typeface="Calibri"/>
                <a:buNone/>
              </a:pPr>
              <a:r>
                <a:rPr b="0" i="0" lang="es-EC" sz="3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Software validado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4"/>
            <p:cNvSpPr/>
            <p:nvPr/>
          </p:nvSpPr>
          <p:spPr>
            <a:xfrm>
              <a:off x="57844" y="310294"/>
              <a:ext cx="1034313" cy="1034313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4"/>
            <p:cNvSpPr/>
            <p:nvPr/>
          </p:nvSpPr>
          <p:spPr>
            <a:xfrm>
              <a:off x="875779" y="1654901"/>
              <a:ext cx="5344989" cy="827451"/>
            </a:xfrm>
            <a:prstGeom prst="rect">
              <a:avLst/>
            </a:prstGeom>
            <a:solidFill>
              <a:srgbClr val="4CC38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4"/>
            <p:cNvSpPr txBox="1"/>
            <p:nvPr/>
          </p:nvSpPr>
          <p:spPr>
            <a:xfrm>
              <a:off x="875779" y="1654901"/>
              <a:ext cx="5344989" cy="8274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656775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300"/>
                <a:buFont typeface="Calibri"/>
                <a:buNone/>
              </a:pPr>
              <a:r>
                <a:rPr b="0" i="0" lang="es-EC" sz="3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Protección de información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4"/>
            <p:cNvSpPr/>
            <p:nvPr/>
          </p:nvSpPr>
          <p:spPr>
            <a:xfrm>
              <a:off x="358623" y="1551470"/>
              <a:ext cx="1034313" cy="1034313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4CC38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4"/>
            <p:cNvSpPr/>
            <p:nvPr/>
          </p:nvSpPr>
          <p:spPr>
            <a:xfrm>
              <a:off x="575001" y="2896078"/>
              <a:ext cx="5645767" cy="827451"/>
            </a:xfrm>
            <a:prstGeom prst="rect">
              <a:avLst/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4"/>
            <p:cNvSpPr txBox="1"/>
            <p:nvPr/>
          </p:nvSpPr>
          <p:spPr>
            <a:xfrm>
              <a:off x="575001" y="2896078"/>
              <a:ext cx="5645767" cy="8274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656775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300"/>
                <a:buFont typeface="Calibri"/>
                <a:buNone/>
              </a:pPr>
              <a:r>
                <a:rPr b="0" i="0" lang="es-EC" sz="3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Mantenimiento de equipos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57844" y="2792647"/>
              <a:ext cx="1034313" cy="1034313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6FAB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"/>
          <p:cNvSpPr txBox="1"/>
          <p:nvPr>
            <p:ph type="title"/>
          </p:nvPr>
        </p:nvSpPr>
        <p:spPr>
          <a:xfrm>
            <a:off x="528709" y="451469"/>
            <a:ext cx="2612056" cy="1001575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Equipos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3" name="Google Shape;133;p5"/>
          <p:cNvGrpSpPr/>
          <p:nvPr/>
        </p:nvGrpSpPr>
        <p:grpSpPr>
          <a:xfrm>
            <a:off x="3662613" y="721024"/>
            <a:ext cx="4866772" cy="5415950"/>
            <a:chOff x="1630613" y="1358"/>
            <a:chExt cx="4866772" cy="5415950"/>
          </a:xfrm>
        </p:grpSpPr>
        <p:sp>
          <p:nvSpPr>
            <p:cNvPr id="134" name="Google Shape;134;p5"/>
            <p:cNvSpPr/>
            <p:nvPr/>
          </p:nvSpPr>
          <p:spPr>
            <a:xfrm>
              <a:off x="1967034" y="612368"/>
              <a:ext cx="4193930" cy="4193930"/>
            </a:xfrm>
            <a:prstGeom prst="blockArc">
              <a:avLst>
                <a:gd fmla="val 12600000" name="adj1"/>
                <a:gd fmla="val 16200000" name="adj2"/>
                <a:gd fmla="val 4521" name="adj3"/>
              </a:avLst>
            </a:prstGeom>
            <a:solidFill>
              <a:srgbClr val="6FA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5"/>
            <p:cNvSpPr/>
            <p:nvPr/>
          </p:nvSpPr>
          <p:spPr>
            <a:xfrm>
              <a:off x="1967034" y="612368"/>
              <a:ext cx="4193930" cy="4193930"/>
            </a:xfrm>
            <a:prstGeom prst="blockArc">
              <a:avLst>
                <a:gd fmla="val 9000000" name="adj1"/>
                <a:gd fmla="val 12600000" name="adj2"/>
                <a:gd fmla="val 4521" name="adj3"/>
              </a:avLst>
            </a:prstGeom>
            <a:solidFill>
              <a:srgbClr val="49B8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5"/>
            <p:cNvSpPr/>
            <p:nvPr/>
          </p:nvSpPr>
          <p:spPr>
            <a:xfrm>
              <a:off x="1967034" y="612368"/>
              <a:ext cx="4193930" cy="4193930"/>
            </a:xfrm>
            <a:prstGeom prst="blockArc">
              <a:avLst>
                <a:gd fmla="val 5400000" name="adj1"/>
                <a:gd fmla="val 9000000" name="adj2"/>
                <a:gd fmla="val 4521" name="adj3"/>
              </a:avLst>
            </a:prstGeom>
            <a:solidFill>
              <a:srgbClr val="49C0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5"/>
            <p:cNvSpPr/>
            <p:nvPr/>
          </p:nvSpPr>
          <p:spPr>
            <a:xfrm>
              <a:off x="1967034" y="612368"/>
              <a:ext cx="4193930" cy="4193930"/>
            </a:xfrm>
            <a:prstGeom prst="blockArc">
              <a:avLst>
                <a:gd fmla="val 1800000" name="adj1"/>
                <a:gd fmla="val 5400000" name="adj2"/>
                <a:gd fmla="val 4521" name="adj3"/>
              </a:avLst>
            </a:prstGeom>
            <a:solidFill>
              <a:srgbClr val="4EC7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5"/>
            <p:cNvSpPr/>
            <p:nvPr/>
          </p:nvSpPr>
          <p:spPr>
            <a:xfrm>
              <a:off x="1967034" y="612368"/>
              <a:ext cx="4193930" cy="4193930"/>
            </a:xfrm>
            <a:prstGeom prst="blockArc">
              <a:avLst>
                <a:gd fmla="val 19800000" name="adj1"/>
                <a:gd fmla="val 1800000" name="adj2"/>
                <a:gd fmla="val 4521" name="adj3"/>
              </a:avLst>
            </a:prstGeom>
            <a:solidFill>
              <a:srgbClr val="53C1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5"/>
            <p:cNvSpPr/>
            <p:nvPr/>
          </p:nvSpPr>
          <p:spPr>
            <a:xfrm>
              <a:off x="1967034" y="612368"/>
              <a:ext cx="4193930" cy="4193930"/>
            </a:xfrm>
            <a:prstGeom prst="blockArc">
              <a:avLst>
                <a:gd fmla="val 16200000" name="adj1"/>
                <a:gd fmla="val 19800000" name="adj2"/>
                <a:gd fmla="val 4521" name="adj3"/>
              </a:avLst>
            </a:prstGeom>
            <a:solidFill>
              <a:srgbClr val="599B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5"/>
            <p:cNvSpPr/>
            <p:nvPr/>
          </p:nvSpPr>
          <p:spPr>
            <a:xfrm>
              <a:off x="3123406" y="1768739"/>
              <a:ext cx="1881187" cy="1881187"/>
            </a:xfrm>
            <a:prstGeom prst="ellipse">
              <a:avLst/>
            </a:prstGeom>
            <a:solidFill>
              <a:schemeClr val="accent4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5"/>
            <p:cNvSpPr txBox="1"/>
            <p:nvPr/>
          </p:nvSpPr>
          <p:spPr>
            <a:xfrm>
              <a:off x="3398899" y="2044232"/>
              <a:ext cx="1330201" cy="1330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0"/>
                <a:buFont typeface="Calibri"/>
                <a:buNone/>
              </a:pPr>
              <a:r>
                <a:rPr b="0" i="0" lang="es-EC" sz="6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LAB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5"/>
            <p:cNvSpPr/>
            <p:nvPr/>
          </p:nvSpPr>
          <p:spPr>
            <a:xfrm>
              <a:off x="3405584" y="1358"/>
              <a:ext cx="1316831" cy="1316831"/>
            </a:xfrm>
            <a:prstGeom prst="ellipse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5"/>
            <p:cNvSpPr txBox="1"/>
            <p:nvPr/>
          </p:nvSpPr>
          <p:spPr>
            <a:xfrm>
              <a:off x="3598429" y="194203"/>
              <a:ext cx="931141" cy="9311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b="0" i="0" lang="es-EC" sz="1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Permanentes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5"/>
            <p:cNvSpPr/>
            <p:nvPr/>
          </p:nvSpPr>
          <p:spPr>
            <a:xfrm>
              <a:off x="5180554" y="1026138"/>
              <a:ext cx="1316831" cy="1316831"/>
            </a:xfrm>
            <a:prstGeom prst="ellipse">
              <a:avLst/>
            </a:prstGeom>
            <a:solidFill>
              <a:srgbClr val="53C1CE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5"/>
            <p:cNvSpPr txBox="1"/>
            <p:nvPr/>
          </p:nvSpPr>
          <p:spPr>
            <a:xfrm>
              <a:off x="5373399" y="1218983"/>
              <a:ext cx="931141" cy="9311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b="0" i="0" lang="es-EC" sz="1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Calibrados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5"/>
            <p:cNvSpPr/>
            <p:nvPr/>
          </p:nvSpPr>
          <p:spPr>
            <a:xfrm>
              <a:off x="5180554" y="3075697"/>
              <a:ext cx="1316831" cy="1316831"/>
            </a:xfrm>
            <a:prstGeom prst="ellipse">
              <a:avLst/>
            </a:prstGeom>
            <a:solidFill>
              <a:srgbClr val="4EC7A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5"/>
            <p:cNvSpPr txBox="1"/>
            <p:nvPr/>
          </p:nvSpPr>
          <p:spPr>
            <a:xfrm>
              <a:off x="5373399" y="3268542"/>
              <a:ext cx="931141" cy="9311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b="0" i="0" lang="es-EC" sz="1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Nuevos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5"/>
            <p:cNvSpPr/>
            <p:nvPr/>
          </p:nvSpPr>
          <p:spPr>
            <a:xfrm>
              <a:off x="3405584" y="4100477"/>
              <a:ext cx="1316831" cy="1316831"/>
            </a:xfrm>
            <a:prstGeom prst="ellipse">
              <a:avLst/>
            </a:prstGeom>
            <a:solidFill>
              <a:srgbClr val="49C07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5"/>
            <p:cNvSpPr txBox="1"/>
            <p:nvPr/>
          </p:nvSpPr>
          <p:spPr>
            <a:xfrm>
              <a:off x="3598429" y="4293322"/>
              <a:ext cx="931141" cy="9311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b="0" i="0" lang="es-EC" sz="1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Manual disponible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5"/>
            <p:cNvSpPr/>
            <p:nvPr/>
          </p:nvSpPr>
          <p:spPr>
            <a:xfrm>
              <a:off x="1630613" y="3075697"/>
              <a:ext cx="1316831" cy="1316831"/>
            </a:xfrm>
            <a:prstGeom prst="ellipse">
              <a:avLst/>
            </a:prstGeom>
            <a:solidFill>
              <a:srgbClr val="49B84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5"/>
            <p:cNvSpPr txBox="1"/>
            <p:nvPr/>
          </p:nvSpPr>
          <p:spPr>
            <a:xfrm>
              <a:off x="1823458" y="3268542"/>
              <a:ext cx="931141" cy="9311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b="0" i="0" lang="es-EC" sz="1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Personal autorizado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5"/>
            <p:cNvSpPr/>
            <p:nvPr/>
          </p:nvSpPr>
          <p:spPr>
            <a:xfrm>
              <a:off x="1630613" y="1026138"/>
              <a:ext cx="1316831" cy="1316831"/>
            </a:xfrm>
            <a:prstGeom prst="ellipse">
              <a:avLst/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5"/>
            <p:cNvSpPr txBox="1"/>
            <p:nvPr/>
          </p:nvSpPr>
          <p:spPr>
            <a:xfrm>
              <a:off x="1823458" y="1218983"/>
              <a:ext cx="931141" cy="9311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b="0" i="0" lang="es-EC" sz="1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Identificado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" name="Google Shape;154;p5"/>
          <p:cNvSpPr txBox="1"/>
          <p:nvPr/>
        </p:nvSpPr>
        <p:spPr>
          <a:xfrm>
            <a:off x="8687351" y="2125002"/>
            <a:ext cx="337560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es-EC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Programa anual, identificar fechas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5"/>
          <p:cNvSpPr txBox="1"/>
          <p:nvPr/>
        </p:nvSpPr>
        <p:spPr>
          <a:xfrm>
            <a:off x="8687351" y="4363667"/>
            <a:ext cx="223093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es-EC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Probados y calibrados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6" name="Google Shape;15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8709" y="1904551"/>
            <a:ext cx="2835621" cy="28356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aboratory equipment identification labels for ceramic and glass" id="162" name="Google Shape;162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40765" y="1381078"/>
            <a:ext cx="6710631" cy="5032974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6"/>
          <p:cNvSpPr txBox="1"/>
          <p:nvPr>
            <p:ph type="title"/>
          </p:nvPr>
        </p:nvSpPr>
        <p:spPr>
          <a:xfrm>
            <a:off x="528709" y="451469"/>
            <a:ext cx="2612056" cy="1001575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Equipos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4" name="Google Shape;164;p6"/>
          <p:cNvGrpSpPr/>
          <p:nvPr/>
        </p:nvGrpSpPr>
        <p:grpSpPr>
          <a:xfrm>
            <a:off x="4262767" y="697098"/>
            <a:ext cx="6363591" cy="6158853"/>
            <a:chOff x="1281027" y="2048"/>
            <a:chExt cx="6363591" cy="6158853"/>
          </a:xfrm>
        </p:grpSpPr>
        <p:sp>
          <p:nvSpPr>
            <p:cNvPr id="165" name="Google Shape;165;p6"/>
            <p:cNvSpPr/>
            <p:nvPr/>
          </p:nvSpPr>
          <p:spPr>
            <a:xfrm>
              <a:off x="3703163" y="2048"/>
              <a:ext cx="1436035" cy="1436035"/>
            </a:xfrm>
            <a:prstGeom prst="ellipse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6"/>
            <p:cNvSpPr txBox="1"/>
            <p:nvPr/>
          </p:nvSpPr>
          <p:spPr>
            <a:xfrm>
              <a:off x="3913465" y="212350"/>
              <a:ext cx="1015431" cy="10154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es-EC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Identificación (eq. y softw.) 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6"/>
            <p:cNvSpPr/>
            <p:nvPr/>
          </p:nvSpPr>
          <p:spPr>
            <a:xfrm rot="1542857">
              <a:off x="5191888" y="940756"/>
              <a:ext cx="381530" cy="484661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599B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6"/>
            <p:cNvSpPr txBox="1"/>
            <p:nvPr/>
          </p:nvSpPr>
          <p:spPr>
            <a:xfrm rot="1542857">
              <a:off x="5197556" y="1012857"/>
              <a:ext cx="267071" cy="2907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r>
                <a:t/>
              </a:r>
              <a:endPara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6"/>
            <p:cNvSpPr/>
            <p:nvPr/>
          </p:nvSpPr>
          <p:spPr>
            <a:xfrm>
              <a:off x="5645566" y="937460"/>
              <a:ext cx="1436035" cy="1436035"/>
            </a:xfrm>
            <a:prstGeom prst="ellipse">
              <a:avLst/>
            </a:prstGeom>
            <a:solidFill>
              <a:srgbClr val="55BACE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6"/>
            <p:cNvSpPr txBox="1"/>
            <p:nvPr/>
          </p:nvSpPr>
          <p:spPr>
            <a:xfrm>
              <a:off x="5855868" y="1147762"/>
              <a:ext cx="1015431" cy="10154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es-EC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Fabricante, modelo, serie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6"/>
            <p:cNvSpPr/>
            <p:nvPr/>
          </p:nvSpPr>
          <p:spPr>
            <a:xfrm rot="4628571">
              <a:off x="6410837" y="2451877"/>
              <a:ext cx="379660" cy="484661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55BA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6"/>
            <p:cNvSpPr txBox="1"/>
            <p:nvPr/>
          </p:nvSpPr>
          <p:spPr>
            <a:xfrm rot="4628571">
              <a:off x="6455114" y="2493288"/>
              <a:ext cx="265762" cy="2907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r>
                <a:t/>
              </a:r>
              <a:endPara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6"/>
            <p:cNvSpPr/>
            <p:nvPr/>
          </p:nvSpPr>
          <p:spPr>
            <a:xfrm>
              <a:off x="6042017" y="3039312"/>
              <a:ext cx="1602601" cy="1436035"/>
            </a:xfrm>
            <a:prstGeom prst="ellipse">
              <a:avLst/>
            </a:prstGeom>
            <a:solidFill>
              <a:srgbClr val="50C9B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6"/>
            <p:cNvSpPr txBox="1"/>
            <p:nvPr/>
          </p:nvSpPr>
          <p:spPr>
            <a:xfrm>
              <a:off x="6276712" y="3249614"/>
              <a:ext cx="1133211" cy="10154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es-EC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Verificaciones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6"/>
            <p:cNvSpPr/>
            <p:nvPr/>
          </p:nvSpPr>
          <p:spPr>
            <a:xfrm rot="7714286">
              <a:off x="5985555" y="4361087"/>
              <a:ext cx="366059" cy="484661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50C9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6"/>
            <p:cNvSpPr txBox="1"/>
            <p:nvPr/>
          </p:nvSpPr>
          <p:spPr>
            <a:xfrm rot="-3085714">
              <a:off x="6074699" y="4415089"/>
              <a:ext cx="256241" cy="2907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r>
                <a:t/>
              </a:r>
              <a:endPara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6"/>
            <p:cNvSpPr/>
            <p:nvPr/>
          </p:nvSpPr>
          <p:spPr>
            <a:xfrm>
              <a:off x="4781116" y="4724866"/>
              <a:ext cx="1436035" cy="1436035"/>
            </a:xfrm>
            <a:prstGeom prst="ellipse">
              <a:avLst/>
            </a:prstGeom>
            <a:solidFill>
              <a:srgbClr val="4CC38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6"/>
            <p:cNvSpPr txBox="1"/>
            <p:nvPr/>
          </p:nvSpPr>
          <p:spPr>
            <a:xfrm>
              <a:off x="4991418" y="4935168"/>
              <a:ext cx="1015431" cy="10154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es-EC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Ubicación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6"/>
            <p:cNvSpPr/>
            <p:nvPr/>
          </p:nvSpPr>
          <p:spPr>
            <a:xfrm rot="10800000">
              <a:off x="4241214" y="5200552"/>
              <a:ext cx="381530" cy="484661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4CC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6"/>
            <p:cNvSpPr txBox="1"/>
            <p:nvPr/>
          </p:nvSpPr>
          <p:spPr>
            <a:xfrm>
              <a:off x="4355673" y="5297484"/>
              <a:ext cx="267071" cy="2907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r>
                <a:t/>
              </a:r>
              <a:endPara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6"/>
            <p:cNvSpPr/>
            <p:nvPr/>
          </p:nvSpPr>
          <p:spPr>
            <a:xfrm>
              <a:off x="2625211" y="4724866"/>
              <a:ext cx="1436035" cy="1436035"/>
            </a:xfrm>
            <a:prstGeom prst="ellipse">
              <a:avLst/>
            </a:prstGeom>
            <a:solidFill>
              <a:srgbClr val="48BD6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6"/>
            <p:cNvSpPr txBox="1"/>
            <p:nvPr/>
          </p:nvSpPr>
          <p:spPr>
            <a:xfrm>
              <a:off x="2835513" y="4935168"/>
              <a:ext cx="1015431" cy="10154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es-EC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Instrucciones ref. de ubicación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6"/>
            <p:cNvSpPr/>
            <p:nvPr/>
          </p:nvSpPr>
          <p:spPr>
            <a:xfrm rot="-7714286">
              <a:off x="2487104" y="4366217"/>
              <a:ext cx="381530" cy="484661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48BD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6"/>
            <p:cNvSpPr txBox="1"/>
            <p:nvPr/>
          </p:nvSpPr>
          <p:spPr>
            <a:xfrm rot="3085714">
              <a:off x="2580016" y="4507893"/>
              <a:ext cx="267071" cy="2907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r>
                <a:t/>
              </a:r>
              <a:endPara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6"/>
            <p:cNvSpPr/>
            <p:nvPr/>
          </p:nvSpPr>
          <p:spPr>
            <a:xfrm>
              <a:off x="1281027" y="3039312"/>
              <a:ext cx="1436035" cy="1436035"/>
            </a:xfrm>
            <a:prstGeom prst="ellipse">
              <a:avLst/>
            </a:prstGeom>
            <a:solidFill>
              <a:srgbClr val="4FB5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6"/>
            <p:cNvSpPr txBox="1"/>
            <p:nvPr/>
          </p:nvSpPr>
          <p:spPr>
            <a:xfrm>
              <a:off x="1491329" y="3249614"/>
              <a:ext cx="1015431" cy="10154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es-EC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Plan mantenimiento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6"/>
            <p:cNvSpPr/>
            <p:nvPr/>
          </p:nvSpPr>
          <p:spPr>
            <a:xfrm rot="-4628571">
              <a:off x="2045743" y="2474600"/>
              <a:ext cx="381530" cy="484661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4FB5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6"/>
            <p:cNvSpPr txBox="1"/>
            <p:nvPr/>
          </p:nvSpPr>
          <p:spPr>
            <a:xfrm rot="-4628571">
              <a:off x="2090238" y="2627327"/>
              <a:ext cx="267071" cy="2907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r>
                <a:t/>
              </a:r>
              <a:endPara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6"/>
            <p:cNvSpPr/>
            <p:nvPr/>
          </p:nvSpPr>
          <p:spPr>
            <a:xfrm>
              <a:off x="1760761" y="937460"/>
              <a:ext cx="1436035" cy="1436035"/>
            </a:xfrm>
            <a:prstGeom prst="ellipse">
              <a:avLst/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6"/>
            <p:cNvSpPr txBox="1"/>
            <p:nvPr/>
          </p:nvSpPr>
          <p:spPr>
            <a:xfrm>
              <a:off x="1971063" y="1147762"/>
              <a:ext cx="1015431" cy="10154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es-EC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Daños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6"/>
            <p:cNvSpPr/>
            <p:nvPr/>
          </p:nvSpPr>
          <p:spPr>
            <a:xfrm rot="-1542857">
              <a:off x="3249486" y="950126"/>
              <a:ext cx="381530" cy="484661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6FA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6"/>
            <p:cNvSpPr txBox="1"/>
            <p:nvPr/>
          </p:nvSpPr>
          <p:spPr>
            <a:xfrm rot="-1542857">
              <a:off x="3255154" y="1071889"/>
              <a:ext cx="267071" cy="2907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r>
                <a:t/>
              </a:r>
              <a:endPara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7"/>
          <p:cNvSpPr txBox="1"/>
          <p:nvPr>
            <p:ph type="title"/>
          </p:nvPr>
        </p:nvSpPr>
        <p:spPr>
          <a:xfrm>
            <a:off x="528709" y="451469"/>
            <a:ext cx="2612056" cy="1001575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Equipos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9" name="Google Shape;199;p7"/>
          <p:cNvGrpSpPr/>
          <p:nvPr/>
        </p:nvGrpSpPr>
        <p:grpSpPr>
          <a:xfrm>
            <a:off x="2083038" y="1869712"/>
            <a:ext cx="8025923" cy="3354538"/>
            <a:chOff x="51038" y="142880"/>
            <a:chExt cx="8025923" cy="3354538"/>
          </a:xfrm>
        </p:grpSpPr>
        <p:sp>
          <p:nvSpPr>
            <p:cNvPr id="200" name="Google Shape;200;p7"/>
            <p:cNvSpPr/>
            <p:nvPr/>
          </p:nvSpPr>
          <p:spPr>
            <a:xfrm rot="-5400000">
              <a:off x="-1173562" y="1882586"/>
              <a:ext cx="2839433" cy="390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7"/>
            <p:cNvSpPr txBox="1"/>
            <p:nvPr/>
          </p:nvSpPr>
          <p:spPr>
            <a:xfrm rot="-5400000">
              <a:off x="-1173562" y="1882586"/>
              <a:ext cx="2839433" cy="390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34415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b="0" i="0" lang="es-EC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Instrucciones de transporte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7"/>
            <p:cNvSpPr/>
            <p:nvPr/>
          </p:nvSpPr>
          <p:spPr>
            <a:xfrm>
              <a:off x="441269" y="657985"/>
              <a:ext cx="1943764" cy="2839433"/>
            </a:xfrm>
            <a:prstGeom prst="rect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7"/>
            <p:cNvSpPr txBox="1"/>
            <p:nvPr/>
          </p:nvSpPr>
          <p:spPr>
            <a:xfrm>
              <a:off x="441269" y="657985"/>
              <a:ext cx="1943764" cy="28394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56450" lIns="156450" spcFirstLastPara="1" rIns="156450" wrap="square" tIns="344150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Char char="•"/>
              </a:pPr>
              <a:r>
                <a:rPr b="0" i="0" lang="es-EC" sz="17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Correcto funcionamiento, sobre todo no permanentes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7"/>
            <p:cNvSpPr/>
            <p:nvPr/>
          </p:nvSpPr>
          <p:spPr>
            <a:xfrm>
              <a:off x="51038" y="142880"/>
              <a:ext cx="780462" cy="780462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-47995" r="-47991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7"/>
            <p:cNvSpPr/>
            <p:nvPr/>
          </p:nvSpPr>
          <p:spPr>
            <a:xfrm rot="-5400000">
              <a:off x="1672401" y="1882586"/>
              <a:ext cx="2839433" cy="390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7"/>
            <p:cNvSpPr txBox="1"/>
            <p:nvPr/>
          </p:nvSpPr>
          <p:spPr>
            <a:xfrm rot="-5400000">
              <a:off x="1672401" y="1882586"/>
              <a:ext cx="2839433" cy="390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34415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b="0" i="0" lang="es-EC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Defectuosos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7"/>
            <p:cNvSpPr/>
            <p:nvPr/>
          </p:nvSpPr>
          <p:spPr>
            <a:xfrm>
              <a:off x="3287233" y="657985"/>
              <a:ext cx="1943764" cy="2839433"/>
            </a:xfrm>
            <a:prstGeom prst="rect">
              <a:avLst/>
            </a:prstGeom>
            <a:solidFill>
              <a:srgbClr val="4CC38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7"/>
            <p:cNvSpPr txBox="1"/>
            <p:nvPr/>
          </p:nvSpPr>
          <p:spPr>
            <a:xfrm>
              <a:off x="3287233" y="657985"/>
              <a:ext cx="1943764" cy="28394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56450" lIns="156450" spcFirstLastPara="1" rIns="156450" wrap="square" tIns="344150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Char char="•"/>
              </a:pPr>
              <a:r>
                <a:rPr b="0" i="0" lang="es-EC" sz="17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Identificar como fuera de servicio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7"/>
            <p:cNvSpPr/>
            <p:nvPr/>
          </p:nvSpPr>
          <p:spPr>
            <a:xfrm>
              <a:off x="2897002" y="142880"/>
              <a:ext cx="780462" cy="780462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7"/>
            <p:cNvSpPr/>
            <p:nvPr/>
          </p:nvSpPr>
          <p:spPr>
            <a:xfrm rot="-5400000">
              <a:off x="4518365" y="1882586"/>
              <a:ext cx="2839433" cy="390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7"/>
            <p:cNvSpPr txBox="1"/>
            <p:nvPr/>
          </p:nvSpPr>
          <p:spPr>
            <a:xfrm rot="-5400000">
              <a:off x="4518365" y="1882586"/>
              <a:ext cx="2839433" cy="390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34415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b="0" i="0" lang="es-EC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Verificación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7"/>
            <p:cNvSpPr/>
            <p:nvPr/>
          </p:nvSpPr>
          <p:spPr>
            <a:xfrm>
              <a:off x="6133197" y="657985"/>
              <a:ext cx="1943764" cy="2839433"/>
            </a:xfrm>
            <a:prstGeom prst="rect">
              <a:avLst/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7"/>
            <p:cNvSpPr txBox="1"/>
            <p:nvPr/>
          </p:nvSpPr>
          <p:spPr>
            <a:xfrm>
              <a:off x="6133197" y="657985"/>
              <a:ext cx="1943764" cy="28394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56450" lIns="156450" spcFirstLastPara="1" rIns="156450" wrap="square" tIns="344150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Char char="•"/>
              </a:pPr>
              <a:r>
                <a:rPr b="0" i="0" lang="es-EC" sz="17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Antes de reintegrarse al servicio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7"/>
            <p:cNvSpPr/>
            <p:nvPr/>
          </p:nvSpPr>
          <p:spPr>
            <a:xfrm>
              <a:off x="5742966" y="142880"/>
              <a:ext cx="780462" cy="780462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-16995" r="-16995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8"/>
          <p:cNvSpPr txBox="1"/>
          <p:nvPr>
            <p:ph type="title"/>
          </p:nvPr>
        </p:nvSpPr>
        <p:spPr>
          <a:xfrm>
            <a:off x="528709" y="451469"/>
            <a:ext cx="3261414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razabilidad - Iconos gratis de archivos y carpetas" id="221" name="Google Shape;221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5787" y="1593574"/>
            <a:ext cx="3670852" cy="36708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ino - Iconos gratis de mapas y ubicación" id="222" name="Google Shape;222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55026" y="1617341"/>
            <a:ext cx="3061252" cy="33728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9"/>
          <p:cNvSpPr txBox="1"/>
          <p:nvPr>
            <p:ph type="title"/>
          </p:nvPr>
        </p:nvSpPr>
        <p:spPr>
          <a:xfrm>
            <a:off x="528708" y="451469"/>
            <a:ext cx="5448021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calibración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istema Internacional De Unidades, Unidad De Medida, Oficina Internacional  De Pesos Y Medidas imagen png - imagen transparente descarga gratuita" id="229" name="Google Shape;22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74323" y="1453044"/>
            <a:ext cx="5331400" cy="49909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0" name="Google Shape;230;p9"/>
          <p:cNvGrpSpPr/>
          <p:nvPr/>
        </p:nvGrpSpPr>
        <p:grpSpPr>
          <a:xfrm>
            <a:off x="2034346" y="3010418"/>
            <a:ext cx="9611353" cy="1535727"/>
            <a:chOff x="2347" y="1418555"/>
            <a:chExt cx="9611353" cy="1535727"/>
          </a:xfrm>
        </p:grpSpPr>
        <p:sp>
          <p:nvSpPr>
            <p:cNvPr id="231" name="Google Shape;231;p9"/>
            <p:cNvSpPr/>
            <p:nvPr/>
          </p:nvSpPr>
          <p:spPr>
            <a:xfrm>
              <a:off x="4599082" y="2589925"/>
              <a:ext cx="417884" cy="9144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32" name="Google Shape;232;p9"/>
            <p:cNvSpPr/>
            <p:nvPr/>
          </p:nvSpPr>
          <p:spPr>
            <a:xfrm>
              <a:off x="2091772" y="2186419"/>
              <a:ext cx="417884" cy="449226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chemeClr val="accent3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33" name="Google Shape;233;p9"/>
            <p:cNvSpPr/>
            <p:nvPr/>
          </p:nvSpPr>
          <p:spPr>
            <a:xfrm>
              <a:off x="7106391" y="1691473"/>
              <a:ext cx="417884" cy="9144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34" name="Google Shape;234;p9"/>
            <p:cNvSpPr/>
            <p:nvPr/>
          </p:nvSpPr>
          <p:spPr>
            <a:xfrm>
              <a:off x="4599082" y="1691473"/>
              <a:ext cx="417884" cy="9144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35" name="Google Shape;235;p9"/>
            <p:cNvSpPr/>
            <p:nvPr/>
          </p:nvSpPr>
          <p:spPr>
            <a:xfrm>
              <a:off x="2091772" y="1737193"/>
              <a:ext cx="417884" cy="449226"/>
            </a:xfrm>
            <a:custGeom>
              <a:rect b="b" l="l" r="r" t="t"/>
              <a:pathLst>
                <a:path extrusionOk="0" h="120000" w="12000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cap="flat" cmpd="sng" w="12700">
              <a:solidFill>
                <a:schemeClr val="accent3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36" name="Google Shape;236;p9"/>
            <p:cNvSpPr/>
            <p:nvPr/>
          </p:nvSpPr>
          <p:spPr>
            <a:xfrm>
              <a:off x="2347" y="1867782"/>
              <a:ext cx="2089424" cy="637274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9"/>
            <p:cNvSpPr txBox="1"/>
            <p:nvPr/>
          </p:nvSpPr>
          <p:spPr>
            <a:xfrm>
              <a:off x="2347" y="1867782"/>
              <a:ext cx="2089424" cy="6372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775" lIns="10775" spcFirstLastPara="1" rIns="10775" wrap="square" tIns="1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b="0" i="0" lang="es-EC" sz="17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Patrones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9"/>
            <p:cNvSpPr/>
            <p:nvPr/>
          </p:nvSpPr>
          <p:spPr>
            <a:xfrm>
              <a:off x="2509657" y="1418555"/>
              <a:ext cx="2089424" cy="637274"/>
            </a:xfrm>
            <a:prstGeom prst="rect">
              <a:avLst/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9"/>
            <p:cNvSpPr txBox="1"/>
            <p:nvPr/>
          </p:nvSpPr>
          <p:spPr>
            <a:xfrm>
              <a:off x="2509657" y="1418555"/>
              <a:ext cx="2089424" cy="6372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775" lIns="10775" spcFirstLastPara="1" rIns="10775" wrap="square" tIns="1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b="0" i="0" lang="es-EC" sz="17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Primarios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9"/>
            <p:cNvSpPr/>
            <p:nvPr/>
          </p:nvSpPr>
          <p:spPr>
            <a:xfrm>
              <a:off x="5016966" y="1418555"/>
              <a:ext cx="2089424" cy="637274"/>
            </a:xfrm>
            <a:prstGeom prst="rect">
              <a:avLst/>
            </a:prstGeom>
            <a:solidFill>
              <a:schemeClr val="accent4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9"/>
            <p:cNvSpPr txBox="1"/>
            <p:nvPr/>
          </p:nvSpPr>
          <p:spPr>
            <a:xfrm>
              <a:off x="5016966" y="1418555"/>
              <a:ext cx="2089424" cy="6372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775" lIns="10775" spcFirstLastPara="1" rIns="10775" wrap="square" tIns="1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b="0" i="0" lang="es-EC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Cadena ininterrumpida de calibraciones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9"/>
            <p:cNvSpPr/>
            <p:nvPr/>
          </p:nvSpPr>
          <p:spPr>
            <a:xfrm>
              <a:off x="7524276" y="1418555"/>
              <a:ext cx="2089424" cy="637274"/>
            </a:xfrm>
            <a:prstGeom prst="rect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9"/>
            <p:cNvSpPr txBox="1"/>
            <p:nvPr/>
          </p:nvSpPr>
          <p:spPr>
            <a:xfrm>
              <a:off x="7524276" y="1418555"/>
              <a:ext cx="2089424" cy="6372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775" lIns="10775" spcFirstLastPara="1" rIns="10775" wrap="square" tIns="1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b="0" i="0" lang="es-EC" sz="17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Patrones nacionales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9"/>
            <p:cNvSpPr/>
            <p:nvPr/>
          </p:nvSpPr>
          <p:spPr>
            <a:xfrm>
              <a:off x="2509657" y="2317008"/>
              <a:ext cx="2089424" cy="637274"/>
            </a:xfrm>
            <a:prstGeom prst="rect">
              <a:avLst/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9"/>
            <p:cNvSpPr txBox="1"/>
            <p:nvPr/>
          </p:nvSpPr>
          <p:spPr>
            <a:xfrm>
              <a:off x="2509657" y="2317008"/>
              <a:ext cx="2089424" cy="6372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775" lIns="10775" spcFirstLastPara="1" rIns="10775" wrap="square" tIns="1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b="0" i="0" lang="es-EC" sz="17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Secundarios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9"/>
            <p:cNvSpPr/>
            <p:nvPr/>
          </p:nvSpPr>
          <p:spPr>
            <a:xfrm>
              <a:off x="5016966" y="2317008"/>
              <a:ext cx="2089424" cy="637274"/>
            </a:xfrm>
            <a:prstGeom prst="rect">
              <a:avLst/>
            </a:prstGeom>
            <a:solidFill>
              <a:schemeClr val="accent4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9"/>
            <p:cNvSpPr txBox="1"/>
            <p:nvPr/>
          </p:nvSpPr>
          <p:spPr>
            <a:xfrm>
              <a:off x="5016966" y="2317008"/>
              <a:ext cx="2089424" cy="6372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775" lIns="10775" spcFirstLastPara="1" rIns="10775" wrap="square" tIns="1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b="0" i="0" lang="es-EC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Entes metrológicos privados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773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10"/>
          <p:cNvSpPr txBox="1"/>
          <p:nvPr>
            <p:ph type="title"/>
          </p:nvPr>
        </p:nvSpPr>
        <p:spPr>
          <a:xfrm>
            <a:off x="528708" y="451469"/>
            <a:ext cx="5448021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calibración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ervicio de calibración de Kipp &amp; Zonen acreditado según la norma ISO/IEC  17025 - Kipp &amp; Zonen" id="254" name="Google Shape;254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7452" y="1565324"/>
            <a:ext cx="4456821" cy="44568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igno igual - Wikipedia, la enciclopedia libre" id="255" name="Google Shape;255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41023" y="3136509"/>
            <a:ext cx="1905000" cy="131445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10"/>
          <p:cNvSpPr/>
          <p:nvPr/>
        </p:nvSpPr>
        <p:spPr>
          <a:xfrm>
            <a:off x="7684477" y="3136509"/>
            <a:ext cx="409310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0" i="0" lang="es-EC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COMPETENTE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1"/>
          <p:cNvSpPr txBox="1"/>
          <p:nvPr>
            <p:ph type="title"/>
          </p:nvPr>
        </p:nvSpPr>
        <p:spPr>
          <a:xfrm>
            <a:off x="528708" y="451469"/>
            <a:ext cx="5448021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calibración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3" name="Google Shape;263;p11"/>
          <p:cNvGrpSpPr/>
          <p:nvPr/>
        </p:nvGrpSpPr>
        <p:grpSpPr>
          <a:xfrm>
            <a:off x="4781231" y="1240977"/>
            <a:ext cx="5414939" cy="4912439"/>
            <a:chOff x="1356530" y="253113"/>
            <a:chExt cx="5414939" cy="4912439"/>
          </a:xfrm>
        </p:grpSpPr>
        <p:sp>
          <p:nvSpPr>
            <p:cNvPr id="264" name="Google Shape;264;p11"/>
            <p:cNvSpPr/>
            <p:nvPr/>
          </p:nvSpPr>
          <p:spPr>
            <a:xfrm>
              <a:off x="2399770" y="1586472"/>
              <a:ext cx="3328458" cy="3328458"/>
            </a:xfrm>
            <a:prstGeom prst="ellipse">
              <a:avLst/>
            </a:prstGeom>
            <a:solidFill>
              <a:srgbClr val="599BD5">
                <a:alpha val="49411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11"/>
            <p:cNvSpPr txBox="1"/>
            <p:nvPr/>
          </p:nvSpPr>
          <p:spPr>
            <a:xfrm>
              <a:off x="2887211" y="2073913"/>
              <a:ext cx="2353576" cy="23535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500"/>
                <a:buFont typeface="Calibri"/>
                <a:buNone/>
              </a:pPr>
              <a:r>
                <a:rPr b="0" i="0" lang="es-EC" sz="4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MEDIDAS no SI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11"/>
            <p:cNvSpPr/>
            <p:nvPr/>
          </p:nvSpPr>
          <p:spPr>
            <a:xfrm>
              <a:off x="3231885" y="253113"/>
              <a:ext cx="1664229" cy="1664229"/>
            </a:xfrm>
            <a:prstGeom prst="ellipse">
              <a:avLst/>
            </a:prstGeom>
            <a:solidFill>
              <a:srgbClr val="50C9B6">
                <a:alpha val="49411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11"/>
            <p:cNvSpPr txBox="1"/>
            <p:nvPr/>
          </p:nvSpPr>
          <p:spPr>
            <a:xfrm>
              <a:off x="3475606" y="496834"/>
              <a:ext cx="1176787" cy="11767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b="0" i="0" lang="es-EC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Materiales de referencia certificados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11"/>
            <p:cNvSpPr/>
            <p:nvPr/>
          </p:nvSpPr>
          <p:spPr>
            <a:xfrm>
              <a:off x="5107240" y="3501323"/>
              <a:ext cx="1664229" cy="1664229"/>
            </a:xfrm>
            <a:prstGeom prst="ellipse">
              <a:avLst/>
            </a:prstGeom>
            <a:solidFill>
              <a:srgbClr val="48BD62">
                <a:alpha val="49411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11"/>
            <p:cNvSpPr txBox="1"/>
            <p:nvPr/>
          </p:nvSpPr>
          <p:spPr>
            <a:xfrm>
              <a:off x="5350961" y="3745044"/>
              <a:ext cx="1176787" cy="11767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b="0" i="0" lang="es-EC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Métodos especificados acordados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11"/>
            <p:cNvSpPr/>
            <p:nvPr/>
          </p:nvSpPr>
          <p:spPr>
            <a:xfrm>
              <a:off x="1356530" y="3501323"/>
              <a:ext cx="1664229" cy="1664229"/>
            </a:xfrm>
            <a:prstGeom prst="ellipse">
              <a:avLst/>
            </a:prstGeom>
            <a:solidFill>
              <a:srgbClr val="6FAB46">
                <a:alpha val="49411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11"/>
            <p:cNvSpPr txBox="1"/>
            <p:nvPr/>
          </p:nvSpPr>
          <p:spPr>
            <a:xfrm>
              <a:off x="1600251" y="3745044"/>
              <a:ext cx="1176787" cy="11767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b="0" i="0" lang="es-EC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Inter laboratorios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Queja - Iconos gratis de seguridad" id="272" name="Google Shape;27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5142" y="2012415"/>
            <a:ext cx="3375511" cy="3375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2"/>
          <p:cNvSpPr txBox="1"/>
          <p:nvPr>
            <p:ph type="title"/>
          </p:nvPr>
        </p:nvSpPr>
        <p:spPr>
          <a:xfrm>
            <a:off x="528708" y="451469"/>
            <a:ext cx="5448021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ensayos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9" name="Google Shape;279;p12"/>
          <p:cNvGrpSpPr/>
          <p:nvPr/>
        </p:nvGrpSpPr>
        <p:grpSpPr>
          <a:xfrm>
            <a:off x="5977712" y="2388050"/>
            <a:ext cx="4079702" cy="2233683"/>
            <a:chOff x="984" y="935005"/>
            <a:chExt cx="4079702" cy="2233683"/>
          </a:xfrm>
        </p:grpSpPr>
        <p:sp>
          <p:nvSpPr>
            <p:cNvPr id="280" name="Google Shape;280;p12"/>
            <p:cNvSpPr/>
            <p:nvPr/>
          </p:nvSpPr>
          <p:spPr>
            <a:xfrm>
              <a:off x="2040835" y="1858014"/>
              <a:ext cx="1116841" cy="387664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chemeClr val="accent3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81" name="Google Shape;281;p12"/>
            <p:cNvSpPr/>
            <p:nvPr/>
          </p:nvSpPr>
          <p:spPr>
            <a:xfrm>
              <a:off x="923993" y="1858014"/>
              <a:ext cx="1116841" cy="387664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cap="flat" cmpd="sng" w="12700">
              <a:solidFill>
                <a:schemeClr val="accent3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82" name="Google Shape;282;p12"/>
            <p:cNvSpPr/>
            <p:nvPr/>
          </p:nvSpPr>
          <p:spPr>
            <a:xfrm>
              <a:off x="1117825" y="935005"/>
              <a:ext cx="1846019" cy="923009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12"/>
            <p:cNvSpPr txBox="1"/>
            <p:nvPr/>
          </p:nvSpPr>
          <p:spPr>
            <a:xfrm>
              <a:off x="1117825" y="935005"/>
              <a:ext cx="1846019" cy="9230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b="0" i="0" lang="es-EC" sz="2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Equipo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12"/>
            <p:cNvSpPr/>
            <p:nvPr/>
          </p:nvSpPr>
          <p:spPr>
            <a:xfrm>
              <a:off x="984" y="2245679"/>
              <a:ext cx="1846019" cy="923009"/>
            </a:xfrm>
            <a:prstGeom prst="rect">
              <a:avLst/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12"/>
            <p:cNvSpPr txBox="1"/>
            <p:nvPr/>
          </p:nvSpPr>
          <p:spPr>
            <a:xfrm>
              <a:off x="984" y="2245679"/>
              <a:ext cx="1846019" cy="9230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b="0" i="0" lang="es-EC" sz="2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Emitir incertidumbre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12"/>
            <p:cNvSpPr/>
            <p:nvPr/>
          </p:nvSpPr>
          <p:spPr>
            <a:xfrm>
              <a:off x="2234667" y="2245679"/>
              <a:ext cx="1846019" cy="923009"/>
            </a:xfrm>
            <a:prstGeom prst="rect">
              <a:avLst/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12"/>
            <p:cNvSpPr txBox="1"/>
            <p:nvPr/>
          </p:nvSpPr>
          <p:spPr>
            <a:xfrm>
              <a:off x="2234667" y="2245679"/>
              <a:ext cx="1846019" cy="9230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b="0" i="0" lang="es-EC" sz="2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Patrones de referencia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Conjunto De Iconos Sobre Laboratorio Con Placa De Evaporación, Tubo De  Ensayo, Laboratorio, Tubos De Ensayo, Microscopio Y Lupa Ilustraciones Svg,  Vectoriales, Clip Art Vectorizado Libre De Derechos. Image 95136241." id="288" name="Google Shape;288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779" y="1720313"/>
            <a:ext cx="4286250" cy="428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13"/>
          <p:cNvSpPr txBox="1"/>
          <p:nvPr>
            <p:ph type="title"/>
          </p:nvPr>
        </p:nvSpPr>
        <p:spPr>
          <a:xfrm>
            <a:off x="528708" y="451469"/>
            <a:ext cx="9979858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patrones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5" name="Google Shape;295;p13"/>
          <p:cNvGrpSpPr/>
          <p:nvPr/>
        </p:nvGrpSpPr>
        <p:grpSpPr>
          <a:xfrm>
            <a:off x="2091321" y="1396999"/>
            <a:ext cx="8009356" cy="4064000"/>
            <a:chOff x="59321" y="677333"/>
            <a:chExt cx="8009356" cy="4064000"/>
          </a:xfrm>
        </p:grpSpPr>
        <p:cxnSp>
          <p:nvCxnSpPr>
            <p:cNvPr id="296" name="Google Shape;296;p13"/>
            <p:cNvCxnSpPr/>
            <p:nvPr/>
          </p:nvCxnSpPr>
          <p:spPr>
            <a:xfrm>
              <a:off x="2091321" y="4131733"/>
              <a:ext cx="4080256" cy="0"/>
            </a:xfrm>
            <a:prstGeom prst="straightConnector1">
              <a:avLst/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97" name="Google Shape;297;p13"/>
            <p:cNvCxnSpPr/>
            <p:nvPr/>
          </p:nvCxnSpPr>
          <p:spPr>
            <a:xfrm>
              <a:off x="2091321" y="2709333"/>
              <a:ext cx="3495039" cy="0"/>
            </a:xfrm>
            <a:prstGeom prst="straightConnector1">
              <a:avLst/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98" name="Google Shape;298;p13"/>
            <p:cNvCxnSpPr/>
            <p:nvPr/>
          </p:nvCxnSpPr>
          <p:spPr>
            <a:xfrm>
              <a:off x="2091321" y="1286933"/>
              <a:ext cx="4080256" cy="0"/>
            </a:xfrm>
            <a:prstGeom prst="straightConnector1">
              <a:avLst/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99" name="Google Shape;299;p13"/>
            <p:cNvSpPr/>
            <p:nvPr/>
          </p:nvSpPr>
          <p:spPr>
            <a:xfrm>
              <a:off x="59321" y="677333"/>
              <a:ext cx="4064000" cy="4064000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b="0" l="-17997" r="-17996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13"/>
            <p:cNvSpPr/>
            <p:nvPr/>
          </p:nvSpPr>
          <p:spPr>
            <a:xfrm>
              <a:off x="790841" y="2835317"/>
              <a:ext cx="2600960" cy="13411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13"/>
            <p:cNvSpPr txBox="1"/>
            <p:nvPr/>
          </p:nvSpPr>
          <p:spPr>
            <a:xfrm>
              <a:off x="790841" y="2835317"/>
              <a:ext cx="2600960" cy="13411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500"/>
                <a:buFont typeface="Calibri"/>
                <a:buNone/>
              </a:pPr>
              <a:r>
                <a:t/>
              </a:r>
              <a:endParaRPr b="0" i="0" sz="6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13"/>
            <p:cNvSpPr/>
            <p:nvPr/>
          </p:nvSpPr>
          <p:spPr>
            <a:xfrm>
              <a:off x="5561977" y="677333"/>
              <a:ext cx="1219200" cy="1219200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 b="0" l="-24995" r="-24994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13"/>
            <p:cNvSpPr/>
            <p:nvPr/>
          </p:nvSpPr>
          <p:spPr>
            <a:xfrm>
              <a:off x="6781177" y="677333"/>
              <a:ext cx="128750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13"/>
            <p:cNvSpPr txBox="1"/>
            <p:nvPr/>
          </p:nvSpPr>
          <p:spPr>
            <a:xfrm>
              <a:off x="6781177" y="677333"/>
              <a:ext cx="128750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64750" spcFirstLastPara="1" rIns="6475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b="0" i="0" lang="es-EC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CALIBRADOS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13"/>
            <p:cNvSpPr/>
            <p:nvPr/>
          </p:nvSpPr>
          <p:spPr>
            <a:xfrm>
              <a:off x="4976761" y="2099733"/>
              <a:ext cx="1219200" cy="1219200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 b="0" l="-24995" r="-24994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13"/>
            <p:cNvSpPr/>
            <p:nvPr/>
          </p:nvSpPr>
          <p:spPr>
            <a:xfrm>
              <a:off x="6195961" y="2099733"/>
              <a:ext cx="759206" cy="12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13"/>
            <p:cNvSpPr txBox="1"/>
            <p:nvPr/>
          </p:nvSpPr>
          <p:spPr>
            <a:xfrm>
              <a:off x="6195961" y="2099733"/>
              <a:ext cx="759206" cy="12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64750" spcFirstLastPara="1" rIns="6475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b="0" i="0" lang="es-EC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USO ÚNICO FIN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13"/>
            <p:cNvSpPr/>
            <p:nvPr/>
          </p:nvSpPr>
          <p:spPr>
            <a:xfrm>
              <a:off x="5561977" y="3522133"/>
              <a:ext cx="1219200" cy="1219200"/>
            </a:xfrm>
            <a:prstGeom prst="ellipse">
              <a:avLst/>
            </a:prstGeom>
            <a:blipFill rotWithShape="1">
              <a:blip r:embed="rId7">
                <a:alphaModFix/>
              </a:blip>
              <a:stretch>
                <a:fillRect b="0" l="-16995" r="-16995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13"/>
            <p:cNvSpPr/>
            <p:nvPr/>
          </p:nvSpPr>
          <p:spPr>
            <a:xfrm>
              <a:off x="6781177" y="3522133"/>
              <a:ext cx="128750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13"/>
            <p:cNvSpPr txBox="1"/>
            <p:nvPr/>
          </p:nvSpPr>
          <p:spPr>
            <a:xfrm>
              <a:off x="6781177" y="3522133"/>
              <a:ext cx="128750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64750" spcFirstLastPara="1" rIns="6475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b="0" i="0" lang="es-EC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ANTES Y DESPUES DE USO DEBEN SER CALIBRADOS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14"/>
          <p:cNvSpPr txBox="1"/>
          <p:nvPr>
            <p:ph type="title"/>
          </p:nvPr>
        </p:nvSpPr>
        <p:spPr>
          <a:xfrm>
            <a:off x="528708" y="451469"/>
            <a:ext cx="9979858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materiales de referencia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Qué son los materiales de referencia? – Servicio de Acreditación Ecuatoriano" id="317" name="Google Shape;317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8708" y="1580856"/>
            <a:ext cx="6515100" cy="434340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14"/>
          <p:cNvSpPr txBox="1"/>
          <p:nvPr/>
        </p:nvSpPr>
        <p:spPr>
          <a:xfrm>
            <a:off x="7476684" y="3060058"/>
            <a:ext cx="4186608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s-EC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Unidades SI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s-EC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Materiales de referencia certificados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aboratorio de calibración: Verificaciones intermedias" id="324" name="Google Shape;324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29845" y="1453044"/>
            <a:ext cx="7132309" cy="4732961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15"/>
          <p:cNvSpPr txBox="1"/>
          <p:nvPr>
            <p:ph type="title"/>
          </p:nvPr>
        </p:nvSpPr>
        <p:spPr>
          <a:xfrm>
            <a:off x="528708" y="451469"/>
            <a:ext cx="9979858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cuidados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5"/>
          <p:cNvSpPr txBox="1"/>
          <p:nvPr/>
        </p:nvSpPr>
        <p:spPr>
          <a:xfrm>
            <a:off x="2861912" y="3034694"/>
            <a:ext cx="6724148" cy="1569660"/>
          </a:xfrm>
          <a:prstGeom prst="rect">
            <a:avLst/>
          </a:prstGeom>
          <a:solidFill>
            <a:schemeClr val="lt1">
              <a:alpha val="81568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s-EC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Verificaciones intermedias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s-EC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Transporte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s-EC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Almacenamiento, evitar contaminación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16"/>
          <p:cNvSpPr txBox="1"/>
          <p:nvPr>
            <p:ph type="title"/>
          </p:nvPr>
        </p:nvSpPr>
        <p:spPr>
          <a:xfrm>
            <a:off x="528708" y="451469"/>
            <a:ext cx="2413275" cy="1001575"/>
          </a:xfrm>
          <a:prstGeom prst="rect">
            <a:avLst/>
          </a:prstGeom>
          <a:solidFill>
            <a:srgbClr val="66003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Muestreo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Muestreo probabilístico: muestreo aleatorio simple" id="333" name="Google Shape;333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20580" y="1298712"/>
            <a:ext cx="6600205" cy="447260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16"/>
          <p:cNvSpPr txBox="1"/>
          <p:nvPr/>
        </p:nvSpPr>
        <p:spPr>
          <a:xfrm>
            <a:off x="8189843" y="2090172"/>
            <a:ext cx="3313044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2800"/>
              <a:buFont typeface="Arial"/>
              <a:buChar char="•"/>
            </a:pPr>
            <a:r>
              <a:rPr b="0" i="0" lang="es-EC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Representativo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2800"/>
              <a:buFont typeface="Arial"/>
              <a:buChar char="•"/>
            </a:pPr>
            <a:r>
              <a:rPr b="0" i="0" lang="es-EC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acuerdo a la especificación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2800"/>
              <a:buFont typeface="Arial"/>
              <a:buChar char="•"/>
            </a:pPr>
            <a:r>
              <a:rPr b="0" i="0" lang="es-EC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Depende de la disponibilidad (forense)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0" name="Google Shape;340;p17"/>
          <p:cNvGrpSpPr/>
          <p:nvPr/>
        </p:nvGrpSpPr>
        <p:grpSpPr>
          <a:xfrm>
            <a:off x="3017182" y="722192"/>
            <a:ext cx="6157635" cy="5413613"/>
            <a:chOff x="985182" y="2526"/>
            <a:chExt cx="6157635" cy="5413613"/>
          </a:xfrm>
        </p:grpSpPr>
        <p:sp>
          <p:nvSpPr>
            <p:cNvPr id="341" name="Google Shape;341;p17"/>
            <p:cNvSpPr/>
            <p:nvPr/>
          </p:nvSpPr>
          <p:spPr>
            <a:xfrm rot="10800000">
              <a:off x="1737697" y="2526"/>
              <a:ext cx="5405120" cy="1505029"/>
            </a:xfrm>
            <a:prstGeom prst="homePlate">
              <a:avLst>
                <a:gd fmla="val 50000" name="adj"/>
              </a:avLst>
            </a:prstGeom>
            <a:solidFill>
              <a:schemeClr val="lt1"/>
            </a:solidFill>
            <a:ln cap="flat" cmpd="sng" w="12700">
              <a:solidFill>
                <a:srgbClr val="3D4B5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17"/>
            <p:cNvSpPr txBox="1"/>
            <p:nvPr/>
          </p:nvSpPr>
          <p:spPr>
            <a:xfrm>
              <a:off x="2113954" y="2526"/>
              <a:ext cx="5028863" cy="15050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0000" lIns="663675" spcFirstLastPara="1" rIns="298700" wrap="square" tIns="16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200"/>
                <a:buFont typeface="Calibri"/>
                <a:buNone/>
              </a:pPr>
              <a:r>
                <a:rPr b="0" i="0" lang="es-EC" sz="4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Plan de muestreo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17"/>
            <p:cNvSpPr/>
            <p:nvPr/>
          </p:nvSpPr>
          <p:spPr>
            <a:xfrm>
              <a:off x="985182" y="2526"/>
              <a:ext cx="1505029" cy="1505029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rgbClr val="3D4B5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17"/>
            <p:cNvSpPr/>
            <p:nvPr/>
          </p:nvSpPr>
          <p:spPr>
            <a:xfrm rot="10800000">
              <a:off x="1737697" y="1956818"/>
              <a:ext cx="5405120" cy="1505029"/>
            </a:xfrm>
            <a:prstGeom prst="homePlate">
              <a:avLst>
                <a:gd fmla="val 50000" name="adj"/>
              </a:avLst>
            </a:prstGeom>
            <a:solidFill>
              <a:schemeClr val="lt1"/>
            </a:solidFill>
            <a:ln cap="flat" cmpd="sng" w="12700">
              <a:solidFill>
                <a:srgbClr val="3D4B5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17"/>
            <p:cNvSpPr txBox="1"/>
            <p:nvPr/>
          </p:nvSpPr>
          <p:spPr>
            <a:xfrm>
              <a:off x="2113954" y="1956818"/>
              <a:ext cx="5028863" cy="15050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0000" lIns="663675" spcFirstLastPara="1" rIns="298700" wrap="square" tIns="16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200"/>
                <a:buFont typeface="Calibri"/>
                <a:buNone/>
              </a:pPr>
              <a:r>
                <a:rPr b="0" i="0" lang="es-EC" sz="4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Válido estadística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17"/>
            <p:cNvSpPr/>
            <p:nvPr/>
          </p:nvSpPr>
          <p:spPr>
            <a:xfrm>
              <a:off x="985182" y="1956818"/>
              <a:ext cx="1505029" cy="1505029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 b="0" l="-22996" r="-22996" t="0"/>
              </a:stretch>
            </a:blipFill>
            <a:ln cap="flat" cmpd="sng" w="12700">
              <a:solidFill>
                <a:srgbClr val="3D4B5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17"/>
            <p:cNvSpPr/>
            <p:nvPr/>
          </p:nvSpPr>
          <p:spPr>
            <a:xfrm rot="10800000">
              <a:off x="1737697" y="3911110"/>
              <a:ext cx="5405120" cy="1505029"/>
            </a:xfrm>
            <a:prstGeom prst="homePlate">
              <a:avLst>
                <a:gd fmla="val 50000" name="adj"/>
              </a:avLst>
            </a:prstGeom>
            <a:solidFill>
              <a:schemeClr val="lt1"/>
            </a:solidFill>
            <a:ln cap="flat" cmpd="sng" w="12700">
              <a:solidFill>
                <a:srgbClr val="3D4B5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17"/>
            <p:cNvSpPr txBox="1"/>
            <p:nvPr/>
          </p:nvSpPr>
          <p:spPr>
            <a:xfrm>
              <a:off x="2113954" y="3911110"/>
              <a:ext cx="5028863" cy="15050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0000" lIns="663675" spcFirstLastPara="1" rIns="298700" wrap="square" tIns="16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200"/>
                <a:buFont typeface="Calibri"/>
                <a:buNone/>
              </a:pPr>
              <a:r>
                <a:rPr b="0" i="0" lang="es-EC" sz="4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Pasos toma de muestra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17"/>
            <p:cNvSpPr/>
            <p:nvPr/>
          </p:nvSpPr>
          <p:spPr>
            <a:xfrm>
              <a:off x="985182" y="3911110"/>
              <a:ext cx="1505029" cy="1505029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 b="0" l="-16995" r="-16995" t="0"/>
              </a:stretch>
            </a:blipFill>
            <a:ln cap="flat" cmpd="sng" w="12700">
              <a:solidFill>
                <a:srgbClr val="3D4B5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0" name="Google Shape;350;p17"/>
          <p:cNvSpPr txBox="1"/>
          <p:nvPr/>
        </p:nvSpPr>
        <p:spPr>
          <a:xfrm>
            <a:off x="528708" y="451469"/>
            <a:ext cx="2413275" cy="1001575"/>
          </a:xfrm>
          <a:prstGeom prst="rect">
            <a:avLst/>
          </a:prstGeom>
          <a:solidFill>
            <a:srgbClr val="66003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b="0" i="0" lang="es-EC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Muestreo</a:t>
            </a:r>
            <a:endParaRPr b="1" i="0" sz="4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18"/>
          <p:cNvSpPr txBox="1"/>
          <p:nvPr/>
        </p:nvSpPr>
        <p:spPr>
          <a:xfrm>
            <a:off x="528708" y="451469"/>
            <a:ext cx="6892510" cy="1001575"/>
          </a:xfrm>
          <a:prstGeom prst="rect">
            <a:avLst/>
          </a:prstGeom>
          <a:solidFill>
            <a:srgbClr val="66003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b="0" i="0" lang="es-EC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Muestreo, plan de muestreo</a:t>
            </a:r>
            <a:endParaRPr b="1" i="0" sz="4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18"/>
          <p:cNvSpPr txBox="1"/>
          <p:nvPr/>
        </p:nvSpPr>
        <p:spPr>
          <a:xfrm>
            <a:off x="2107096" y="1535181"/>
            <a:ext cx="788113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es-EC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Número de unidades a inspeccionarse, correspondientes a un lote a ser analizado.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18"/>
          <p:cNvSpPr txBox="1"/>
          <p:nvPr/>
        </p:nvSpPr>
        <p:spPr>
          <a:xfrm>
            <a:off x="4339822" y="2151407"/>
            <a:ext cx="341567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es-EC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Escoger AQL y Nivel de inspección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9" name="Google Shape;359;p18"/>
          <p:cNvGrpSpPr/>
          <p:nvPr/>
        </p:nvGrpSpPr>
        <p:grpSpPr>
          <a:xfrm>
            <a:off x="-2016536" y="1960012"/>
            <a:ext cx="7181389" cy="4541020"/>
            <a:chOff x="-3783492" y="-585160"/>
            <a:chExt cx="7181389" cy="4541020"/>
          </a:xfrm>
        </p:grpSpPr>
        <p:sp>
          <p:nvSpPr>
            <p:cNvPr id="360" name="Google Shape;360;p18"/>
            <p:cNvSpPr/>
            <p:nvPr/>
          </p:nvSpPr>
          <p:spPr>
            <a:xfrm>
              <a:off x="-3783492" y="-585160"/>
              <a:ext cx="4541020" cy="4541020"/>
            </a:xfrm>
            <a:prstGeom prst="blockArc">
              <a:avLst>
                <a:gd fmla="val 18900000" name="adj1"/>
                <a:gd fmla="val 2700000" name="adj2"/>
                <a:gd fmla="val 476" name="adj3"/>
              </a:avLst>
            </a:prstGeom>
            <a:noFill/>
            <a:ln cap="flat" cmpd="sng" w="12700">
              <a:solidFill>
                <a:srgbClr val="9900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18"/>
            <p:cNvSpPr/>
            <p:nvPr/>
          </p:nvSpPr>
          <p:spPr>
            <a:xfrm>
              <a:off x="619618" y="481538"/>
              <a:ext cx="2778279" cy="962941"/>
            </a:xfrm>
            <a:prstGeom prst="rect">
              <a:avLst/>
            </a:prstGeom>
            <a:solidFill>
              <a:srgbClr val="75707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18"/>
            <p:cNvSpPr txBox="1"/>
            <p:nvPr/>
          </p:nvSpPr>
          <p:spPr>
            <a:xfrm>
              <a:off x="619618" y="481538"/>
              <a:ext cx="2778279" cy="962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1100" lIns="764325" spcFirstLastPara="1" rIns="71100" wrap="square" tIns="71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None/>
              </a:pPr>
              <a:r>
                <a:rPr b="0" i="0" lang="es-EC" sz="2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Inspección por variables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18"/>
            <p:cNvSpPr/>
            <p:nvPr/>
          </p:nvSpPr>
          <p:spPr>
            <a:xfrm>
              <a:off x="17780" y="361170"/>
              <a:ext cx="1203676" cy="1203676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accent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18"/>
            <p:cNvSpPr/>
            <p:nvPr/>
          </p:nvSpPr>
          <p:spPr>
            <a:xfrm>
              <a:off x="619618" y="1926220"/>
              <a:ext cx="2778279" cy="962941"/>
            </a:xfrm>
            <a:prstGeom prst="rect">
              <a:avLst/>
            </a:prstGeom>
            <a:solidFill>
              <a:srgbClr val="99336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18"/>
            <p:cNvSpPr txBox="1"/>
            <p:nvPr/>
          </p:nvSpPr>
          <p:spPr>
            <a:xfrm>
              <a:off x="619618" y="1926220"/>
              <a:ext cx="2778279" cy="962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1100" lIns="764325" spcFirstLastPara="1" rIns="71100" wrap="square" tIns="71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None/>
              </a:pPr>
              <a:r>
                <a:rPr b="0" i="0" lang="es-EC" sz="2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Inspección por atributos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18"/>
            <p:cNvSpPr/>
            <p:nvPr/>
          </p:nvSpPr>
          <p:spPr>
            <a:xfrm>
              <a:off x="17780" y="1805852"/>
              <a:ext cx="1203676" cy="1203676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9900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Qué es Jidoka? | Definición, Beneficios, Funcionamiento | Ingeniería de  Calidad | Quality Engineering" id="367" name="Google Shape;36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2900750"/>
            <a:ext cx="4286250" cy="243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19"/>
          <p:cNvSpPr txBox="1"/>
          <p:nvPr/>
        </p:nvSpPr>
        <p:spPr>
          <a:xfrm>
            <a:off x="528708" y="451469"/>
            <a:ext cx="5222735" cy="1001575"/>
          </a:xfrm>
          <a:prstGeom prst="rect">
            <a:avLst/>
          </a:prstGeom>
          <a:solidFill>
            <a:srgbClr val="66003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b="0" i="0" lang="es-EC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Muestreo, estadística</a:t>
            </a:r>
            <a:endParaRPr b="1" i="0" sz="4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4" name="Google Shape;37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34817" y="1550505"/>
            <a:ext cx="8061255" cy="45322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20"/>
          <p:cNvSpPr txBox="1"/>
          <p:nvPr/>
        </p:nvSpPr>
        <p:spPr>
          <a:xfrm>
            <a:off x="528708" y="451469"/>
            <a:ext cx="3963779" cy="1001575"/>
          </a:xfrm>
          <a:prstGeom prst="rect">
            <a:avLst/>
          </a:prstGeom>
          <a:solidFill>
            <a:srgbClr val="66003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b="0" i="0" lang="es-EC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Muestreo, pasos</a:t>
            </a:r>
            <a:endParaRPr b="1" i="0" sz="4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oma de muestras de laboratorio, tubos colores y usos" id="381" name="Google Shape;38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10609" y="1703378"/>
            <a:ext cx="6349170" cy="42354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Google Shape;38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21"/>
          <p:cNvSpPr txBox="1"/>
          <p:nvPr>
            <p:ph type="title"/>
          </p:nvPr>
        </p:nvSpPr>
        <p:spPr>
          <a:xfrm>
            <a:off x="528708" y="451469"/>
            <a:ext cx="5474527" cy="1001575"/>
          </a:xfrm>
          <a:prstGeom prst="rect">
            <a:avLst/>
          </a:prstGeom>
          <a:solidFill>
            <a:srgbClr val="A8D08C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Manipulación de ítems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88" name="Google Shape;388;p21"/>
          <p:cNvGrpSpPr/>
          <p:nvPr/>
        </p:nvGrpSpPr>
        <p:grpSpPr>
          <a:xfrm>
            <a:off x="2035419" y="2301874"/>
            <a:ext cx="8121160" cy="2254249"/>
            <a:chOff x="3419" y="1582208"/>
            <a:chExt cx="8121160" cy="2254249"/>
          </a:xfrm>
        </p:grpSpPr>
        <p:sp>
          <p:nvSpPr>
            <p:cNvPr id="389" name="Google Shape;389;p21"/>
            <p:cNvSpPr/>
            <p:nvPr/>
          </p:nvSpPr>
          <p:spPr>
            <a:xfrm>
              <a:off x="3419" y="1582208"/>
              <a:ext cx="2254249" cy="2254249"/>
            </a:xfrm>
            <a:prstGeom prst="ellipse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21"/>
            <p:cNvSpPr txBox="1"/>
            <p:nvPr/>
          </p:nvSpPr>
          <p:spPr>
            <a:xfrm>
              <a:off x="333546" y="1912335"/>
              <a:ext cx="1593995" cy="15939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600"/>
                <a:buFont typeface="Calibri"/>
                <a:buNone/>
              </a:pPr>
              <a:r>
                <a:rPr b="0" i="0" lang="es-EC" sz="2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Toma de muestra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21"/>
            <p:cNvSpPr/>
            <p:nvPr/>
          </p:nvSpPr>
          <p:spPr>
            <a:xfrm rot="-2558555">
              <a:off x="2227265" y="2398247"/>
              <a:ext cx="736406" cy="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392" name="Google Shape;392;p21"/>
            <p:cNvSpPr/>
            <p:nvPr/>
          </p:nvSpPr>
          <p:spPr>
            <a:xfrm rot="-8241445">
              <a:off x="5164327" y="2398247"/>
              <a:ext cx="736406" cy="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cxnSp>
          <p:nvCxnSpPr>
            <p:cNvPr id="393" name="Google Shape;393;p21"/>
            <p:cNvCxnSpPr/>
            <p:nvPr/>
          </p:nvCxnSpPr>
          <p:spPr>
            <a:xfrm>
              <a:off x="2866316" y="2148817"/>
              <a:ext cx="263490" cy="0"/>
            </a:xfrm>
            <a:prstGeom prst="straightConnector1">
              <a:avLst/>
            </a:pr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394" name="Google Shape;394;p21"/>
            <p:cNvSpPr/>
            <p:nvPr/>
          </p:nvSpPr>
          <p:spPr>
            <a:xfrm>
              <a:off x="3129807" y="1588302"/>
              <a:ext cx="1868385" cy="11210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21"/>
            <p:cNvSpPr txBox="1"/>
            <p:nvPr/>
          </p:nvSpPr>
          <p:spPr>
            <a:xfrm>
              <a:off x="3129807" y="1588302"/>
              <a:ext cx="1868385" cy="11210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8000" lIns="128000" spcFirstLastPara="1" rIns="128000" wrap="square" tIns="128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s-EC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Transporte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96" name="Google Shape;396;p21"/>
            <p:cNvCxnSpPr/>
            <p:nvPr/>
          </p:nvCxnSpPr>
          <p:spPr>
            <a:xfrm>
              <a:off x="4998192" y="2148817"/>
              <a:ext cx="263490" cy="0"/>
            </a:xfrm>
            <a:prstGeom prst="straightConnector1">
              <a:avLst/>
            </a:pr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397" name="Google Shape;397;p21"/>
            <p:cNvSpPr/>
            <p:nvPr/>
          </p:nvSpPr>
          <p:spPr>
            <a:xfrm rot="2558555">
              <a:off x="2227265" y="3020419"/>
              <a:ext cx="736406" cy="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398" name="Google Shape;398;p21"/>
            <p:cNvSpPr/>
            <p:nvPr/>
          </p:nvSpPr>
          <p:spPr>
            <a:xfrm rot="8241445">
              <a:off x="5164327" y="3020419"/>
              <a:ext cx="736406" cy="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cxnSp>
          <p:nvCxnSpPr>
            <p:cNvPr id="399" name="Google Shape;399;p21"/>
            <p:cNvCxnSpPr/>
            <p:nvPr/>
          </p:nvCxnSpPr>
          <p:spPr>
            <a:xfrm>
              <a:off x="2866316" y="3269849"/>
              <a:ext cx="263490" cy="0"/>
            </a:xfrm>
            <a:prstGeom prst="straightConnector1">
              <a:avLst/>
            </a:pr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400" name="Google Shape;400;p21"/>
            <p:cNvSpPr/>
            <p:nvPr/>
          </p:nvSpPr>
          <p:spPr>
            <a:xfrm>
              <a:off x="3129807" y="2709333"/>
              <a:ext cx="1868385" cy="11210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21"/>
            <p:cNvSpPr txBox="1"/>
            <p:nvPr/>
          </p:nvSpPr>
          <p:spPr>
            <a:xfrm>
              <a:off x="3129807" y="2709333"/>
              <a:ext cx="1868385" cy="11210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8000" lIns="128000" spcFirstLastPara="1" rIns="128000" wrap="square" tIns="128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s-EC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Almacenamiento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02" name="Google Shape;402;p21"/>
            <p:cNvCxnSpPr/>
            <p:nvPr/>
          </p:nvCxnSpPr>
          <p:spPr>
            <a:xfrm>
              <a:off x="4998192" y="3269849"/>
              <a:ext cx="263490" cy="0"/>
            </a:xfrm>
            <a:prstGeom prst="straightConnector1">
              <a:avLst/>
            </a:pr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403" name="Google Shape;403;p21"/>
            <p:cNvSpPr/>
            <p:nvPr/>
          </p:nvSpPr>
          <p:spPr>
            <a:xfrm>
              <a:off x="5870330" y="1582208"/>
              <a:ext cx="2254249" cy="2254249"/>
            </a:xfrm>
            <a:prstGeom prst="ellipse">
              <a:avLst/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404;p21"/>
            <p:cNvSpPr txBox="1"/>
            <p:nvPr/>
          </p:nvSpPr>
          <p:spPr>
            <a:xfrm>
              <a:off x="6200457" y="1912335"/>
              <a:ext cx="1593995" cy="15939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600"/>
                <a:buFont typeface="Calibri"/>
                <a:buNone/>
              </a:pPr>
              <a:r>
                <a:rPr b="0" i="0" lang="es-EC" sz="2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Laboratorio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Probeta" id="405" name="Google Shape;405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08771" y="4734339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Átomo" id="406" name="Google Shape;406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19322" y="4734339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Google Shape;41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22"/>
          <p:cNvSpPr txBox="1"/>
          <p:nvPr>
            <p:ph type="title"/>
          </p:nvPr>
        </p:nvSpPr>
        <p:spPr>
          <a:xfrm>
            <a:off x="528708" y="451469"/>
            <a:ext cx="8390005" cy="1001575"/>
          </a:xfrm>
          <a:prstGeom prst="rect">
            <a:avLst/>
          </a:prstGeom>
          <a:solidFill>
            <a:srgbClr val="A8D08C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Manipulación de ítems, identificación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lección del hisopo correcto para muestrear una superficie" id="413" name="Google Shape;413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0271" y="1904513"/>
            <a:ext cx="4251355" cy="383367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4" name="Google Shape;414;p22"/>
          <p:cNvGrpSpPr/>
          <p:nvPr/>
        </p:nvGrpSpPr>
        <p:grpSpPr>
          <a:xfrm>
            <a:off x="5726118" y="1681637"/>
            <a:ext cx="5065816" cy="4055364"/>
            <a:chOff x="86279" y="1188"/>
            <a:chExt cx="5065816" cy="4055364"/>
          </a:xfrm>
        </p:grpSpPr>
        <p:sp>
          <p:nvSpPr>
            <p:cNvPr id="415" name="Google Shape;415;p22"/>
            <p:cNvSpPr/>
            <p:nvPr/>
          </p:nvSpPr>
          <p:spPr>
            <a:xfrm>
              <a:off x="86279" y="1188"/>
              <a:ext cx="4700726" cy="427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22"/>
            <p:cNvSpPr txBox="1"/>
            <p:nvPr/>
          </p:nvSpPr>
          <p:spPr>
            <a:xfrm>
              <a:off x="86279" y="1188"/>
              <a:ext cx="4700726" cy="427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64750" lIns="64750" spcFirstLastPara="1" rIns="64750" wrap="square" tIns="647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t/>
              </a:r>
              <a:endPara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22"/>
            <p:cNvSpPr/>
            <p:nvPr/>
          </p:nvSpPr>
          <p:spPr>
            <a:xfrm>
              <a:off x="86279" y="428527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599BD5"/>
            </a:solidFill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22"/>
            <p:cNvSpPr/>
            <p:nvPr/>
          </p:nvSpPr>
          <p:spPr>
            <a:xfrm>
              <a:off x="746993" y="428527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57A3D3"/>
            </a:solidFill>
            <a:ln cap="flat" cmpd="sng" w="12700">
              <a:solidFill>
                <a:srgbClr val="57A3D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" name="Google Shape;419;p22"/>
            <p:cNvSpPr/>
            <p:nvPr/>
          </p:nvSpPr>
          <p:spPr>
            <a:xfrm>
              <a:off x="1408228" y="428527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56ADD1"/>
            </a:solidFill>
            <a:ln cap="flat" cmpd="sng" w="12700">
              <a:solidFill>
                <a:srgbClr val="56ADD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p22"/>
            <p:cNvSpPr/>
            <p:nvPr/>
          </p:nvSpPr>
          <p:spPr>
            <a:xfrm>
              <a:off x="2068941" y="428527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54B8D0"/>
            </a:solidFill>
            <a:ln cap="flat" cmpd="sng" w="12700">
              <a:solidFill>
                <a:srgbClr val="54B8D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1" name="Google Shape;421;p22"/>
            <p:cNvSpPr/>
            <p:nvPr/>
          </p:nvSpPr>
          <p:spPr>
            <a:xfrm>
              <a:off x="2730177" y="428527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53C1CE"/>
            </a:solidFill>
            <a:ln cap="flat" cmpd="sng" w="12700">
              <a:solidFill>
                <a:srgbClr val="53C1C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422;p22"/>
            <p:cNvSpPr/>
            <p:nvPr/>
          </p:nvSpPr>
          <p:spPr>
            <a:xfrm>
              <a:off x="3390890" y="428527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52CBCC"/>
            </a:solidFill>
            <a:ln cap="flat" cmpd="sng" w="12700">
              <a:solidFill>
                <a:srgbClr val="52CBC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423;p22"/>
            <p:cNvSpPr/>
            <p:nvPr/>
          </p:nvSpPr>
          <p:spPr>
            <a:xfrm>
              <a:off x="4052126" y="428527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51CABF"/>
            </a:solidFill>
            <a:ln cap="flat" cmpd="sng" w="12700">
              <a:solidFill>
                <a:srgbClr val="51CAB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424;p22"/>
            <p:cNvSpPr/>
            <p:nvPr/>
          </p:nvSpPr>
          <p:spPr>
            <a:xfrm>
              <a:off x="86279" y="515577"/>
              <a:ext cx="4761835" cy="696403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425;p22"/>
            <p:cNvSpPr txBox="1"/>
            <p:nvPr/>
          </p:nvSpPr>
          <p:spPr>
            <a:xfrm>
              <a:off x="86279" y="515577"/>
              <a:ext cx="4761835" cy="6964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175" lIns="43175" spcFirstLastPara="1" rIns="43175" wrap="square" tIns="431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b="0" i="0" lang="es-EC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Codificar al ingreso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426;p22"/>
            <p:cNvSpPr/>
            <p:nvPr/>
          </p:nvSpPr>
          <p:spPr>
            <a:xfrm>
              <a:off x="86279" y="1379949"/>
              <a:ext cx="4700726" cy="427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427;p22"/>
            <p:cNvSpPr txBox="1"/>
            <p:nvPr/>
          </p:nvSpPr>
          <p:spPr>
            <a:xfrm>
              <a:off x="86279" y="1379949"/>
              <a:ext cx="4700726" cy="427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64750" lIns="64750" spcFirstLastPara="1" rIns="64750" wrap="square" tIns="647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b="0" i="0" lang="es-EC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Novedades: comunicar al cliente antes de proceder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428;p22"/>
            <p:cNvSpPr/>
            <p:nvPr/>
          </p:nvSpPr>
          <p:spPr>
            <a:xfrm>
              <a:off x="86279" y="1807287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4FC9B3"/>
            </a:solidFill>
            <a:ln cap="flat" cmpd="sng" w="12700">
              <a:solidFill>
                <a:srgbClr val="4FC9B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9" name="Google Shape;429;p22"/>
            <p:cNvSpPr/>
            <p:nvPr/>
          </p:nvSpPr>
          <p:spPr>
            <a:xfrm>
              <a:off x="746993" y="1807287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4EC7A5"/>
            </a:solidFill>
            <a:ln cap="flat" cmpd="sng" w="12700">
              <a:solidFill>
                <a:srgbClr val="4EC7A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22"/>
            <p:cNvSpPr/>
            <p:nvPr/>
          </p:nvSpPr>
          <p:spPr>
            <a:xfrm>
              <a:off x="1408228" y="1807287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4DC598"/>
            </a:solidFill>
            <a:ln cap="flat" cmpd="sng" w="12700">
              <a:solidFill>
                <a:srgbClr val="4DC59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431;p22"/>
            <p:cNvSpPr/>
            <p:nvPr/>
          </p:nvSpPr>
          <p:spPr>
            <a:xfrm>
              <a:off x="2068941" y="1807287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4CC38C"/>
            </a:solidFill>
            <a:ln cap="flat" cmpd="sng" w="12700">
              <a:solidFill>
                <a:srgbClr val="4CC38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22"/>
            <p:cNvSpPr/>
            <p:nvPr/>
          </p:nvSpPr>
          <p:spPr>
            <a:xfrm>
              <a:off x="2730177" y="1807287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4AC280"/>
            </a:solidFill>
            <a:ln cap="flat" cmpd="sng" w="12700">
              <a:solidFill>
                <a:srgbClr val="4AC28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433;p22"/>
            <p:cNvSpPr/>
            <p:nvPr/>
          </p:nvSpPr>
          <p:spPr>
            <a:xfrm>
              <a:off x="3390890" y="1807287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49C073"/>
            </a:solidFill>
            <a:ln cap="flat" cmpd="sng" w="12700">
              <a:solidFill>
                <a:srgbClr val="49C07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22"/>
            <p:cNvSpPr/>
            <p:nvPr/>
          </p:nvSpPr>
          <p:spPr>
            <a:xfrm>
              <a:off x="4052126" y="1807287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48BE67"/>
            </a:solidFill>
            <a:ln cap="flat" cmpd="sng" w="12700">
              <a:solidFill>
                <a:srgbClr val="48BE6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435;p22"/>
            <p:cNvSpPr/>
            <p:nvPr/>
          </p:nvSpPr>
          <p:spPr>
            <a:xfrm>
              <a:off x="86279" y="1894338"/>
              <a:ext cx="4761835" cy="696403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4CC38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" name="Google Shape;436;p22"/>
            <p:cNvSpPr txBox="1"/>
            <p:nvPr/>
          </p:nvSpPr>
          <p:spPr>
            <a:xfrm>
              <a:off x="86279" y="1894338"/>
              <a:ext cx="4761835" cy="6964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175" lIns="43175" spcFirstLastPara="1" rIns="43175" wrap="square" tIns="431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b="0" i="0" lang="es-EC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Código único - documentación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437;p22"/>
            <p:cNvSpPr/>
            <p:nvPr/>
          </p:nvSpPr>
          <p:spPr>
            <a:xfrm>
              <a:off x="86279" y="2758709"/>
              <a:ext cx="4700726" cy="427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8" name="Google Shape;438;p22"/>
            <p:cNvSpPr txBox="1"/>
            <p:nvPr/>
          </p:nvSpPr>
          <p:spPr>
            <a:xfrm>
              <a:off x="86279" y="2758709"/>
              <a:ext cx="4700726" cy="427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64750" lIns="64750" spcFirstLastPara="1" rIns="64750" wrap="square" tIns="647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b="0" i="0" lang="es-EC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Conservación – seguridad – condiciones específicas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439;p22"/>
            <p:cNvSpPr/>
            <p:nvPr/>
          </p:nvSpPr>
          <p:spPr>
            <a:xfrm>
              <a:off x="86279" y="3186048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47BC5A"/>
            </a:solidFill>
            <a:ln cap="flat" cmpd="sng" w="12700">
              <a:solidFill>
                <a:srgbClr val="47BC5A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22"/>
            <p:cNvSpPr/>
            <p:nvPr/>
          </p:nvSpPr>
          <p:spPr>
            <a:xfrm>
              <a:off x="746993" y="3186048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46BA4E"/>
            </a:solidFill>
            <a:ln cap="flat" cmpd="sng" w="12700">
              <a:solidFill>
                <a:srgbClr val="46BA4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22"/>
            <p:cNvSpPr/>
            <p:nvPr/>
          </p:nvSpPr>
          <p:spPr>
            <a:xfrm>
              <a:off x="1408228" y="3186048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49B845"/>
            </a:solidFill>
            <a:ln cap="flat" cmpd="sng" w="12700">
              <a:solidFill>
                <a:srgbClr val="49B84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22"/>
            <p:cNvSpPr/>
            <p:nvPr/>
          </p:nvSpPr>
          <p:spPr>
            <a:xfrm>
              <a:off x="2068941" y="3186048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53B545"/>
            </a:solidFill>
            <a:ln cap="flat" cmpd="sng" w="12700">
              <a:solidFill>
                <a:srgbClr val="53B54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443;p22"/>
            <p:cNvSpPr/>
            <p:nvPr/>
          </p:nvSpPr>
          <p:spPr>
            <a:xfrm>
              <a:off x="2730177" y="3186048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5EB146"/>
            </a:solidFill>
            <a:ln cap="flat" cmpd="sng" w="12700">
              <a:solidFill>
                <a:srgbClr val="5EB1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" name="Google Shape;444;p22"/>
            <p:cNvSpPr/>
            <p:nvPr/>
          </p:nvSpPr>
          <p:spPr>
            <a:xfrm>
              <a:off x="3390890" y="3186048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66AE46"/>
            </a:solidFill>
            <a:ln cap="flat" cmpd="sng" w="12700">
              <a:solidFill>
                <a:srgbClr val="66AE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" name="Google Shape;445;p22"/>
            <p:cNvSpPr/>
            <p:nvPr/>
          </p:nvSpPr>
          <p:spPr>
            <a:xfrm>
              <a:off x="4052126" y="3186048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6FAB46"/>
            </a:solidFill>
            <a:ln cap="flat" cmpd="sng" w="12700">
              <a:solidFill>
                <a:srgbClr val="6FAB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" name="Google Shape;446;p22"/>
            <p:cNvSpPr/>
            <p:nvPr/>
          </p:nvSpPr>
          <p:spPr>
            <a:xfrm>
              <a:off x="86279" y="3273099"/>
              <a:ext cx="4761835" cy="696403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6FAB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" name="Google Shape;447;p22"/>
            <p:cNvSpPr txBox="1"/>
            <p:nvPr/>
          </p:nvSpPr>
          <p:spPr>
            <a:xfrm>
              <a:off x="86279" y="3273099"/>
              <a:ext cx="4761835" cy="6964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175" lIns="43175" spcFirstLastPara="1" rIns="43175" wrap="square" tIns="431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b="0" i="0" lang="es-EC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Evitar confusiones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23"/>
          <p:cNvSpPr txBox="1"/>
          <p:nvPr>
            <p:ph type="title"/>
          </p:nvPr>
        </p:nvSpPr>
        <p:spPr>
          <a:xfrm>
            <a:off x="528708" y="451469"/>
            <a:ext cx="9781483" cy="1001575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Aseguramiento de calidad de resultados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54" name="Google Shape;454;p23"/>
          <p:cNvGrpSpPr/>
          <p:nvPr/>
        </p:nvGrpSpPr>
        <p:grpSpPr>
          <a:xfrm>
            <a:off x="893947" y="1625268"/>
            <a:ext cx="3967967" cy="4471468"/>
            <a:chOff x="1565390" y="35008"/>
            <a:chExt cx="3967967" cy="4471468"/>
          </a:xfrm>
        </p:grpSpPr>
        <p:sp>
          <p:nvSpPr>
            <p:cNvPr id="455" name="Google Shape;455;p23"/>
            <p:cNvSpPr/>
            <p:nvPr/>
          </p:nvSpPr>
          <p:spPr>
            <a:xfrm>
              <a:off x="1715606" y="184227"/>
              <a:ext cx="3656198" cy="1269749"/>
            </a:xfrm>
            <a:prstGeom prst="ellipse">
              <a:avLst/>
            </a:prstGeom>
            <a:solidFill>
              <a:srgbClr val="C3D4EB">
                <a:alpha val="4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" name="Google Shape;456;p23"/>
            <p:cNvSpPr/>
            <p:nvPr/>
          </p:nvSpPr>
          <p:spPr>
            <a:xfrm>
              <a:off x="3195091" y="3293413"/>
              <a:ext cx="708565" cy="453482"/>
            </a:xfrm>
            <a:prstGeom prst="downArrow">
              <a:avLst>
                <a:gd fmla="val 50000" name="adj1"/>
                <a:gd fmla="val 50000" name="adj2"/>
              </a:avLst>
            </a:prstGeom>
            <a:solidFill>
              <a:srgbClr val="CFDEEF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" name="Google Shape;457;p23"/>
            <p:cNvSpPr/>
            <p:nvPr/>
          </p:nvSpPr>
          <p:spPr>
            <a:xfrm>
              <a:off x="1848816" y="3656198"/>
              <a:ext cx="3401115" cy="8502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" name="Google Shape;458;p23"/>
            <p:cNvSpPr txBox="1"/>
            <p:nvPr/>
          </p:nvSpPr>
          <p:spPr>
            <a:xfrm>
              <a:off x="1848816" y="3656198"/>
              <a:ext cx="3401115" cy="8502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13350" lIns="213350" spcFirstLastPara="1" rIns="213350" wrap="square" tIns="2133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Calibri"/>
                <a:buNone/>
              </a:pPr>
              <a:r>
                <a:rPr b="0" i="0" lang="es-EC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Resultados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p23"/>
            <p:cNvSpPr/>
            <p:nvPr/>
          </p:nvSpPr>
          <p:spPr>
            <a:xfrm>
              <a:off x="3044875" y="1552042"/>
              <a:ext cx="1275418" cy="1275418"/>
            </a:xfrm>
            <a:prstGeom prst="ellipse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" name="Google Shape;460;p23"/>
            <p:cNvSpPr txBox="1"/>
            <p:nvPr/>
          </p:nvSpPr>
          <p:spPr>
            <a:xfrm>
              <a:off x="3231656" y="1738823"/>
              <a:ext cx="901856" cy="901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b="0" i="0" lang="es-EC" sz="1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Seguimiento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p23"/>
            <p:cNvSpPr/>
            <p:nvPr/>
          </p:nvSpPr>
          <p:spPr>
            <a:xfrm>
              <a:off x="2132242" y="595195"/>
              <a:ext cx="1275418" cy="1275418"/>
            </a:xfrm>
            <a:prstGeom prst="ellipse">
              <a:avLst/>
            </a:prstGeom>
            <a:solidFill>
              <a:srgbClr val="4CC38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462;p23"/>
            <p:cNvSpPr txBox="1"/>
            <p:nvPr/>
          </p:nvSpPr>
          <p:spPr>
            <a:xfrm>
              <a:off x="2319023" y="781976"/>
              <a:ext cx="901856" cy="901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b="0" i="0" lang="es-EC" sz="1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Tendencias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463;p23"/>
            <p:cNvSpPr/>
            <p:nvPr/>
          </p:nvSpPr>
          <p:spPr>
            <a:xfrm>
              <a:off x="3436003" y="286827"/>
              <a:ext cx="1275418" cy="1275418"/>
            </a:xfrm>
            <a:prstGeom prst="ellipse">
              <a:avLst/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464;p23"/>
            <p:cNvSpPr txBox="1"/>
            <p:nvPr/>
          </p:nvSpPr>
          <p:spPr>
            <a:xfrm>
              <a:off x="3622784" y="473608"/>
              <a:ext cx="901856" cy="901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b="0" i="0" lang="es-EC" sz="1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Estadísticas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" name="Google Shape;465;p23"/>
            <p:cNvSpPr/>
            <p:nvPr/>
          </p:nvSpPr>
          <p:spPr>
            <a:xfrm>
              <a:off x="1565390" y="35008"/>
              <a:ext cx="3967967" cy="3174374"/>
            </a:xfrm>
            <a:custGeom>
              <a:rect b="b" l="l" r="r" t="t"/>
              <a:pathLst>
                <a:path extrusionOk="0" h="120000" w="120000">
                  <a:moveTo>
                    <a:pt x="584" y="34175"/>
                  </a:moveTo>
                  <a:lnTo>
                    <a:pt x="584" y="34175"/>
                  </a:lnTo>
                  <a:cubicBezTo>
                    <a:pt x="-2679" y="22567"/>
                    <a:pt x="7879" y="11072"/>
                    <a:pt x="27615" y="4745"/>
                  </a:cubicBezTo>
                  <a:cubicBezTo>
                    <a:pt x="47351" y="-1582"/>
                    <a:pt x="72649" y="-1582"/>
                    <a:pt x="92385" y="4745"/>
                  </a:cubicBezTo>
                  <a:cubicBezTo>
                    <a:pt x="112121" y="11072"/>
                    <a:pt x="122679" y="22567"/>
                    <a:pt x="119416" y="34175"/>
                  </a:cubicBezTo>
                  <a:lnTo>
                    <a:pt x="74854" y="113544"/>
                  </a:lnTo>
                  <a:cubicBezTo>
                    <a:pt x="73813" y="117246"/>
                    <a:pt x="67478" y="120000"/>
                    <a:pt x="60000" y="120000"/>
                  </a:cubicBezTo>
                  <a:cubicBezTo>
                    <a:pt x="52522" y="120000"/>
                    <a:pt x="46187" y="117246"/>
                    <a:pt x="45146" y="113544"/>
                  </a:cubicBezTo>
                  <a:close/>
                  <a:moveTo>
                    <a:pt x="4800" y="30000"/>
                  </a:moveTo>
                  <a:lnTo>
                    <a:pt x="4800" y="30000"/>
                  </a:lnTo>
                  <a:cubicBezTo>
                    <a:pt x="4800" y="43255"/>
                    <a:pt x="29514" y="54000"/>
                    <a:pt x="60000" y="54000"/>
                  </a:cubicBezTo>
                  <a:cubicBezTo>
                    <a:pt x="90486" y="54000"/>
                    <a:pt x="115200" y="43255"/>
                    <a:pt x="115200" y="30000"/>
                  </a:cubicBezTo>
                  <a:cubicBezTo>
                    <a:pt x="115200" y="16745"/>
                    <a:pt x="90486" y="6000"/>
                    <a:pt x="60000" y="6000"/>
                  </a:cubicBezTo>
                  <a:cubicBezTo>
                    <a:pt x="29514" y="6000"/>
                    <a:pt x="4800" y="16745"/>
                    <a:pt x="4800" y="30000"/>
                  </a:cubicBezTo>
                  <a:close/>
                </a:path>
              </a:pathLst>
            </a:custGeom>
            <a:solidFill>
              <a:schemeClr val="lt1">
                <a:alpha val="40000"/>
              </a:schemeClr>
            </a:solidFill>
            <a:ln cap="flat" cmpd="sng" w="9525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6" name="Google Shape;466;p23"/>
          <p:cNvGrpSpPr/>
          <p:nvPr/>
        </p:nvGrpSpPr>
        <p:grpSpPr>
          <a:xfrm>
            <a:off x="6078132" y="1736410"/>
            <a:ext cx="2955631" cy="4363497"/>
            <a:chOff x="931871" y="306622"/>
            <a:chExt cx="2955631" cy="4363497"/>
          </a:xfrm>
        </p:grpSpPr>
        <p:sp>
          <p:nvSpPr>
            <p:cNvPr id="467" name="Google Shape;467;p23"/>
            <p:cNvSpPr/>
            <p:nvPr/>
          </p:nvSpPr>
          <p:spPr>
            <a:xfrm>
              <a:off x="1050096" y="434700"/>
              <a:ext cx="2837406" cy="886689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cap="flat" cmpd="sng" w="9525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23"/>
            <p:cNvSpPr txBox="1"/>
            <p:nvPr/>
          </p:nvSpPr>
          <p:spPr>
            <a:xfrm>
              <a:off x="1050096" y="434700"/>
              <a:ext cx="2837406" cy="8866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600575" spcFirstLastPara="1" rIns="87625" wrap="square" tIns="876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b="0" i="0" lang="es-EC" sz="23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Uso de materiales de referencia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23"/>
            <p:cNvSpPr/>
            <p:nvPr/>
          </p:nvSpPr>
          <p:spPr>
            <a:xfrm>
              <a:off x="931871" y="306622"/>
              <a:ext cx="620682" cy="931023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-24995" r="-24994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23"/>
            <p:cNvSpPr/>
            <p:nvPr/>
          </p:nvSpPr>
          <p:spPr>
            <a:xfrm>
              <a:off x="1050096" y="1550943"/>
              <a:ext cx="2837406" cy="886689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cap="flat" cmpd="sng" w="9525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1" name="Google Shape;471;p23"/>
            <p:cNvSpPr txBox="1"/>
            <p:nvPr/>
          </p:nvSpPr>
          <p:spPr>
            <a:xfrm>
              <a:off x="1050096" y="1550943"/>
              <a:ext cx="2837406" cy="8866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600575" spcFirstLastPara="1" rIns="87625" wrap="square" tIns="876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b="0" i="0" lang="es-EC" sz="23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Inter laboratorios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472;p23"/>
            <p:cNvSpPr/>
            <p:nvPr/>
          </p:nvSpPr>
          <p:spPr>
            <a:xfrm>
              <a:off x="931871" y="1422866"/>
              <a:ext cx="620682" cy="931023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-21994" r="-21994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3" name="Google Shape;473;p23"/>
            <p:cNvSpPr/>
            <p:nvPr/>
          </p:nvSpPr>
          <p:spPr>
            <a:xfrm>
              <a:off x="1050096" y="2667187"/>
              <a:ext cx="2837406" cy="886689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cap="flat" cmpd="sng" w="9525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474;p23"/>
            <p:cNvSpPr txBox="1"/>
            <p:nvPr/>
          </p:nvSpPr>
          <p:spPr>
            <a:xfrm>
              <a:off x="1050096" y="2667187"/>
              <a:ext cx="2837406" cy="8866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600575" spcFirstLastPara="1" rIns="87625" wrap="square" tIns="876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b="0" i="0" lang="es-EC" sz="23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Repeticiones 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5" name="Google Shape;475;p23"/>
            <p:cNvSpPr/>
            <p:nvPr/>
          </p:nvSpPr>
          <p:spPr>
            <a:xfrm>
              <a:off x="931871" y="2539109"/>
              <a:ext cx="620682" cy="931023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-24995" r="-24994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23"/>
            <p:cNvSpPr/>
            <p:nvPr/>
          </p:nvSpPr>
          <p:spPr>
            <a:xfrm>
              <a:off x="1050096" y="3783430"/>
              <a:ext cx="2837406" cy="886689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cap="flat" cmpd="sng" w="9525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7" name="Google Shape;477;p23"/>
            <p:cNvSpPr txBox="1"/>
            <p:nvPr/>
          </p:nvSpPr>
          <p:spPr>
            <a:xfrm>
              <a:off x="1050096" y="3783430"/>
              <a:ext cx="2837406" cy="8866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600575" spcFirstLastPara="1" rIns="87625" wrap="square" tIns="876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b="0" i="0" lang="es-EC" sz="23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Correlaciones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23"/>
            <p:cNvSpPr/>
            <p:nvPr/>
          </p:nvSpPr>
          <p:spPr>
            <a:xfrm>
              <a:off x="931871" y="3655353"/>
              <a:ext cx="620682" cy="931023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-50989" r="-50989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Google Shape;48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24"/>
          <p:cNvSpPr txBox="1"/>
          <p:nvPr>
            <p:ph type="title"/>
          </p:nvPr>
        </p:nvSpPr>
        <p:spPr>
          <a:xfrm>
            <a:off x="528708" y="451469"/>
            <a:ext cx="5328753" cy="1001575"/>
          </a:xfrm>
          <a:prstGeom prst="rect">
            <a:avLst/>
          </a:prstGeom>
          <a:solidFill>
            <a:srgbClr val="333300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Informe de resultados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85" name="Google Shape;485;p24"/>
          <p:cNvGrpSpPr/>
          <p:nvPr/>
        </p:nvGrpSpPr>
        <p:grpSpPr>
          <a:xfrm>
            <a:off x="2032000" y="1739327"/>
            <a:ext cx="8127999" cy="3379344"/>
            <a:chOff x="0" y="1019661"/>
            <a:chExt cx="8127999" cy="3379344"/>
          </a:xfrm>
        </p:grpSpPr>
        <p:sp>
          <p:nvSpPr>
            <p:cNvPr id="486" name="Google Shape;486;p24"/>
            <p:cNvSpPr/>
            <p:nvPr/>
          </p:nvSpPr>
          <p:spPr>
            <a:xfrm>
              <a:off x="1924710" y="2452841"/>
              <a:ext cx="1945843" cy="1946164"/>
            </a:xfrm>
            <a:prstGeom prst="ellipse">
              <a:avLst/>
            </a:prstGeom>
            <a:solidFill>
              <a:srgbClr val="599BD5"/>
            </a:solidFill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487;p24"/>
            <p:cNvSpPr/>
            <p:nvPr/>
          </p:nvSpPr>
          <p:spPr>
            <a:xfrm>
              <a:off x="3165855" y="1019661"/>
              <a:ext cx="577900" cy="577530"/>
            </a:xfrm>
            <a:prstGeom prst="donut">
              <a:avLst>
                <a:gd fmla="val 7460" name="adj"/>
              </a:avLst>
            </a:prstGeom>
            <a:solidFill>
              <a:srgbClr val="53C1CE"/>
            </a:solidFill>
            <a:ln cap="flat" cmpd="sng" w="12700">
              <a:solidFill>
                <a:srgbClr val="53C1C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8" name="Google Shape;488;p24"/>
            <p:cNvSpPr/>
            <p:nvPr/>
          </p:nvSpPr>
          <p:spPr>
            <a:xfrm>
              <a:off x="1999487" y="2527524"/>
              <a:ext cx="1797100" cy="1796797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9" name="Google Shape;489;p24"/>
            <p:cNvSpPr/>
            <p:nvPr/>
          </p:nvSpPr>
          <p:spPr>
            <a:xfrm>
              <a:off x="4011980" y="2820513"/>
              <a:ext cx="1018438" cy="1018196"/>
            </a:xfrm>
            <a:prstGeom prst="ellipse">
              <a:avLst/>
            </a:prstGeom>
            <a:solidFill>
              <a:srgbClr val="4EC7A5"/>
            </a:solidFill>
            <a:ln cap="flat" cmpd="sng" w="12700">
              <a:solidFill>
                <a:srgbClr val="4EC7A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24"/>
            <p:cNvSpPr/>
            <p:nvPr/>
          </p:nvSpPr>
          <p:spPr>
            <a:xfrm>
              <a:off x="4072127" y="2880666"/>
              <a:ext cx="898144" cy="898229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491;p24"/>
            <p:cNvSpPr/>
            <p:nvPr/>
          </p:nvSpPr>
          <p:spPr>
            <a:xfrm>
              <a:off x="3613708" y="1383278"/>
              <a:ext cx="1305356" cy="1305778"/>
            </a:xfrm>
            <a:prstGeom prst="ellipse">
              <a:avLst/>
            </a:prstGeom>
            <a:solidFill>
              <a:srgbClr val="49C073"/>
            </a:solidFill>
            <a:ln cap="flat" cmpd="sng" w="12700">
              <a:solidFill>
                <a:srgbClr val="49C07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492;p24"/>
            <p:cNvSpPr/>
            <p:nvPr/>
          </p:nvSpPr>
          <p:spPr>
            <a:xfrm>
              <a:off x="4705299" y="1062578"/>
              <a:ext cx="427532" cy="427825"/>
            </a:xfrm>
            <a:prstGeom prst="donut">
              <a:avLst>
                <a:gd fmla="val 7460" name="adj"/>
              </a:avLst>
            </a:prstGeom>
            <a:solidFill>
              <a:srgbClr val="49B845"/>
            </a:solidFill>
            <a:ln cap="flat" cmpd="sng" w="12700">
              <a:solidFill>
                <a:srgbClr val="49B84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3" name="Google Shape;493;p24"/>
            <p:cNvSpPr/>
            <p:nvPr/>
          </p:nvSpPr>
          <p:spPr>
            <a:xfrm>
              <a:off x="5133644" y="3843103"/>
              <a:ext cx="321056" cy="320699"/>
            </a:xfrm>
            <a:prstGeom prst="donut">
              <a:avLst>
                <a:gd fmla="val 7460" name="adj"/>
              </a:avLst>
            </a:prstGeom>
            <a:solidFill>
              <a:srgbClr val="6FAB46"/>
            </a:solidFill>
            <a:ln cap="flat" cmpd="sng" w="12700">
              <a:solidFill>
                <a:srgbClr val="6FAB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494;p24"/>
            <p:cNvSpPr/>
            <p:nvPr/>
          </p:nvSpPr>
          <p:spPr>
            <a:xfrm>
              <a:off x="3682796" y="1452217"/>
              <a:ext cx="1167993" cy="1167901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5" name="Google Shape;495;p24"/>
            <p:cNvSpPr/>
            <p:nvPr/>
          </p:nvSpPr>
          <p:spPr>
            <a:xfrm>
              <a:off x="0" y="1452217"/>
              <a:ext cx="2887878" cy="9377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6" name="Google Shape;496;p24"/>
            <p:cNvSpPr txBox="1"/>
            <p:nvPr/>
          </p:nvSpPr>
          <p:spPr>
            <a:xfrm>
              <a:off x="0" y="1452217"/>
              <a:ext cx="2887878" cy="9377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3675" lIns="36825" spcFirstLastPara="1" rIns="36825" wrap="square" tIns="36825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alibri"/>
                <a:buNone/>
              </a:pPr>
              <a:r>
                <a:rPr b="0" i="0" lang="es-EC" sz="2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Claros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7" name="Google Shape;497;p24"/>
            <p:cNvSpPr/>
            <p:nvPr/>
          </p:nvSpPr>
          <p:spPr>
            <a:xfrm>
              <a:off x="5240121" y="2880666"/>
              <a:ext cx="2887878" cy="8982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24"/>
            <p:cNvSpPr txBox="1"/>
            <p:nvPr/>
          </p:nvSpPr>
          <p:spPr>
            <a:xfrm>
              <a:off x="5240121" y="2880666"/>
              <a:ext cx="2887878" cy="8982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825" lIns="36825" spcFirstLastPara="1" rIns="36825" wrap="square" tIns="368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alibri"/>
                <a:buNone/>
              </a:pPr>
              <a:r>
                <a:rPr b="0" i="0" lang="es-EC" sz="2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Papel o electrónicos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499;p24"/>
            <p:cNvSpPr/>
            <p:nvPr/>
          </p:nvSpPr>
          <p:spPr>
            <a:xfrm>
              <a:off x="5133644" y="1452217"/>
              <a:ext cx="2887878" cy="11679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500;p24"/>
            <p:cNvSpPr txBox="1"/>
            <p:nvPr/>
          </p:nvSpPr>
          <p:spPr>
            <a:xfrm>
              <a:off x="5133644" y="1452217"/>
              <a:ext cx="2887878" cy="11679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825" lIns="36825" spcFirstLastPara="1" rIns="36825" wrap="square" tIns="368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alibri"/>
                <a:buNone/>
              </a:pPr>
              <a:r>
                <a:rPr b="0" i="0" lang="es-EC" sz="2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Informes o certificados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Google Shape;50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25"/>
          <p:cNvSpPr txBox="1"/>
          <p:nvPr>
            <p:ph type="title"/>
          </p:nvPr>
        </p:nvSpPr>
        <p:spPr>
          <a:xfrm>
            <a:off x="528708" y="451469"/>
            <a:ext cx="9450179" cy="1001575"/>
          </a:xfrm>
          <a:prstGeom prst="rect">
            <a:avLst/>
          </a:prstGeom>
          <a:solidFill>
            <a:srgbClr val="333300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Informe de resultados ensayos y calibración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07" name="Google Shape;507;p25"/>
          <p:cNvGrpSpPr/>
          <p:nvPr/>
        </p:nvGrpSpPr>
        <p:grpSpPr>
          <a:xfrm>
            <a:off x="2032000" y="1739327"/>
            <a:ext cx="8127999" cy="3379344"/>
            <a:chOff x="0" y="1019661"/>
            <a:chExt cx="8127999" cy="3379344"/>
          </a:xfrm>
        </p:grpSpPr>
        <p:sp>
          <p:nvSpPr>
            <p:cNvPr id="508" name="Google Shape;508;p25"/>
            <p:cNvSpPr/>
            <p:nvPr/>
          </p:nvSpPr>
          <p:spPr>
            <a:xfrm>
              <a:off x="1924710" y="2452841"/>
              <a:ext cx="1945843" cy="1946164"/>
            </a:xfrm>
            <a:prstGeom prst="ellipse">
              <a:avLst/>
            </a:prstGeom>
            <a:solidFill>
              <a:srgbClr val="599BD5"/>
            </a:solidFill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9" name="Google Shape;509;p25"/>
            <p:cNvSpPr/>
            <p:nvPr/>
          </p:nvSpPr>
          <p:spPr>
            <a:xfrm>
              <a:off x="3165855" y="1019661"/>
              <a:ext cx="577900" cy="577530"/>
            </a:xfrm>
            <a:prstGeom prst="donut">
              <a:avLst>
                <a:gd fmla="val 7460" name="adj"/>
              </a:avLst>
            </a:prstGeom>
            <a:solidFill>
              <a:srgbClr val="53C1CE"/>
            </a:solidFill>
            <a:ln cap="flat" cmpd="sng" w="12700">
              <a:solidFill>
                <a:srgbClr val="53C1C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0" name="Google Shape;510;p25"/>
            <p:cNvSpPr/>
            <p:nvPr/>
          </p:nvSpPr>
          <p:spPr>
            <a:xfrm>
              <a:off x="1999487" y="2527524"/>
              <a:ext cx="1797100" cy="1796797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1" name="Google Shape;511;p25"/>
            <p:cNvSpPr/>
            <p:nvPr/>
          </p:nvSpPr>
          <p:spPr>
            <a:xfrm>
              <a:off x="4011980" y="2820513"/>
              <a:ext cx="1018438" cy="1018196"/>
            </a:xfrm>
            <a:prstGeom prst="ellipse">
              <a:avLst/>
            </a:prstGeom>
            <a:solidFill>
              <a:srgbClr val="4EC7A5"/>
            </a:solidFill>
            <a:ln cap="flat" cmpd="sng" w="12700">
              <a:solidFill>
                <a:srgbClr val="4EC7A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25"/>
            <p:cNvSpPr/>
            <p:nvPr/>
          </p:nvSpPr>
          <p:spPr>
            <a:xfrm>
              <a:off x="4072127" y="2880666"/>
              <a:ext cx="898144" cy="898229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513;p25"/>
            <p:cNvSpPr/>
            <p:nvPr/>
          </p:nvSpPr>
          <p:spPr>
            <a:xfrm>
              <a:off x="3613708" y="1383278"/>
              <a:ext cx="1305356" cy="1305778"/>
            </a:xfrm>
            <a:prstGeom prst="ellipse">
              <a:avLst/>
            </a:prstGeom>
            <a:solidFill>
              <a:srgbClr val="49C073"/>
            </a:solidFill>
            <a:ln cap="flat" cmpd="sng" w="12700">
              <a:solidFill>
                <a:srgbClr val="49C07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514;p25"/>
            <p:cNvSpPr/>
            <p:nvPr/>
          </p:nvSpPr>
          <p:spPr>
            <a:xfrm>
              <a:off x="4705299" y="1062578"/>
              <a:ext cx="427532" cy="427825"/>
            </a:xfrm>
            <a:prstGeom prst="donut">
              <a:avLst>
                <a:gd fmla="val 7460" name="adj"/>
              </a:avLst>
            </a:prstGeom>
            <a:solidFill>
              <a:srgbClr val="49B845"/>
            </a:solidFill>
            <a:ln cap="flat" cmpd="sng" w="12700">
              <a:solidFill>
                <a:srgbClr val="49B84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5" name="Google Shape;515;p25"/>
            <p:cNvSpPr/>
            <p:nvPr/>
          </p:nvSpPr>
          <p:spPr>
            <a:xfrm>
              <a:off x="5133644" y="3843103"/>
              <a:ext cx="321056" cy="320699"/>
            </a:xfrm>
            <a:prstGeom prst="donut">
              <a:avLst>
                <a:gd fmla="val 7460" name="adj"/>
              </a:avLst>
            </a:prstGeom>
            <a:solidFill>
              <a:srgbClr val="6FAB46"/>
            </a:solidFill>
            <a:ln cap="flat" cmpd="sng" w="12700">
              <a:solidFill>
                <a:srgbClr val="6FAB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6" name="Google Shape;516;p25"/>
            <p:cNvSpPr/>
            <p:nvPr/>
          </p:nvSpPr>
          <p:spPr>
            <a:xfrm>
              <a:off x="3682796" y="1452217"/>
              <a:ext cx="1167993" cy="1167901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517;p25"/>
            <p:cNvSpPr/>
            <p:nvPr/>
          </p:nvSpPr>
          <p:spPr>
            <a:xfrm>
              <a:off x="0" y="1452217"/>
              <a:ext cx="2887878" cy="9377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518;p25"/>
            <p:cNvSpPr txBox="1"/>
            <p:nvPr/>
          </p:nvSpPr>
          <p:spPr>
            <a:xfrm>
              <a:off x="0" y="1452217"/>
              <a:ext cx="2887878" cy="9377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3675" lIns="36825" spcFirstLastPara="1" rIns="36825" wrap="square" tIns="36825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alibri"/>
                <a:buNone/>
              </a:pPr>
              <a:r>
                <a:rPr b="0" i="0" lang="es-EC" sz="2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Claros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9" name="Google Shape;519;p25"/>
            <p:cNvSpPr/>
            <p:nvPr/>
          </p:nvSpPr>
          <p:spPr>
            <a:xfrm>
              <a:off x="5240121" y="2880666"/>
              <a:ext cx="2887878" cy="8982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520;p25"/>
            <p:cNvSpPr txBox="1"/>
            <p:nvPr/>
          </p:nvSpPr>
          <p:spPr>
            <a:xfrm>
              <a:off x="5240121" y="2880666"/>
              <a:ext cx="2887878" cy="8982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825" lIns="36825" spcFirstLastPara="1" rIns="36825" wrap="square" tIns="368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alibri"/>
                <a:buNone/>
              </a:pPr>
              <a:r>
                <a:rPr b="0" i="0" lang="es-EC" sz="2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Papel o electrónicos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521;p25"/>
            <p:cNvSpPr/>
            <p:nvPr/>
          </p:nvSpPr>
          <p:spPr>
            <a:xfrm>
              <a:off x="5133644" y="1452217"/>
              <a:ext cx="2887878" cy="11679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2" name="Google Shape;522;p25"/>
            <p:cNvSpPr txBox="1"/>
            <p:nvPr/>
          </p:nvSpPr>
          <p:spPr>
            <a:xfrm>
              <a:off x="5133644" y="1452217"/>
              <a:ext cx="2887878" cy="11679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825" lIns="36825" spcFirstLastPara="1" rIns="36825" wrap="square" tIns="368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alibri"/>
                <a:buNone/>
              </a:pPr>
              <a:r>
                <a:rPr b="0" i="0" lang="es-EC" sz="2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Informes o certificados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23" name="Google Shape;523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016941" y="1622769"/>
            <a:ext cx="6343650" cy="4010025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25"/>
          <p:cNvSpPr txBox="1"/>
          <p:nvPr/>
        </p:nvSpPr>
        <p:spPr>
          <a:xfrm>
            <a:off x="8150087" y="5851854"/>
            <a:ext cx="362714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300"/>
              </a:buClr>
              <a:buSzPts val="1800"/>
              <a:buFont typeface="Calibri"/>
              <a:buNone/>
            </a:pPr>
            <a:r>
              <a:rPr b="0" i="0" lang="es-EC" sz="1800" u="none" cap="none" strike="noStrike">
                <a:solidFill>
                  <a:srgbClr val="333300"/>
                </a:solidFill>
                <a:latin typeface="Calibri"/>
                <a:ea typeface="Calibri"/>
                <a:cs typeface="Calibri"/>
                <a:sym typeface="Calibri"/>
              </a:rPr>
              <a:t>Número de página y total de páginas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300"/>
              </a:buClr>
              <a:buSzPts val="1800"/>
              <a:buFont typeface="Calibri"/>
              <a:buNone/>
            </a:pPr>
            <a:r>
              <a:rPr b="0" i="0" lang="es-EC" sz="1800" u="none" cap="none" strike="noStrike">
                <a:solidFill>
                  <a:srgbClr val="333300"/>
                </a:solidFill>
                <a:latin typeface="Calibri"/>
                <a:ea typeface="Calibri"/>
                <a:cs typeface="Calibri"/>
                <a:sym typeface="Calibri"/>
              </a:rPr>
              <a:t>Nota: no reproducible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26"/>
          <p:cNvSpPr txBox="1"/>
          <p:nvPr>
            <p:ph type="title"/>
          </p:nvPr>
        </p:nvSpPr>
        <p:spPr>
          <a:xfrm>
            <a:off x="528708" y="451469"/>
            <a:ext cx="7237066" cy="1001575"/>
          </a:xfrm>
          <a:prstGeom prst="rect">
            <a:avLst/>
          </a:prstGeom>
          <a:solidFill>
            <a:srgbClr val="333300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Informe de resultados, ensayos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1" name="Google Shape;531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94747" y="1651758"/>
            <a:ext cx="6457950" cy="77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29423" y="2410988"/>
            <a:ext cx="6143625" cy="372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Google Shape;53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27"/>
          <p:cNvSpPr txBox="1"/>
          <p:nvPr>
            <p:ph type="title"/>
          </p:nvPr>
        </p:nvSpPr>
        <p:spPr>
          <a:xfrm>
            <a:off x="528708" y="451469"/>
            <a:ext cx="7237066" cy="1001575"/>
          </a:xfrm>
          <a:prstGeom prst="rect">
            <a:avLst/>
          </a:prstGeom>
          <a:solidFill>
            <a:srgbClr val="333300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Informe de resultados, calibración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9" name="Google Shape;539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2103" y="2167765"/>
            <a:ext cx="10227792" cy="1715122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27"/>
          <p:cNvSpPr txBox="1"/>
          <p:nvPr/>
        </p:nvSpPr>
        <p:spPr>
          <a:xfrm>
            <a:off x="6440557" y="4664765"/>
            <a:ext cx="4996069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300"/>
              </a:buClr>
              <a:buSzPts val="1800"/>
              <a:buFont typeface="Calibri"/>
              <a:buNone/>
            </a:pPr>
            <a:r>
              <a:rPr b="0" i="0" lang="es-EC" sz="1800" u="none" cap="none" strike="noStrike">
                <a:solidFill>
                  <a:srgbClr val="333300"/>
                </a:solidFill>
                <a:latin typeface="Calibri"/>
                <a:ea typeface="Calibri"/>
                <a:cs typeface="Calibri"/>
                <a:sym typeface="Calibri"/>
              </a:rPr>
              <a:t>Declaración de la conformidad con la especificación.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300"/>
              </a:buClr>
              <a:buSzPts val="1800"/>
              <a:buFont typeface="Calibri"/>
              <a:buNone/>
            </a:pPr>
            <a:r>
              <a:rPr b="0" i="0" lang="es-EC" sz="1800" u="none" cap="none" strike="noStrike">
                <a:solidFill>
                  <a:srgbClr val="333300"/>
                </a:solidFill>
                <a:latin typeface="Calibri"/>
                <a:ea typeface="Calibri"/>
                <a:cs typeface="Calibri"/>
                <a:sym typeface="Calibri"/>
              </a:rPr>
              <a:t>Informar cuando el instrumento ha sido reparado o ajustado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300"/>
              </a:buClr>
              <a:buSzPts val="1800"/>
              <a:buFont typeface="Calibri"/>
              <a:buNone/>
            </a:pPr>
            <a:r>
              <a:rPr b="0" i="0" lang="es-EC" sz="1800" u="none" cap="none" strike="noStrike">
                <a:solidFill>
                  <a:srgbClr val="333300"/>
                </a:solidFill>
                <a:latin typeface="Calibri"/>
                <a:ea typeface="Calibri"/>
                <a:cs typeface="Calibri"/>
                <a:sym typeface="Calibri"/>
              </a:rPr>
              <a:t>No sugerir intervalos de calibración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28"/>
          <p:cNvSpPr txBox="1"/>
          <p:nvPr>
            <p:ph type="title"/>
          </p:nvPr>
        </p:nvSpPr>
        <p:spPr>
          <a:xfrm>
            <a:off x="700986" y="450245"/>
            <a:ext cx="5911849" cy="1001575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Consideraciones finales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47" name="Google Shape;547;p28"/>
          <p:cNvGrpSpPr/>
          <p:nvPr/>
        </p:nvGrpSpPr>
        <p:grpSpPr>
          <a:xfrm>
            <a:off x="799548" y="1667691"/>
            <a:ext cx="4885635" cy="3804525"/>
            <a:chOff x="0" y="215871"/>
            <a:chExt cx="4885635" cy="3804525"/>
          </a:xfrm>
        </p:grpSpPr>
        <p:sp>
          <p:nvSpPr>
            <p:cNvPr id="548" name="Google Shape;548;p28"/>
            <p:cNvSpPr/>
            <p:nvPr/>
          </p:nvSpPr>
          <p:spPr>
            <a:xfrm>
              <a:off x="0" y="215871"/>
              <a:ext cx="4885635" cy="887445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9" name="Google Shape;549;p28"/>
            <p:cNvSpPr txBox="1"/>
            <p:nvPr/>
          </p:nvSpPr>
          <p:spPr>
            <a:xfrm>
              <a:off x="43321" y="259192"/>
              <a:ext cx="4798993" cy="8008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0950" lIns="140950" spcFirstLastPara="1" rIns="140950" wrap="square" tIns="14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Calibri"/>
                <a:buNone/>
              </a:pPr>
              <a:r>
                <a:rPr b="0" i="0" lang="es-EC" sz="37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Opiniones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0" name="Google Shape;550;p28"/>
            <p:cNvSpPr/>
            <p:nvPr/>
          </p:nvSpPr>
          <p:spPr>
            <a:xfrm>
              <a:off x="0" y="1103316"/>
              <a:ext cx="4885635" cy="1416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28"/>
            <p:cNvSpPr txBox="1"/>
            <p:nvPr/>
          </p:nvSpPr>
          <p:spPr>
            <a:xfrm>
              <a:off x="0" y="1103316"/>
              <a:ext cx="4885635" cy="1416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6975" lIns="155100" spcFirstLastPara="1" rIns="263125" wrap="square" tIns="46975">
              <a:noAutofit/>
            </a:bodyPr>
            <a:lstStyle/>
            <a:p>
              <a:pPr indent="-2857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alibri"/>
                <a:buChar char="•"/>
              </a:pPr>
              <a:r>
                <a:rPr b="0" i="0" lang="es-EC" sz="2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Respaldos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85750" lvl="1" marL="285750" marR="0" rtl="0" algn="l">
                <a:lnSpc>
                  <a:spcPct val="90000"/>
                </a:lnSpc>
                <a:spcBef>
                  <a:spcPts val="58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alibri"/>
                <a:buChar char="•"/>
              </a:pPr>
              <a:r>
                <a:rPr b="0" i="0" lang="es-EC" sz="2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Recomendaciones de mejora o uso de resultados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28"/>
            <p:cNvSpPr/>
            <p:nvPr/>
          </p:nvSpPr>
          <p:spPr>
            <a:xfrm>
              <a:off x="0" y="2520231"/>
              <a:ext cx="4885635" cy="887445"/>
            </a:xfrm>
            <a:prstGeom prst="roundRect">
              <a:avLst>
                <a:gd fmla="val 16667" name="adj"/>
              </a:avLst>
            </a:prstGeom>
            <a:solidFill>
              <a:srgbClr val="A4A4A4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3" name="Google Shape;553;p28"/>
            <p:cNvSpPr txBox="1"/>
            <p:nvPr/>
          </p:nvSpPr>
          <p:spPr>
            <a:xfrm>
              <a:off x="43321" y="2563552"/>
              <a:ext cx="4798993" cy="8008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0950" lIns="140950" spcFirstLastPara="1" rIns="140950" wrap="square" tIns="14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Calibri"/>
                <a:buNone/>
              </a:pPr>
              <a:r>
                <a:rPr b="0" i="0" lang="es-EC" sz="37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Subcontratistas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4" name="Google Shape;554;p28"/>
            <p:cNvSpPr/>
            <p:nvPr/>
          </p:nvSpPr>
          <p:spPr>
            <a:xfrm>
              <a:off x="0" y="3407676"/>
              <a:ext cx="4885635" cy="6127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5" name="Google Shape;555;p28"/>
            <p:cNvSpPr txBox="1"/>
            <p:nvPr/>
          </p:nvSpPr>
          <p:spPr>
            <a:xfrm>
              <a:off x="0" y="3407676"/>
              <a:ext cx="4885635" cy="6127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6975" lIns="155100" spcFirstLastPara="1" rIns="263125" wrap="square" tIns="46975">
              <a:noAutofit/>
            </a:bodyPr>
            <a:lstStyle/>
            <a:p>
              <a:pPr indent="-2857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alibri"/>
                <a:buChar char="•"/>
              </a:pPr>
              <a:r>
                <a:rPr b="0" i="0" lang="es-EC" sz="2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Figurar en el informe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6" name="Google Shape;556;p28"/>
          <p:cNvGrpSpPr/>
          <p:nvPr/>
        </p:nvGrpSpPr>
        <p:grpSpPr>
          <a:xfrm>
            <a:off x="6095999" y="1644078"/>
            <a:ext cx="5533613" cy="4205947"/>
            <a:chOff x="0" y="15160"/>
            <a:chExt cx="5533613" cy="4205947"/>
          </a:xfrm>
        </p:grpSpPr>
        <p:sp>
          <p:nvSpPr>
            <p:cNvPr id="557" name="Google Shape;557;p28"/>
            <p:cNvSpPr/>
            <p:nvPr/>
          </p:nvSpPr>
          <p:spPr>
            <a:xfrm>
              <a:off x="0" y="15160"/>
              <a:ext cx="5533613" cy="992160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8" name="Google Shape;558;p28"/>
            <p:cNvSpPr txBox="1"/>
            <p:nvPr/>
          </p:nvSpPr>
          <p:spPr>
            <a:xfrm>
              <a:off x="48433" y="63593"/>
              <a:ext cx="5436747" cy="8952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Calibri"/>
                <a:buNone/>
              </a:pPr>
              <a:r>
                <a:rPr b="0" i="0" lang="es-EC" sz="3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Traslado electrónico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559;p28"/>
            <p:cNvSpPr/>
            <p:nvPr/>
          </p:nvSpPr>
          <p:spPr>
            <a:xfrm>
              <a:off x="0" y="1007320"/>
              <a:ext cx="5533613" cy="877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28"/>
            <p:cNvSpPr txBox="1"/>
            <p:nvPr/>
          </p:nvSpPr>
          <p:spPr>
            <a:xfrm>
              <a:off x="0" y="1007320"/>
              <a:ext cx="5533613" cy="877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5550" lIns="175675" spcFirstLastPara="1" rIns="199125" wrap="square" tIns="35550">
              <a:noAutofit/>
            </a:bodyPr>
            <a:lstStyle/>
            <a:p>
              <a:pPr indent="-2857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Char char="•"/>
              </a:pPr>
              <a:r>
                <a:rPr b="0" i="0" lang="es-EC" sz="2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Cumplir requisitos de norma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28"/>
            <p:cNvSpPr/>
            <p:nvPr/>
          </p:nvSpPr>
          <p:spPr>
            <a:xfrm>
              <a:off x="0" y="1885000"/>
              <a:ext cx="5533613" cy="992160"/>
            </a:xfrm>
            <a:prstGeom prst="roundRect">
              <a:avLst>
                <a:gd fmla="val 16667" name="adj"/>
              </a:avLst>
            </a:prstGeom>
            <a:solidFill>
              <a:srgbClr val="A4A4A4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2" name="Google Shape;562;p28"/>
            <p:cNvSpPr txBox="1"/>
            <p:nvPr/>
          </p:nvSpPr>
          <p:spPr>
            <a:xfrm>
              <a:off x="48433" y="1933433"/>
              <a:ext cx="5436747" cy="8952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Calibri"/>
                <a:buNone/>
              </a:pPr>
              <a:r>
                <a:rPr b="0" i="0" lang="es-EC" sz="3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Presentación/Modificaciones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3" name="Google Shape;563;p28"/>
            <p:cNvSpPr/>
            <p:nvPr/>
          </p:nvSpPr>
          <p:spPr>
            <a:xfrm>
              <a:off x="0" y="2877160"/>
              <a:ext cx="5533613" cy="13439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4" name="Google Shape;564;p28"/>
            <p:cNvSpPr txBox="1"/>
            <p:nvPr/>
          </p:nvSpPr>
          <p:spPr>
            <a:xfrm>
              <a:off x="0" y="2877160"/>
              <a:ext cx="5533613" cy="13439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5550" lIns="175675" spcFirstLastPara="1" rIns="199125" wrap="square" tIns="35550">
              <a:noAutofit/>
            </a:bodyPr>
            <a:lstStyle/>
            <a:p>
              <a:pPr indent="-2857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Char char="•"/>
              </a:pPr>
              <a:r>
                <a:rPr b="0" i="0" lang="es-EC" sz="2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Clara/ Suplemento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85750" lvl="1" marL="285750" marR="0" rtl="0" algn="l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Char char="•"/>
              </a:pPr>
              <a:r>
                <a:rPr b="0" i="0" lang="es-EC" sz="2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Referencia del documento original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" name="Google Shape;56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54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p29"/>
          <p:cNvSpPr txBox="1"/>
          <p:nvPr>
            <p:ph type="title"/>
          </p:nvPr>
        </p:nvSpPr>
        <p:spPr>
          <a:xfrm>
            <a:off x="528709" y="451469"/>
            <a:ext cx="4242074" cy="1001575"/>
          </a:xfrm>
          <a:prstGeom prst="rect">
            <a:avLst/>
          </a:prstGeom>
          <a:solidFill>
            <a:srgbClr val="E7FEDA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Incertidumbre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29"/>
          <p:cNvSpPr txBox="1"/>
          <p:nvPr/>
        </p:nvSpPr>
        <p:spPr>
          <a:xfrm>
            <a:off x="1113183" y="1895061"/>
            <a:ext cx="260282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es-EC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debe tomar en cuenta: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72" name="Google Shape;572;p29"/>
          <p:cNvGrpSpPr/>
          <p:nvPr/>
        </p:nvGrpSpPr>
        <p:grpSpPr>
          <a:xfrm>
            <a:off x="1225867" y="2311334"/>
            <a:ext cx="3357136" cy="3688373"/>
            <a:chOff x="1672023" y="78666"/>
            <a:chExt cx="3357136" cy="3688373"/>
          </a:xfrm>
        </p:grpSpPr>
        <p:sp>
          <p:nvSpPr>
            <p:cNvPr id="573" name="Google Shape;573;p29"/>
            <p:cNvSpPr/>
            <p:nvPr/>
          </p:nvSpPr>
          <p:spPr>
            <a:xfrm>
              <a:off x="1806309" y="224142"/>
              <a:ext cx="3222850" cy="1007140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cap="flat" cmpd="sng" w="9525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4" name="Google Shape;574;p29"/>
            <p:cNvSpPr txBox="1"/>
            <p:nvPr/>
          </p:nvSpPr>
          <p:spPr>
            <a:xfrm>
              <a:off x="1806309" y="224142"/>
              <a:ext cx="3222850" cy="10071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682150" spcFirstLastPara="1" rIns="95250" wrap="square" tIns="95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alibri"/>
                <a:buNone/>
              </a:pPr>
              <a:r>
                <a:rPr b="0" i="0" lang="es-EC" sz="2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Requisitos del método de ensayo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5" name="Google Shape;575;p29"/>
            <p:cNvSpPr/>
            <p:nvPr/>
          </p:nvSpPr>
          <p:spPr>
            <a:xfrm>
              <a:off x="1672023" y="78666"/>
              <a:ext cx="704998" cy="1057497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-103988" r="-103988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6" name="Google Shape;576;p29"/>
            <p:cNvSpPr/>
            <p:nvPr/>
          </p:nvSpPr>
          <p:spPr>
            <a:xfrm>
              <a:off x="1806309" y="1492021"/>
              <a:ext cx="3222850" cy="1007140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cap="flat" cmpd="sng" w="9525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7" name="Google Shape;577;p29"/>
            <p:cNvSpPr txBox="1"/>
            <p:nvPr/>
          </p:nvSpPr>
          <p:spPr>
            <a:xfrm>
              <a:off x="1806309" y="1492021"/>
              <a:ext cx="3222850" cy="10071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682150" spcFirstLastPara="1" rIns="95250" wrap="square" tIns="95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alibri"/>
                <a:buNone/>
              </a:pPr>
              <a:r>
                <a:rPr b="0" i="0" lang="es-EC" sz="2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Requisitos del cliente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8" name="Google Shape;578;p29"/>
            <p:cNvSpPr/>
            <p:nvPr/>
          </p:nvSpPr>
          <p:spPr>
            <a:xfrm>
              <a:off x="1672023" y="1346545"/>
              <a:ext cx="704998" cy="1057497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-28993" r="-28991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9" name="Google Shape;579;p29"/>
            <p:cNvSpPr/>
            <p:nvPr/>
          </p:nvSpPr>
          <p:spPr>
            <a:xfrm>
              <a:off x="1806309" y="2759899"/>
              <a:ext cx="3222850" cy="1007140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cap="flat" cmpd="sng" w="9525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0" name="Google Shape;580;p29"/>
            <p:cNvSpPr txBox="1"/>
            <p:nvPr/>
          </p:nvSpPr>
          <p:spPr>
            <a:xfrm>
              <a:off x="1806309" y="2759899"/>
              <a:ext cx="3222850" cy="10071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682150" spcFirstLastPara="1" rIns="95250" wrap="square" tIns="95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alibri"/>
                <a:buNone/>
              </a:pPr>
              <a:r>
                <a:rPr b="0" i="0" lang="es-EC" sz="2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Límites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1" name="Google Shape;581;p29"/>
            <p:cNvSpPr/>
            <p:nvPr/>
          </p:nvSpPr>
          <p:spPr>
            <a:xfrm>
              <a:off x="1672023" y="2614423"/>
              <a:ext cx="704998" cy="1057497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-24995" r="-24994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Precisión e incertidumbre en las medidas de caudal | Hidrología,  Meteorología y Seguridad de Presas" id="582" name="Google Shape;582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219661" y="2873324"/>
            <a:ext cx="5832652" cy="2916326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29"/>
          <p:cNvSpPr txBox="1"/>
          <p:nvPr/>
        </p:nvSpPr>
        <p:spPr>
          <a:xfrm>
            <a:off x="7102242" y="2172060"/>
            <a:ext cx="206748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es-EC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Grado de dispersión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2023-05-07T23:20:23Z</dcterms:created>
  <dc:creator>Paulina Arias</dc:creator>
</cp:coreProperties>
</file>