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49" r:id="rId2"/>
    <p:sldId id="361" r:id="rId3"/>
    <p:sldId id="362" r:id="rId4"/>
    <p:sldId id="366" r:id="rId5"/>
    <p:sldId id="367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377" r:id="rId16"/>
    <p:sldId id="378" r:id="rId17"/>
    <p:sldId id="304" r:id="rId18"/>
    <p:sldId id="363" r:id="rId19"/>
    <p:sldId id="364" r:id="rId20"/>
    <p:sldId id="365" r:id="rId21"/>
    <p:sldId id="305" r:id="rId22"/>
    <p:sldId id="380" r:id="rId23"/>
    <p:sldId id="381" r:id="rId24"/>
    <p:sldId id="382" r:id="rId25"/>
    <p:sldId id="306" r:id="rId26"/>
    <p:sldId id="307" r:id="rId27"/>
    <p:sldId id="383" r:id="rId28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79B0C1-9B53-48E2-8982-69B418F74A2B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D1022CB9-7884-4E39-AE2C-C3255E652457}">
      <dgm:prSet phldrT="[Texto]" custT="1"/>
      <dgm:spPr/>
      <dgm:t>
        <a:bodyPr/>
        <a:lstStyle/>
        <a:p>
          <a:r>
            <a:rPr lang="es-EC" sz="2800" dirty="0"/>
            <a:t>Almacenados por un tiempo definido</a:t>
          </a:r>
        </a:p>
      </dgm:t>
    </dgm:pt>
    <dgm:pt modelId="{DE329A6D-91B1-4273-A62E-C262EAD8CD23}" type="parTrans" cxnId="{7CD236B0-7BBF-4408-A060-2D3CFD0B04BB}">
      <dgm:prSet/>
      <dgm:spPr/>
      <dgm:t>
        <a:bodyPr/>
        <a:lstStyle/>
        <a:p>
          <a:endParaRPr lang="es-EC" sz="6000"/>
        </a:p>
      </dgm:t>
    </dgm:pt>
    <dgm:pt modelId="{14ABD0D5-21CF-4109-9E3A-C26AFFECF484}" type="sibTrans" cxnId="{7CD236B0-7BBF-4408-A060-2D3CFD0B04BB}">
      <dgm:prSet/>
      <dgm:spPr/>
      <dgm:t>
        <a:bodyPr/>
        <a:lstStyle/>
        <a:p>
          <a:endParaRPr lang="es-EC" sz="6000"/>
        </a:p>
      </dgm:t>
    </dgm:pt>
    <dgm:pt modelId="{AC97BE9A-4FED-4BA0-BD62-742C161469F5}">
      <dgm:prSet phldrT="[Texto]" custT="1"/>
      <dgm:spPr/>
      <dgm:t>
        <a:bodyPr/>
        <a:lstStyle/>
        <a:p>
          <a:r>
            <a:rPr lang="es-EC" sz="2800" dirty="0"/>
            <a:t>Soporte para repetibilidad</a:t>
          </a:r>
        </a:p>
      </dgm:t>
    </dgm:pt>
    <dgm:pt modelId="{129F7614-0307-4B4E-8C89-C234F35E2024}" type="parTrans" cxnId="{395E6124-2FF1-4B05-98BE-EFCED73BDB73}">
      <dgm:prSet/>
      <dgm:spPr/>
      <dgm:t>
        <a:bodyPr/>
        <a:lstStyle/>
        <a:p>
          <a:endParaRPr lang="es-EC" sz="6000"/>
        </a:p>
      </dgm:t>
    </dgm:pt>
    <dgm:pt modelId="{68724243-1C6A-4FD7-97B3-0114E30CE2A5}" type="sibTrans" cxnId="{395E6124-2FF1-4B05-98BE-EFCED73BDB73}">
      <dgm:prSet/>
      <dgm:spPr/>
      <dgm:t>
        <a:bodyPr/>
        <a:lstStyle/>
        <a:p>
          <a:endParaRPr lang="es-EC" sz="6000"/>
        </a:p>
      </dgm:t>
    </dgm:pt>
    <dgm:pt modelId="{7D5EA633-F805-4E6D-A665-DCED0772FFA5}">
      <dgm:prSet phldrT="[Texto]" custT="1"/>
      <dgm:spPr/>
      <dgm:t>
        <a:bodyPr/>
        <a:lstStyle/>
        <a:p>
          <a:r>
            <a:rPr lang="es-EC" sz="2000" dirty="0"/>
            <a:t>Responsables del muestreo, ensayo, verificación de resultados</a:t>
          </a:r>
        </a:p>
      </dgm:t>
    </dgm:pt>
    <dgm:pt modelId="{00752429-6FDB-44CB-9F6B-54A4FF9F806B}" type="parTrans" cxnId="{37971694-558C-41B8-99D0-B3B061253887}">
      <dgm:prSet/>
      <dgm:spPr/>
      <dgm:t>
        <a:bodyPr/>
        <a:lstStyle/>
        <a:p>
          <a:endParaRPr lang="es-EC" sz="6000"/>
        </a:p>
      </dgm:t>
    </dgm:pt>
    <dgm:pt modelId="{2601851C-77D8-427E-AEEA-9587FF661A89}" type="sibTrans" cxnId="{37971694-558C-41B8-99D0-B3B061253887}">
      <dgm:prSet/>
      <dgm:spPr/>
      <dgm:t>
        <a:bodyPr/>
        <a:lstStyle/>
        <a:p>
          <a:endParaRPr lang="es-EC" sz="6000"/>
        </a:p>
      </dgm:t>
    </dgm:pt>
    <dgm:pt modelId="{1804914B-A43B-43DA-9348-2FA902596809}" type="pres">
      <dgm:prSet presAssocID="{4379B0C1-9B53-48E2-8982-69B418F74A2B}" presName="linear" presStyleCnt="0">
        <dgm:presLayoutVars>
          <dgm:dir/>
          <dgm:animLvl val="lvl"/>
          <dgm:resizeHandles val="exact"/>
        </dgm:presLayoutVars>
      </dgm:prSet>
      <dgm:spPr/>
    </dgm:pt>
    <dgm:pt modelId="{107DA551-9CE7-4581-827A-F07A7A28266F}" type="pres">
      <dgm:prSet presAssocID="{D1022CB9-7884-4E39-AE2C-C3255E652457}" presName="parentLin" presStyleCnt="0"/>
      <dgm:spPr/>
    </dgm:pt>
    <dgm:pt modelId="{3C3715DA-6DF2-407E-ADCF-D4C055CCD68C}" type="pres">
      <dgm:prSet presAssocID="{D1022CB9-7884-4E39-AE2C-C3255E652457}" presName="parentLeftMargin" presStyleLbl="node1" presStyleIdx="0" presStyleCnt="3"/>
      <dgm:spPr/>
    </dgm:pt>
    <dgm:pt modelId="{63B8FB7C-87A0-4C12-B8C7-94530E74436F}" type="pres">
      <dgm:prSet presAssocID="{D1022CB9-7884-4E39-AE2C-C3255E65245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DF199FC-39DE-4ED3-BD6E-B9E8E25EB6DA}" type="pres">
      <dgm:prSet presAssocID="{D1022CB9-7884-4E39-AE2C-C3255E652457}" presName="negativeSpace" presStyleCnt="0"/>
      <dgm:spPr/>
    </dgm:pt>
    <dgm:pt modelId="{F4EA7E35-6098-4DE1-A23F-D05D83B669DC}" type="pres">
      <dgm:prSet presAssocID="{D1022CB9-7884-4E39-AE2C-C3255E652457}" presName="childText" presStyleLbl="conFgAcc1" presStyleIdx="0" presStyleCnt="3">
        <dgm:presLayoutVars>
          <dgm:bulletEnabled val="1"/>
        </dgm:presLayoutVars>
      </dgm:prSet>
      <dgm:spPr/>
    </dgm:pt>
    <dgm:pt modelId="{21F4D8B5-3F9F-47A9-AAE0-49DEF09AD770}" type="pres">
      <dgm:prSet presAssocID="{14ABD0D5-21CF-4109-9E3A-C26AFFECF484}" presName="spaceBetweenRectangles" presStyleCnt="0"/>
      <dgm:spPr/>
    </dgm:pt>
    <dgm:pt modelId="{34C829C7-5DF3-4999-A974-CC1A6A55202E}" type="pres">
      <dgm:prSet presAssocID="{AC97BE9A-4FED-4BA0-BD62-742C161469F5}" presName="parentLin" presStyleCnt="0"/>
      <dgm:spPr/>
    </dgm:pt>
    <dgm:pt modelId="{532DC679-8CEB-49BB-84B5-3E507C61F747}" type="pres">
      <dgm:prSet presAssocID="{AC97BE9A-4FED-4BA0-BD62-742C161469F5}" presName="parentLeftMargin" presStyleLbl="node1" presStyleIdx="0" presStyleCnt="3"/>
      <dgm:spPr/>
    </dgm:pt>
    <dgm:pt modelId="{66FCE1ED-881D-459A-8C6B-CDF6A2339C9A}" type="pres">
      <dgm:prSet presAssocID="{AC97BE9A-4FED-4BA0-BD62-742C161469F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1832805-2701-4772-8FB0-9ECFA216DEB4}" type="pres">
      <dgm:prSet presAssocID="{AC97BE9A-4FED-4BA0-BD62-742C161469F5}" presName="negativeSpace" presStyleCnt="0"/>
      <dgm:spPr/>
    </dgm:pt>
    <dgm:pt modelId="{711648FC-A474-4BC3-B556-7E2F038A57E2}" type="pres">
      <dgm:prSet presAssocID="{AC97BE9A-4FED-4BA0-BD62-742C161469F5}" presName="childText" presStyleLbl="conFgAcc1" presStyleIdx="1" presStyleCnt="3">
        <dgm:presLayoutVars>
          <dgm:bulletEnabled val="1"/>
        </dgm:presLayoutVars>
      </dgm:prSet>
      <dgm:spPr/>
    </dgm:pt>
    <dgm:pt modelId="{29D6C71D-BD4B-40D5-89D5-A74042CA2B5B}" type="pres">
      <dgm:prSet presAssocID="{68724243-1C6A-4FD7-97B3-0114E30CE2A5}" presName="spaceBetweenRectangles" presStyleCnt="0"/>
      <dgm:spPr/>
    </dgm:pt>
    <dgm:pt modelId="{87FBE30C-571C-424B-8859-DE8CA3C79A13}" type="pres">
      <dgm:prSet presAssocID="{7D5EA633-F805-4E6D-A665-DCED0772FFA5}" presName="parentLin" presStyleCnt="0"/>
      <dgm:spPr/>
    </dgm:pt>
    <dgm:pt modelId="{8D9AEAA9-AD10-43DF-9CE6-DC253BEC8F6A}" type="pres">
      <dgm:prSet presAssocID="{7D5EA633-F805-4E6D-A665-DCED0772FFA5}" presName="parentLeftMargin" presStyleLbl="node1" presStyleIdx="1" presStyleCnt="3"/>
      <dgm:spPr/>
    </dgm:pt>
    <dgm:pt modelId="{E8E392A4-4DD0-419F-A218-89CCBCAE5799}" type="pres">
      <dgm:prSet presAssocID="{7D5EA633-F805-4E6D-A665-DCED0772FFA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A8CA6B02-BA94-49C2-B864-8CF554A0C518}" type="pres">
      <dgm:prSet presAssocID="{7D5EA633-F805-4E6D-A665-DCED0772FFA5}" presName="negativeSpace" presStyleCnt="0"/>
      <dgm:spPr/>
    </dgm:pt>
    <dgm:pt modelId="{15BA0C2F-5585-4158-B0ED-DCEEFBDF16AC}" type="pres">
      <dgm:prSet presAssocID="{7D5EA633-F805-4E6D-A665-DCED0772FFA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097DF04-AADF-4538-BA53-F6CB20719C9F}" type="presOf" srcId="{7D5EA633-F805-4E6D-A665-DCED0772FFA5}" destId="{E8E392A4-4DD0-419F-A218-89CCBCAE5799}" srcOrd="1" destOrd="0" presId="urn:microsoft.com/office/officeart/2005/8/layout/list1"/>
    <dgm:cxn modelId="{7AD42F1A-C6D9-4195-BF80-0EEDE106376F}" type="presOf" srcId="{AC97BE9A-4FED-4BA0-BD62-742C161469F5}" destId="{66FCE1ED-881D-459A-8C6B-CDF6A2339C9A}" srcOrd="1" destOrd="0" presId="urn:microsoft.com/office/officeart/2005/8/layout/list1"/>
    <dgm:cxn modelId="{395E6124-2FF1-4B05-98BE-EFCED73BDB73}" srcId="{4379B0C1-9B53-48E2-8982-69B418F74A2B}" destId="{AC97BE9A-4FED-4BA0-BD62-742C161469F5}" srcOrd="1" destOrd="0" parTransId="{129F7614-0307-4B4E-8C89-C234F35E2024}" sibTransId="{68724243-1C6A-4FD7-97B3-0114E30CE2A5}"/>
    <dgm:cxn modelId="{14191F2E-71D2-4A39-8BB8-5238BEB68A41}" type="presOf" srcId="{D1022CB9-7884-4E39-AE2C-C3255E652457}" destId="{63B8FB7C-87A0-4C12-B8C7-94530E74436F}" srcOrd="1" destOrd="0" presId="urn:microsoft.com/office/officeart/2005/8/layout/list1"/>
    <dgm:cxn modelId="{224BFD33-BDCD-4600-9E9F-7534A1DB41DA}" type="presOf" srcId="{AC97BE9A-4FED-4BA0-BD62-742C161469F5}" destId="{532DC679-8CEB-49BB-84B5-3E507C61F747}" srcOrd="0" destOrd="0" presId="urn:microsoft.com/office/officeart/2005/8/layout/list1"/>
    <dgm:cxn modelId="{AC72E965-ABA1-4FE7-8A44-37FC41786860}" type="presOf" srcId="{7D5EA633-F805-4E6D-A665-DCED0772FFA5}" destId="{8D9AEAA9-AD10-43DF-9CE6-DC253BEC8F6A}" srcOrd="0" destOrd="0" presId="urn:microsoft.com/office/officeart/2005/8/layout/list1"/>
    <dgm:cxn modelId="{37971694-558C-41B8-99D0-B3B061253887}" srcId="{4379B0C1-9B53-48E2-8982-69B418F74A2B}" destId="{7D5EA633-F805-4E6D-A665-DCED0772FFA5}" srcOrd="2" destOrd="0" parTransId="{00752429-6FDB-44CB-9F6B-54A4FF9F806B}" sibTransId="{2601851C-77D8-427E-AEEA-9587FF661A89}"/>
    <dgm:cxn modelId="{7CD236B0-7BBF-4408-A060-2D3CFD0B04BB}" srcId="{4379B0C1-9B53-48E2-8982-69B418F74A2B}" destId="{D1022CB9-7884-4E39-AE2C-C3255E652457}" srcOrd="0" destOrd="0" parTransId="{DE329A6D-91B1-4273-A62E-C262EAD8CD23}" sibTransId="{14ABD0D5-21CF-4109-9E3A-C26AFFECF484}"/>
    <dgm:cxn modelId="{FA0282BD-EDC5-4EAB-A9FB-5D34924D9EB5}" type="presOf" srcId="{4379B0C1-9B53-48E2-8982-69B418F74A2B}" destId="{1804914B-A43B-43DA-9348-2FA902596809}" srcOrd="0" destOrd="0" presId="urn:microsoft.com/office/officeart/2005/8/layout/list1"/>
    <dgm:cxn modelId="{1A75A9D4-64C0-44D4-8C91-90D0B5535D92}" type="presOf" srcId="{D1022CB9-7884-4E39-AE2C-C3255E652457}" destId="{3C3715DA-6DF2-407E-ADCF-D4C055CCD68C}" srcOrd="0" destOrd="0" presId="urn:microsoft.com/office/officeart/2005/8/layout/list1"/>
    <dgm:cxn modelId="{337D0478-A92A-41FC-8843-91733A5AF7F5}" type="presParOf" srcId="{1804914B-A43B-43DA-9348-2FA902596809}" destId="{107DA551-9CE7-4581-827A-F07A7A28266F}" srcOrd="0" destOrd="0" presId="urn:microsoft.com/office/officeart/2005/8/layout/list1"/>
    <dgm:cxn modelId="{818E9D9C-0460-4CB3-AC95-FEBBD773CF99}" type="presParOf" srcId="{107DA551-9CE7-4581-827A-F07A7A28266F}" destId="{3C3715DA-6DF2-407E-ADCF-D4C055CCD68C}" srcOrd="0" destOrd="0" presId="urn:microsoft.com/office/officeart/2005/8/layout/list1"/>
    <dgm:cxn modelId="{55B22CD3-AC64-414B-8A9D-5A88B5F74977}" type="presParOf" srcId="{107DA551-9CE7-4581-827A-F07A7A28266F}" destId="{63B8FB7C-87A0-4C12-B8C7-94530E74436F}" srcOrd="1" destOrd="0" presId="urn:microsoft.com/office/officeart/2005/8/layout/list1"/>
    <dgm:cxn modelId="{3C8004C8-F47D-4707-9DFF-0FA2C4CFE8BD}" type="presParOf" srcId="{1804914B-A43B-43DA-9348-2FA902596809}" destId="{DDF199FC-39DE-4ED3-BD6E-B9E8E25EB6DA}" srcOrd="1" destOrd="0" presId="urn:microsoft.com/office/officeart/2005/8/layout/list1"/>
    <dgm:cxn modelId="{43E097C1-54C7-43FF-8A3A-7FE8CE370403}" type="presParOf" srcId="{1804914B-A43B-43DA-9348-2FA902596809}" destId="{F4EA7E35-6098-4DE1-A23F-D05D83B669DC}" srcOrd="2" destOrd="0" presId="urn:microsoft.com/office/officeart/2005/8/layout/list1"/>
    <dgm:cxn modelId="{8A818B04-7F11-4B8B-8524-F39FFD76B3FB}" type="presParOf" srcId="{1804914B-A43B-43DA-9348-2FA902596809}" destId="{21F4D8B5-3F9F-47A9-AAE0-49DEF09AD770}" srcOrd="3" destOrd="0" presId="urn:microsoft.com/office/officeart/2005/8/layout/list1"/>
    <dgm:cxn modelId="{713CE878-1B9A-450B-BCF4-0555D36B7486}" type="presParOf" srcId="{1804914B-A43B-43DA-9348-2FA902596809}" destId="{34C829C7-5DF3-4999-A974-CC1A6A55202E}" srcOrd="4" destOrd="0" presId="urn:microsoft.com/office/officeart/2005/8/layout/list1"/>
    <dgm:cxn modelId="{E47E8E75-B750-4D6A-B240-342466A43B18}" type="presParOf" srcId="{34C829C7-5DF3-4999-A974-CC1A6A55202E}" destId="{532DC679-8CEB-49BB-84B5-3E507C61F747}" srcOrd="0" destOrd="0" presId="urn:microsoft.com/office/officeart/2005/8/layout/list1"/>
    <dgm:cxn modelId="{4D678A34-6A92-4798-AD37-77D430F39EAD}" type="presParOf" srcId="{34C829C7-5DF3-4999-A974-CC1A6A55202E}" destId="{66FCE1ED-881D-459A-8C6B-CDF6A2339C9A}" srcOrd="1" destOrd="0" presId="urn:microsoft.com/office/officeart/2005/8/layout/list1"/>
    <dgm:cxn modelId="{269C57B3-5AC0-49AA-AF9B-453FDD160043}" type="presParOf" srcId="{1804914B-A43B-43DA-9348-2FA902596809}" destId="{71832805-2701-4772-8FB0-9ECFA216DEB4}" srcOrd="5" destOrd="0" presId="urn:microsoft.com/office/officeart/2005/8/layout/list1"/>
    <dgm:cxn modelId="{02608591-AAA6-42B0-91BE-DD1470A8C937}" type="presParOf" srcId="{1804914B-A43B-43DA-9348-2FA902596809}" destId="{711648FC-A474-4BC3-B556-7E2F038A57E2}" srcOrd="6" destOrd="0" presId="urn:microsoft.com/office/officeart/2005/8/layout/list1"/>
    <dgm:cxn modelId="{40EBD5B8-1880-4E55-9084-5F03B51502A1}" type="presParOf" srcId="{1804914B-A43B-43DA-9348-2FA902596809}" destId="{29D6C71D-BD4B-40D5-89D5-A74042CA2B5B}" srcOrd="7" destOrd="0" presId="urn:microsoft.com/office/officeart/2005/8/layout/list1"/>
    <dgm:cxn modelId="{A568185A-6028-4A10-AA35-54D42894EC89}" type="presParOf" srcId="{1804914B-A43B-43DA-9348-2FA902596809}" destId="{87FBE30C-571C-424B-8859-DE8CA3C79A13}" srcOrd="8" destOrd="0" presId="urn:microsoft.com/office/officeart/2005/8/layout/list1"/>
    <dgm:cxn modelId="{D33112DC-B7EB-4260-8468-C2CA9FEC1CC0}" type="presParOf" srcId="{87FBE30C-571C-424B-8859-DE8CA3C79A13}" destId="{8D9AEAA9-AD10-43DF-9CE6-DC253BEC8F6A}" srcOrd="0" destOrd="0" presId="urn:microsoft.com/office/officeart/2005/8/layout/list1"/>
    <dgm:cxn modelId="{D170AACC-E08D-41E9-894C-7E17DBBA43F2}" type="presParOf" srcId="{87FBE30C-571C-424B-8859-DE8CA3C79A13}" destId="{E8E392A4-4DD0-419F-A218-89CCBCAE5799}" srcOrd="1" destOrd="0" presId="urn:microsoft.com/office/officeart/2005/8/layout/list1"/>
    <dgm:cxn modelId="{38057C2C-7C5A-4B1D-BCB5-8737C74C821A}" type="presParOf" srcId="{1804914B-A43B-43DA-9348-2FA902596809}" destId="{A8CA6B02-BA94-49C2-B864-8CF554A0C518}" srcOrd="9" destOrd="0" presId="urn:microsoft.com/office/officeart/2005/8/layout/list1"/>
    <dgm:cxn modelId="{7A723FB1-F125-4071-96B5-2E1913324C7B}" type="presParOf" srcId="{1804914B-A43B-43DA-9348-2FA902596809}" destId="{15BA0C2F-5585-4158-B0ED-DCEEFBDF16A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5625DC-3ADA-4CC9-87F4-F4CE18816CE7}" type="doc">
      <dgm:prSet loTypeId="urn:microsoft.com/office/officeart/2005/8/layout/hList9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D5DBBBBB-AF93-4A54-B8F1-984A8550411C}">
      <dgm:prSet phldrT="[Texto]" phldr="1"/>
      <dgm:spPr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s-EC" dirty="0"/>
        </a:p>
      </dgm:t>
    </dgm:pt>
    <dgm:pt modelId="{DC42F424-5846-4BBA-A195-356CF36B3A57}" type="parTrans" cxnId="{C77C8451-D235-437A-B0AA-EDB038E58958}">
      <dgm:prSet/>
      <dgm:spPr/>
      <dgm:t>
        <a:bodyPr/>
        <a:lstStyle/>
        <a:p>
          <a:endParaRPr lang="es-EC"/>
        </a:p>
      </dgm:t>
    </dgm:pt>
    <dgm:pt modelId="{B5800EB1-F74A-47DB-9577-70DE090C406D}" type="sibTrans" cxnId="{C77C8451-D235-437A-B0AA-EDB038E58958}">
      <dgm:prSet/>
      <dgm:spPr/>
      <dgm:t>
        <a:bodyPr/>
        <a:lstStyle/>
        <a:p>
          <a:endParaRPr lang="es-EC"/>
        </a:p>
      </dgm:t>
    </dgm:pt>
    <dgm:pt modelId="{4F10FBC3-1D0A-4D38-89C6-53AEAA7A9739}">
      <dgm:prSet phldrT="[Texto]"/>
      <dgm:spPr/>
      <dgm:t>
        <a:bodyPr/>
        <a:lstStyle/>
        <a:p>
          <a:r>
            <a:rPr lang="es-EC" dirty="0"/>
            <a:t>Formularios</a:t>
          </a:r>
        </a:p>
      </dgm:t>
    </dgm:pt>
    <dgm:pt modelId="{492740B1-37DC-42FA-AB04-D43F6BC2AAD9}" type="parTrans" cxnId="{5BAEDE49-D373-4F0A-8B67-BA9EA1211830}">
      <dgm:prSet/>
      <dgm:spPr/>
      <dgm:t>
        <a:bodyPr/>
        <a:lstStyle/>
        <a:p>
          <a:endParaRPr lang="es-EC"/>
        </a:p>
      </dgm:t>
    </dgm:pt>
    <dgm:pt modelId="{5C7F29A4-B7EC-4379-BDB1-24D69408FDF8}" type="sibTrans" cxnId="{5BAEDE49-D373-4F0A-8B67-BA9EA1211830}">
      <dgm:prSet/>
      <dgm:spPr/>
      <dgm:t>
        <a:bodyPr/>
        <a:lstStyle/>
        <a:p>
          <a:endParaRPr lang="es-EC"/>
        </a:p>
      </dgm:t>
    </dgm:pt>
    <dgm:pt modelId="{AD8B177B-4216-4BE4-87CA-4396CBC156F6}">
      <dgm:prSet phldrT="[Texto]" phldr="1"/>
      <dgm:spPr>
        <a:blipFill rotWithShape="0">
          <a:blip xmlns:r="http://schemas.openxmlformats.org/officeDocument/2006/relationships"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</dgm:spPr>
      <dgm:t>
        <a:bodyPr/>
        <a:lstStyle/>
        <a:p>
          <a:endParaRPr lang="es-EC" dirty="0"/>
        </a:p>
      </dgm:t>
    </dgm:pt>
    <dgm:pt modelId="{B69CDD52-CE2D-428C-A431-820301E05766}" type="parTrans" cxnId="{8DF24FAD-FFEF-4BED-8AA1-60D8B03915AC}">
      <dgm:prSet/>
      <dgm:spPr/>
      <dgm:t>
        <a:bodyPr/>
        <a:lstStyle/>
        <a:p>
          <a:endParaRPr lang="es-EC"/>
        </a:p>
      </dgm:t>
    </dgm:pt>
    <dgm:pt modelId="{4225F95A-7BED-4002-9F35-550297D55D36}" type="sibTrans" cxnId="{8DF24FAD-FFEF-4BED-8AA1-60D8B03915AC}">
      <dgm:prSet/>
      <dgm:spPr/>
      <dgm:t>
        <a:bodyPr/>
        <a:lstStyle/>
        <a:p>
          <a:endParaRPr lang="es-EC"/>
        </a:p>
      </dgm:t>
    </dgm:pt>
    <dgm:pt modelId="{CFF194B7-3CAD-4868-AFF0-E5BB071776C9}">
      <dgm:prSet phldrT="[Texto]"/>
      <dgm:spPr/>
      <dgm:t>
        <a:bodyPr/>
        <a:lstStyle/>
        <a:p>
          <a:r>
            <a:rPr lang="es-EC" dirty="0"/>
            <a:t>Contratos</a:t>
          </a:r>
        </a:p>
      </dgm:t>
    </dgm:pt>
    <dgm:pt modelId="{9C8028B1-66B8-4B5C-B7AA-53FD94E582DE}" type="parTrans" cxnId="{148AB728-B8BA-4C72-ADD3-E304B5C497BC}">
      <dgm:prSet/>
      <dgm:spPr/>
      <dgm:t>
        <a:bodyPr/>
        <a:lstStyle/>
        <a:p>
          <a:endParaRPr lang="es-EC"/>
        </a:p>
      </dgm:t>
    </dgm:pt>
    <dgm:pt modelId="{7FDEF3B3-02FC-4D50-B989-FACB3DDF0B3E}" type="sibTrans" cxnId="{148AB728-B8BA-4C72-ADD3-E304B5C497BC}">
      <dgm:prSet/>
      <dgm:spPr/>
      <dgm:t>
        <a:bodyPr/>
        <a:lstStyle/>
        <a:p>
          <a:endParaRPr lang="es-EC"/>
        </a:p>
      </dgm:t>
    </dgm:pt>
    <dgm:pt modelId="{EE29F797-5458-463F-BD68-442094A01B3E}">
      <dgm:prSet/>
      <dgm:spPr>
        <a:blipFill rotWithShape="0">
          <a:blip xmlns:r="http://schemas.openxmlformats.org/officeDocument/2006/relationships"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FAF51755-BD61-47AC-A4A8-19A7C5C52F0C}" type="parTrans" cxnId="{87F43F68-F0CD-4D8E-B091-123766B5245B}">
      <dgm:prSet/>
      <dgm:spPr/>
      <dgm:t>
        <a:bodyPr/>
        <a:lstStyle/>
        <a:p>
          <a:endParaRPr lang="es-EC"/>
        </a:p>
      </dgm:t>
    </dgm:pt>
    <dgm:pt modelId="{5901AA48-F5D6-469A-8C92-A75E7B288352}" type="sibTrans" cxnId="{87F43F68-F0CD-4D8E-B091-123766B5245B}">
      <dgm:prSet/>
      <dgm:spPr/>
      <dgm:t>
        <a:bodyPr/>
        <a:lstStyle/>
        <a:p>
          <a:endParaRPr lang="es-EC"/>
        </a:p>
      </dgm:t>
    </dgm:pt>
    <dgm:pt modelId="{A982230E-5670-4A0A-A019-1117849BC98E}">
      <dgm:prSet/>
      <dgm:spPr/>
      <dgm:t>
        <a:bodyPr/>
        <a:lstStyle/>
        <a:p>
          <a:r>
            <a:rPr lang="es-EC" dirty="0"/>
            <a:t>Hojas de trabajo</a:t>
          </a:r>
        </a:p>
      </dgm:t>
    </dgm:pt>
    <dgm:pt modelId="{A2471BC1-4CC4-4BC1-ADD2-403A82F766EB}" type="parTrans" cxnId="{1C918387-D4F3-49AD-875B-5FF65B4017A4}">
      <dgm:prSet/>
      <dgm:spPr/>
      <dgm:t>
        <a:bodyPr/>
        <a:lstStyle/>
        <a:p>
          <a:endParaRPr lang="es-EC"/>
        </a:p>
      </dgm:t>
    </dgm:pt>
    <dgm:pt modelId="{3D2CB43C-97A5-460D-9D13-CACB7B2EE3ED}" type="sibTrans" cxnId="{1C918387-D4F3-49AD-875B-5FF65B4017A4}">
      <dgm:prSet/>
      <dgm:spPr/>
      <dgm:t>
        <a:bodyPr/>
        <a:lstStyle/>
        <a:p>
          <a:endParaRPr lang="es-EC"/>
        </a:p>
      </dgm:t>
    </dgm:pt>
    <dgm:pt modelId="{9103F178-DA76-462A-A720-871256170D36}">
      <dgm:prSet/>
      <dgm:spPr>
        <a:blipFill rotWithShape="0">
          <a:blip xmlns:r="http://schemas.openxmlformats.org/officeDocument/2006/relationships" r:embed="rId4"/>
          <a:srcRect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B849E448-EA35-4030-8B3F-9AB6BDA6E4A8}" type="parTrans" cxnId="{E77A7E97-6C84-4575-A11E-2B5944895033}">
      <dgm:prSet/>
      <dgm:spPr/>
      <dgm:t>
        <a:bodyPr/>
        <a:lstStyle/>
        <a:p>
          <a:endParaRPr lang="es-EC"/>
        </a:p>
      </dgm:t>
    </dgm:pt>
    <dgm:pt modelId="{AA61D85A-4859-4F43-A502-E2F129BEC49C}" type="sibTrans" cxnId="{E77A7E97-6C84-4575-A11E-2B5944895033}">
      <dgm:prSet/>
      <dgm:spPr/>
      <dgm:t>
        <a:bodyPr/>
        <a:lstStyle/>
        <a:p>
          <a:endParaRPr lang="es-EC"/>
        </a:p>
      </dgm:t>
    </dgm:pt>
    <dgm:pt modelId="{EE1144FB-8F7E-4CBD-A5A7-E2A807791005}">
      <dgm:prSet/>
      <dgm:spPr/>
      <dgm:t>
        <a:bodyPr/>
        <a:lstStyle/>
        <a:p>
          <a:r>
            <a:rPr lang="es-EC" dirty="0"/>
            <a:t>Gráficos</a:t>
          </a:r>
        </a:p>
      </dgm:t>
    </dgm:pt>
    <dgm:pt modelId="{74F75457-ECB0-4EA0-B34B-91073ED3B5EF}" type="parTrans" cxnId="{4C368ED2-068F-4077-B780-F2A73E5638DD}">
      <dgm:prSet/>
      <dgm:spPr/>
      <dgm:t>
        <a:bodyPr/>
        <a:lstStyle/>
        <a:p>
          <a:endParaRPr lang="es-EC"/>
        </a:p>
      </dgm:t>
    </dgm:pt>
    <dgm:pt modelId="{0F0FA2AA-2E4E-45B0-9CEC-2B65C185D084}" type="sibTrans" cxnId="{4C368ED2-068F-4077-B780-F2A73E5638DD}">
      <dgm:prSet/>
      <dgm:spPr/>
      <dgm:t>
        <a:bodyPr/>
        <a:lstStyle/>
        <a:p>
          <a:endParaRPr lang="es-EC"/>
        </a:p>
      </dgm:t>
    </dgm:pt>
    <dgm:pt modelId="{2529F6CF-868D-4D17-B16C-33A277419852}">
      <dgm:prSet/>
      <dgm:spPr>
        <a:blipFill rotWithShape="0">
          <a:blip xmlns:r="http://schemas.openxmlformats.org/officeDocument/2006/relationships"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A47F3139-0AE8-4A99-966B-9E0EDB404CE8}" type="parTrans" cxnId="{1569093E-DA5D-4F5A-800C-92837243BE9E}">
      <dgm:prSet/>
      <dgm:spPr/>
      <dgm:t>
        <a:bodyPr/>
        <a:lstStyle/>
        <a:p>
          <a:endParaRPr lang="es-EC"/>
        </a:p>
      </dgm:t>
    </dgm:pt>
    <dgm:pt modelId="{59200DFC-7636-4186-B655-20CF061ACE39}" type="sibTrans" cxnId="{1569093E-DA5D-4F5A-800C-92837243BE9E}">
      <dgm:prSet/>
      <dgm:spPr/>
      <dgm:t>
        <a:bodyPr/>
        <a:lstStyle/>
        <a:p>
          <a:endParaRPr lang="es-EC"/>
        </a:p>
      </dgm:t>
    </dgm:pt>
    <dgm:pt modelId="{B89D8023-8E8F-4DC3-90B0-8DB63566ED1B}">
      <dgm:prSet/>
      <dgm:spPr/>
      <dgm:t>
        <a:bodyPr/>
        <a:lstStyle/>
        <a:p>
          <a:r>
            <a:rPr lang="es-EC" dirty="0"/>
            <a:t>Quejas</a:t>
          </a:r>
        </a:p>
      </dgm:t>
    </dgm:pt>
    <dgm:pt modelId="{DEFD3337-F27C-4D09-B6AE-B51AAAED4190}" type="parTrans" cxnId="{D9AFF795-6EC3-4033-AEC9-88B6B561205D}">
      <dgm:prSet/>
      <dgm:spPr/>
      <dgm:t>
        <a:bodyPr/>
        <a:lstStyle/>
        <a:p>
          <a:endParaRPr lang="es-EC"/>
        </a:p>
      </dgm:t>
    </dgm:pt>
    <dgm:pt modelId="{F9CF3CB4-5656-4A92-BCAF-3304CD1551E4}" type="sibTrans" cxnId="{D9AFF795-6EC3-4033-AEC9-88B6B561205D}">
      <dgm:prSet/>
      <dgm:spPr/>
      <dgm:t>
        <a:bodyPr/>
        <a:lstStyle/>
        <a:p>
          <a:endParaRPr lang="es-EC"/>
        </a:p>
      </dgm:t>
    </dgm:pt>
    <dgm:pt modelId="{BCAAE3D7-F4F3-4E02-A715-4BB5256FCFED}" type="pres">
      <dgm:prSet presAssocID="{8E5625DC-3ADA-4CC9-87F4-F4CE18816CE7}" presName="list" presStyleCnt="0">
        <dgm:presLayoutVars>
          <dgm:dir/>
          <dgm:animLvl val="lvl"/>
        </dgm:presLayoutVars>
      </dgm:prSet>
      <dgm:spPr/>
    </dgm:pt>
    <dgm:pt modelId="{8354AFF0-5CBE-4E03-B5A2-AE0CEC944484}" type="pres">
      <dgm:prSet presAssocID="{D5DBBBBB-AF93-4A54-B8F1-984A8550411C}" presName="posSpace" presStyleCnt="0"/>
      <dgm:spPr/>
    </dgm:pt>
    <dgm:pt modelId="{86B8DD5D-76B1-422B-AE07-E4909171325D}" type="pres">
      <dgm:prSet presAssocID="{D5DBBBBB-AF93-4A54-B8F1-984A8550411C}" presName="vertFlow" presStyleCnt="0"/>
      <dgm:spPr/>
    </dgm:pt>
    <dgm:pt modelId="{A2FB4531-3390-44CB-9FB9-6DE0B9617C4E}" type="pres">
      <dgm:prSet presAssocID="{D5DBBBBB-AF93-4A54-B8F1-984A8550411C}" presName="topSpace" presStyleCnt="0"/>
      <dgm:spPr/>
    </dgm:pt>
    <dgm:pt modelId="{5C3A86AB-B5A8-44AF-ABC9-EC5C36558D92}" type="pres">
      <dgm:prSet presAssocID="{D5DBBBBB-AF93-4A54-B8F1-984A8550411C}" presName="firstComp" presStyleCnt="0"/>
      <dgm:spPr/>
    </dgm:pt>
    <dgm:pt modelId="{7F40A8FA-04F1-4259-96C0-D64047EA8BAA}" type="pres">
      <dgm:prSet presAssocID="{D5DBBBBB-AF93-4A54-B8F1-984A8550411C}" presName="firstChild" presStyleLbl="bgAccFollowNode1" presStyleIdx="0" presStyleCnt="5"/>
      <dgm:spPr/>
    </dgm:pt>
    <dgm:pt modelId="{B08CA3CF-596E-4F6F-83D1-A65399D07FD7}" type="pres">
      <dgm:prSet presAssocID="{D5DBBBBB-AF93-4A54-B8F1-984A8550411C}" presName="firstChildTx" presStyleLbl="bgAccFollowNode1" presStyleIdx="0" presStyleCnt="5">
        <dgm:presLayoutVars>
          <dgm:bulletEnabled val="1"/>
        </dgm:presLayoutVars>
      </dgm:prSet>
      <dgm:spPr/>
    </dgm:pt>
    <dgm:pt modelId="{43417159-8F03-4CE8-ACE6-24471378D887}" type="pres">
      <dgm:prSet presAssocID="{D5DBBBBB-AF93-4A54-B8F1-984A8550411C}" presName="negSpace" presStyleCnt="0"/>
      <dgm:spPr/>
    </dgm:pt>
    <dgm:pt modelId="{290FA793-30FE-48EC-9BE6-24E1096719B2}" type="pres">
      <dgm:prSet presAssocID="{D5DBBBBB-AF93-4A54-B8F1-984A8550411C}" presName="circle" presStyleLbl="node1" presStyleIdx="0" presStyleCnt="5"/>
      <dgm:spPr/>
    </dgm:pt>
    <dgm:pt modelId="{DCBF8174-AC0F-4F1B-843B-2E5E0A446F7E}" type="pres">
      <dgm:prSet presAssocID="{B5800EB1-F74A-47DB-9577-70DE090C406D}" presName="transSpace" presStyleCnt="0"/>
      <dgm:spPr/>
    </dgm:pt>
    <dgm:pt modelId="{BA58FCB4-EEA9-4E47-ABA2-9B927CB3F13E}" type="pres">
      <dgm:prSet presAssocID="{AD8B177B-4216-4BE4-87CA-4396CBC156F6}" presName="posSpace" presStyleCnt="0"/>
      <dgm:spPr/>
    </dgm:pt>
    <dgm:pt modelId="{EC0DC39D-A6DF-47F7-B003-C8BC9DE5FC68}" type="pres">
      <dgm:prSet presAssocID="{AD8B177B-4216-4BE4-87CA-4396CBC156F6}" presName="vertFlow" presStyleCnt="0"/>
      <dgm:spPr/>
    </dgm:pt>
    <dgm:pt modelId="{13E19A1D-D743-4904-8B56-79186C85ED24}" type="pres">
      <dgm:prSet presAssocID="{AD8B177B-4216-4BE4-87CA-4396CBC156F6}" presName="topSpace" presStyleCnt="0"/>
      <dgm:spPr/>
    </dgm:pt>
    <dgm:pt modelId="{4646F3F8-71FF-4E62-B629-6C780E1587C4}" type="pres">
      <dgm:prSet presAssocID="{AD8B177B-4216-4BE4-87CA-4396CBC156F6}" presName="firstComp" presStyleCnt="0"/>
      <dgm:spPr/>
    </dgm:pt>
    <dgm:pt modelId="{F2B24FC8-FCFA-4E22-808B-42617BC5E21E}" type="pres">
      <dgm:prSet presAssocID="{AD8B177B-4216-4BE4-87CA-4396CBC156F6}" presName="firstChild" presStyleLbl="bgAccFollowNode1" presStyleIdx="1" presStyleCnt="5"/>
      <dgm:spPr/>
    </dgm:pt>
    <dgm:pt modelId="{355089BC-C1CB-41AF-A257-EDB2E5AFDC26}" type="pres">
      <dgm:prSet presAssocID="{AD8B177B-4216-4BE4-87CA-4396CBC156F6}" presName="firstChildTx" presStyleLbl="bgAccFollowNode1" presStyleIdx="1" presStyleCnt="5">
        <dgm:presLayoutVars>
          <dgm:bulletEnabled val="1"/>
        </dgm:presLayoutVars>
      </dgm:prSet>
      <dgm:spPr/>
    </dgm:pt>
    <dgm:pt modelId="{09461F58-E40C-44E2-AE28-0C0A677926D5}" type="pres">
      <dgm:prSet presAssocID="{AD8B177B-4216-4BE4-87CA-4396CBC156F6}" presName="negSpace" presStyleCnt="0"/>
      <dgm:spPr/>
    </dgm:pt>
    <dgm:pt modelId="{FD2D9338-9A1C-4E57-97FB-BEE3445B5464}" type="pres">
      <dgm:prSet presAssocID="{AD8B177B-4216-4BE4-87CA-4396CBC156F6}" presName="circle" presStyleLbl="node1" presStyleIdx="1" presStyleCnt="5"/>
      <dgm:spPr/>
    </dgm:pt>
    <dgm:pt modelId="{CDBCD33D-A253-4EFB-B966-36F547EDE2C7}" type="pres">
      <dgm:prSet presAssocID="{4225F95A-7BED-4002-9F35-550297D55D36}" presName="transSpace" presStyleCnt="0"/>
      <dgm:spPr/>
    </dgm:pt>
    <dgm:pt modelId="{54E9784B-F0F4-4AE1-A333-977600A75816}" type="pres">
      <dgm:prSet presAssocID="{EE29F797-5458-463F-BD68-442094A01B3E}" presName="posSpace" presStyleCnt="0"/>
      <dgm:spPr/>
    </dgm:pt>
    <dgm:pt modelId="{1CD529E9-CCD0-4B0C-9CC1-0F6EB69E34A8}" type="pres">
      <dgm:prSet presAssocID="{EE29F797-5458-463F-BD68-442094A01B3E}" presName="vertFlow" presStyleCnt="0"/>
      <dgm:spPr/>
    </dgm:pt>
    <dgm:pt modelId="{5794DC60-8412-4451-BB3E-B53822B9C16F}" type="pres">
      <dgm:prSet presAssocID="{EE29F797-5458-463F-BD68-442094A01B3E}" presName="topSpace" presStyleCnt="0"/>
      <dgm:spPr/>
    </dgm:pt>
    <dgm:pt modelId="{C6350BAD-02D8-47E4-85B2-1DC8A869AF03}" type="pres">
      <dgm:prSet presAssocID="{EE29F797-5458-463F-BD68-442094A01B3E}" presName="firstComp" presStyleCnt="0"/>
      <dgm:spPr/>
    </dgm:pt>
    <dgm:pt modelId="{52BC965E-2C46-4549-8AAF-C16007FADDAC}" type="pres">
      <dgm:prSet presAssocID="{EE29F797-5458-463F-BD68-442094A01B3E}" presName="firstChild" presStyleLbl="bgAccFollowNode1" presStyleIdx="2" presStyleCnt="5"/>
      <dgm:spPr/>
    </dgm:pt>
    <dgm:pt modelId="{D8BD6249-3712-486E-8587-88990E295CF0}" type="pres">
      <dgm:prSet presAssocID="{EE29F797-5458-463F-BD68-442094A01B3E}" presName="firstChildTx" presStyleLbl="bgAccFollowNode1" presStyleIdx="2" presStyleCnt="5">
        <dgm:presLayoutVars>
          <dgm:bulletEnabled val="1"/>
        </dgm:presLayoutVars>
      </dgm:prSet>
      <dgm:spPr/>
    </dgm:pt>
    <dgm:pt modelId="{8F65BCA8-17C5-498C-B10C-7C234A417690}" type="pres">
      <dgm:prSet presAssocID="{EE29F797-5458-463F-BD68-442094A01B3E}" presName="negSpace" presStyleCnt="0"/>
      <dgm:spPr/>
    </dgm:pt>
    <dgm:pt modelId="{54DD06AC-3D79-43EE-85AE-CC494FF51652}" type="pres">
      <dgm:prSet presAssocID="{EE29F797-5458-463F-BD68-442094A01B3E}" presName="circle" presStyleLbl="node1" presStyleIdx="2" presStyleCnt="5"/>
      <dgm:spPr/>
    </dgm:pt>
    <dgm:pt modelId="{64C5DEF0-68D6-444D-A959-A7B292D74027}" type="pres">
      <dgm:prSet presAssocID="{5901AA48-F5D6-469A-8C92-A75E7B288352}" presName="transSpace" presStyleCnt="0"/>
      <dgm:spPr/>
    </dgm:pt>
    <dgm:pt modelId="{DBF67CC0-7E66-4BD0-8E23-C3582ACCB6A7}" type="pres">
      <dgm:prSet presAssocID="{9103F178-DA76-462A-A720-871256170D36}" presName="posSpace" presStyleCnt="0"/>
      <dgm:spPr/>
    </dgm:pt>
    <dgm:pt modelId="{0E7A611F-3006-4C32-BEE5-935D4C85BBF3}" type="pres">
      <dgm:prSet presAssocID="{9103F178-DA76-462A-A720-871256170D36}" presName="vertFlow" presStyleCnt="0"/>
      <dgm:spPr/>
    </dgm:pt>
    <dgm:pt modelId="{740C60B8-9178-4FEC-BCCB-C1FACACF5327}" type="pres">
      <dgm:prSet presAssocID="{9103F178-DA76-462A-A720-871256170D36}" presName="topSpace" presStyleCnt="0"/>
      <dgm:spPr/>
    </dgm:pt>
    <dgm:pt modelId="{0F35AA59-DD55-47A6-B533-3CA3C89F3AEB}" type="pres">
      <dgm:prSet presAssocID="{9103F178-DA76-462A-A720-871256170D36}" presName="firstComp" presStyleCnt="0"/>
      <dgm:spPr/>
    </dgm:pt>
    <dgm:pt modelId="{739DCA09-1AB9-4615-AE69-E6D12F34F99C}" type="pres">
      <dgm:prSet presAssocID="{9103F178-DA76-462A-A720-871256170D36}" presName="firstChild" presStyleLbl="bgAccFollowNode1" presStyleIdx="3" presStyleCnt="5"/>
      <dgm:spPr/>
    </dgm:pt>
    <dgm:pt modelId="{A24C11EE-138B-4F58-A5F2-54E77FEEF2EE}" type="pres">
      <dgm:prSet presAssocID="{9103F178-DA76-462A-A720-871256170D36}" presName="firstChildTx" presStyleLbl="bgAccFollowNode1" presStyleIdx="3" presStyleCnt="5">
        <dgm:presLayoutVars>
          <dgm:bulletEnabled val="1"/>
        </dgm:presLayoutVars>
      </dgm:prSet>
      <dgm:spPr/>
    </dgm:pt>
    <dgm:pt modelId="{6E352FCC-FED5-44E2-8BE2-7E2FA6D0E972}" type="pres">
      <dgm:prSet presAssocID="{9103F178-DA76-462A-A720-871256170D36}" presName="negSpace" presStyleCnt="0"/>
      <dgm:spPr/>
    </dgm:pt>
    <dgm:pt modelId="{A9CBCC6A-5FBE-47C9-BF16-688A7A7F1035}" type="pres">
      <dgm:prSet presAssocID="{9103F178-DA76-462A-A720-871256170D36}" presName="circle" presStyleLbl="node1" presStyleIdx="3" presStyleCnt="5"/>
      <dgm:spPr/>
    </dgm:pt>
    <dgm:pt modelId="{54C4A9CE-A1D3-4670-8D9E-5DD66181143B}" type="pres">
      <dgm:prSet presAssocID="{AA61D85A-4859-4F43-A502-E2F129BEC49C}" presName="transSpace" presStyleCnt="0"/>
      <dgm:spPr/>
    </dgm:pt>
    <dgm:pt modelId="{B953A15C-9528-47AC-9801-FF9958A6ADAD}" type="pres">
      <dgm:prSet presAssocID="{2529F6CF-868D-4D17-B16C-33A277419852}" presName="posSpace" presStyleCnt="0"/>
      <dgm:spPr/>
    </dgm:pt>
    <dgm:pt modelId="{9EB627FC-A4A9-4322-902E-F0E23273AE27}" type="pres">
      <dgm:prSet presAssocID="{2529F6CF-868D-4D17-B16C-33A277419852}" presName="vertFlow" presStyleCnt="0"/>
      <dgm:spPr/>
    </dgm:pt>
    <dgm:pt modelId="{F56F877D-9596-461A-BE29-88F6D7045F57}" type="pres">
      <dgm:prSet presAssocID="{2529F6CF-868D-4D17-B16C-33A277419852}" presName="topSpace" presStyleCnt="0"/>
      <dgm:spPr/>
    </dgm:pt>
    <dgm:pt modelId="{4EDCAE8A-F620-4835-9BBF-C5FA70520CD3}" type="pres">
      <dgm:prSet presAssocID="{2529F6CF-868D-4D17-B16C-33A277419852}" presName="firstComp" presStyleCnt="0"/>
      <dgm:spPr/>
    </dgm:pt>
    <dgm:pt modelId="{84C9DCB3-ABE4-49F1-98A8-A1575BCF50A6}" type="pres">
      <dgm:prSet presAssocID="{2529F6CF-868D-4D17-B16C-33A277419852}" presName="firstChild" presStyleLbl="bgAccFollowNode1" presStyleIdx="4" presStyleCnt="5"/>
      <dgm:spPr/>
    </dgm:pt>
    <dgm:pt modelId="{BCA33C70-5284-49F2-9EB3-7623D8D12B40}" type="pres">
      <dgm:prSet presAssocID="{2529F6CF-868D-4D17-B16C-33A277419852}" presName="firstChildTx" presStyleLbl="bgAccFollowNode1" presStyleIdx="4" presStyleCnt="5">
        <dgm:presLayoutVars>
          <dgm:bulletEnabled val="1"/>
        </dgm:presLayoutVars>
      </dgm:prSet>
      <dgm:spPr/>
    </dgm:pt>
    <dgm:pt modelId="{F4A7A96E-0496-4B16-8E43-9A5558F1E8DC}" type="pres">
      <dgm:prSet presAssocID="{2529F6CF-868D-4D17-B16C-33A277419852}" presName="negSpace" presStyleCnt="0"/>
      <dgm:spPr/>
    </dgm:pt>
    <dgm:pt modelId="{BD23E746-FEE8-47EF-9146-549812EBEE73}" type="pres">
      <dgm:prSet presAssocID="{2529F6CF-868D-4D17-B16C-33A277419852}" presName="circle" presStyleLbl="node1" presStyleIdx="4" presStyleCnt="5"/>
      <dgm:spPr/>
    </dgm:pt>
  </dgm:ptLst>
  <dgm:cxnLst>
    <dgm:cxn modelId="{97204311-49DD-43D2-8D48-53838F7CA896}" type="presOf" srcId="{D5DBBBBB-AF93-4A54-B8F1-984A8550411C}" destId="{290FA793-30FE-48EC-9BE6-24E1096719B2}" srcOrd="0" destOrd="0" presId="urn:microsoft.com/office/officeart/2005/8/layout/hList9"/>
    <dgm:cxn modelId="{6833AB11-8EB2-476C-B66B-7701775FB786}" type="presOf" srcId="{EE29F797-5458-463F-BD68-442094A01B3E}" destId="{54DD06AC-3D79-43EE-85AE-CC494FF51652}" srcOrd="0" destOrd="0" presId="urn:microsoft.com/office/officeart/2005/8/layout/hList9"/>
    <dgm:cxn modelId="{148AB728-B8BA-4C72-ADD3-E304B5C497BC}" srcId="{AD8B177B-4216-4BE4-87CA-4396CBC156F6}" destId="{CFF194B7-3CAD-4868-AFF0-E5BB071776C9}" srcOrd="0" destOrd="0" parTransId="{9C8028B1-66B8-4B5C-B7AA-53FD94E582DE}" sibTransId="{7FDEF3B3-02FC-4D50-B989-FACB3DDF0B3E}"/>
    <dgm:cxn modelId="{1569093E-DA5D-4F5A-800C-92837243BE9E}" srcId="{8E5625DC-3ADA-4CC9-87F4-F4CE18816CE7}" destId="{2529F6CF-868D-4D17-B16C-33A277419852}" srcOrd="4" destOrd="0" parTransId="{A47F3139-0AE8-4A99-966B-9E0EDB404CE8}" sibTransId="{59200DFC-7636-4186-B655-20CF061ACE39}"/>
    <dgm:cxn modelId="{B7C6145B-A3C0-409F-B46A-01413DC6C7BD}" type="presOf" srcId="{CFF194B7-3CAD-4868-AFF0-E5BB071776C9}" destId="{F2B24FC8-FCFA-4E22-808B-42617BC5E21E}" srcOrd="0" destOrd="0" presId="urn:microsoft.com/office/officeart/2005/8/layout/hList9"/>
    <dgm:cxn modelId="{A1E24545-39C2-44D2-B329-54B7C14A1098}" type="presOf" srcId="{EE1144FB-8F7E-4CBD-A5A7-E2A807791005}" destId="{739DCA09-1AB9-4615-AE69-E6D12F34F99C}" srcOrd="0" destOrd="0" presId="urn:microsoft.com/office/officeart/2005/8/layout/hList9"/>
    <dgm:cxn modelId="{89587565-F262-485B-AA63-85378B1C0538}" type="presOf" srcId="{2529F6CF-868D-4D17-B16C-33A277419852}" destId="{BD23E746-FEE8-47EF-9146-549812EBEE73}" srcOrd="0" destOrd="0" presId="urn:microsoft.com/office/officeart/2005/8/layout/hList9"/>
    <dgm:cxn modelId="{87F43F68-F0CD-4D8E-B091-123766B5245B}" srcId="{8E5625DC-3ADA-4CC9-87F4-F4CE18816CE7}" destId="{EE29F797-5458-463F-BD68-442094A01B3E}" srcOrd="2" destOrd="0" parTransId="{FAF51755-BD61-47AC-A4A8-19A7C5C52F0C}" sibTransId="{5901AA48-F5D6-469A-8C92-A75E7B288352}"/>
    <dgm:cxn modelId="{5BAEDE49-D373-4F0A-8B67-BA9EA1211830}" srcId="{D5DBBBBB-AF93-4A54-B8F1-984A8550411C}" destId="{4F10FBC3-1D0A-4D38-89C6-53AEAA7A9739}" srcOrd="0" destOrd="0" parTransId="{492740B1-37DC-42FA-AB04-D43F6BC2AAD9}" sibTransId="{5C7F29A4-B7EC-4379-BDB1-24D69408FDF8}"/>
    <dgm:cxn modelId="{A194274B-F2B8-4E87-A420-BDFE7723E3A5}" type="presOf" srcId="{B89D8023-8E8F-4DC3-90B0-8DB63566ED1B}" destId="{84C9DCB3-ABE4-49F1-98A8-A1575BCF50A6}" srcOrd="0" destOrd="0" presId="urn:microsoft.com/office/officeart/2005/8/layout/hList9"/>
    <dgm:cxn modelId="{C77C8451-D235-437A-B0AA-EDB038E58958}" srcId="{8E5625DC-3ADA-4CC9-87F4-F4CE18816CE7}" destId="{D5DBBBBB-AF93-4A54-B8F1-984A8550411C}" srcOrd="0" destOrd="0" parTransId="{DC42F424-5846-4BBA-A195-356CF36B3A57}" sibTransId="{B5800EB1-F74A-47DB-9577-70DE090C406D}"/>
    <dgm:cxn modelId="{78224259-82FD-416F-8BFB-A9D28BD54152}" type="presOf" srcId="{B89D8023-8E8F-4DC3-90B0-8DB63566ED1B}" destId="{BCA33C70-5284-49F2-9EB3-7623D8D12B40}" srcOrd="1" destOrd="0" presId="urn:microsoft.com/office/officeart/2005/8/layout/hList9"/>
    <dgm:cxn modelId="{7A6E3E86-311A-40EE-AB14-566511AF8F0F}" type="presOf" srcId="{8E5625DC-3ADA-4CC9-87F4-F4CE18816CE7}" destId="{BCAAE3D7-F4F3-4E02-A715-4BB5256FCFED}" srcOrd="0" destOrd="0" presId="urn:microsoft.com/office/officeart/2005/8/layout/hList9"/>
    <dgm:cxn modelId="{1C918387-D4F3-49AD-875B-5FF65B4017A4}" srcId="{EE29F797-5458-463F-BD68-442094A01B3E}" destId="{A982230E-5670-4A0A-A019-1117849BC98E}" srcOrd="0" destOrd="0" parTransId="{A2471BC1-4CC4-4BC1-ADD2-403A82F766EB}" sibTransId="{3D2CB43C-97A5-460D-9D13-CACB7B2EE3ED}"/>
    <dgm:cxn modelId="{D9AFF795-6EC3-4033-AEC9-88B6B561205D}" srcId="{2529F6CF-868D-4D17-B16C-33A277419852}" destId="{B89D8023-8E8F-4DC3-90B0-8DB63566ED1B}" srcOrd="0" destOrd="0" parTransId="{DEFD3337-F27C-4D09-B6AE-B51AAAED4190}" sibTransId="{F9CF3CB4-5656-4A92-BCAF-3304CD1551E4}"/>
    <dgm:cxn modelId="{E77A7E97-6C84-4575-A11E-2B5944895033}" srcId="{8E5625DC-3ADA-4CC9-87F4-F4CE18816CE7}" destId="{9103F178-DA76-462A-A720-871256170D36}" srcOrd="3" destOrd="0" parTransId="{B849E448-EA35-4030-8B3F-9AB6BDA6E4A8}" sibTransId="{AA61D85A-4859-4F43-A502-E2F129BEC49C}"/>
    <dgm:cxn modelId="{634B9AA0-5372-4847-BA96-ADAE57C815C6}" type="presOf" srcId="{CFF194B7-3CAD-4868-AFF0-E5BB071776C9}" destId="{355089BC-C1CB-41AF-A257-EDB2E5AFDC26}" srcOrd="1" destOrd="0" presId="urn:microsoft.com/office/officeart/2005/8/layout/hList9"/>
    <dgm:cxn modelId="{392295A1-4DE3-4CBE-9D9F-43B1D998C541}" type="presOf" srcId="{A982230E-5670-4A0A-A019-1117849BC98E}" destId="{D8BD6249-3712-486E-8587-88990E295CF0}" srcOrd="1" destOrd="0" presId="urn:microsoft.com/office/officeart/2005/8/layout/hList9"/>
    <dgm:cxn modelId="{6FEE04A2-BA2B-492C-A955-B27384BD2175}" type="presOf" srcId="{9103F178-DA76-462A-A720-871256170D36}" destId="{A9CBCC6A-5FBE-47C9-BF16-688A7A7F1035}" srcOrd="0" destOrd="0" presId="urn:microsoft.com/office/officeart/2005/8/layout/hList9"/>
    <dgm:cxn modelId="{8DF24FAD-FFEF-4BED-8AA1-60D8B03915AC}" srcId="{8E5625DC-3ADA-4CC9-87F4-F4CE18816CE7}" destId="{AD8B177B-4216-4BE4-87CA-4396CBC156F6}" srcOrd="1" destOrd="0" parTransId="{B69CDD52-CE2D-428C-A431-820301E05766}" sibTransId="{4225F95A-7BED-4002-9F35-550297D55D36}"/>
    <dgm:cxn modelId="{9ED3D3B6-7C98-4ABE-A030-3AFF3BAC97A1}" type="presOf" srcId="{AD8B177B-4216-4BE4-87CA-4396CBC156F6}" destId="{FD2D9338-9A1C-4E57-97FB-BEE3445B5464}" srcOrd="0" destOrd="0" presId="urn:microsoft.com/office/officeart/2005/8/layout/hList9"/>
    <dgm:cxn modelId="{55BB5DB8-1A85-4D8C-A963-43BA0E28B5EE}" type="presOf" srcId="{EE1144FB-8F7E-4CBD-A5A7-E2A807791005}" destId="{A24C11EE-138B-4F58-A5F2-54E77FEEF2EE}" srcOrd="1" destOrd="0" presId="urn:microsoft.com/office/officeart/2005/8/layout/hList9"/>
    <dgm:cxn modelId="{480B02BF-B4BC-4EF9-9667-8E3C95E89686}" type="presOf" srcId="{A982230E-5670-4A0A-A019-1117849BC98E}" destId="{52BC965E-2C46-4549-8AAF-C16007FADDAC}" srcOrd="0" destOrd="0" presId="urn:microsoft.com/office/officeart/2005/8/layout/hList9"/>
    <dgm:cxn modelId="{900BB6C5-6F39-4C90-B7D0-2DB38C3F2244}" type="presOf" srcId="{4F10FBC3-1D0A-4D38-89C6-53AEAA7A9739}" destId="{B08CA3CF-596E-4F6F-83D1-A65399D07FD7}" srcOrd="1" destOrd="0" presId="urn:microsoft.com/office/officeart/2005/8/layout/hList9"/>
    <dgm:cxn modelId="{4C368ED2-068F-4077-B780-F2A73E5638DD}" srcId="{9103F178-DA76-462A-A720-871256170D36}" destId="{EE1144FB-8F7E-4CBD-A5A7-E2A807791005}" srcOrd="0" destOrd="0" parTransId="{74F75457-ECB0-4EA0-B34B-91073ED3B5EF}" sibTransId="{0F0FA2AA-2E4E-45B0-9CEC-2B65C185D084}"/>
    <dgm:cxn modelId="{6A4177DE-E29D-4DAC-91B1-9C23FE76F77C}" type="presOf" srcId="{4F10FBC3-1D0A-4D38-89C6-53AEAA7A9739}" destId="{7F40A8FA-04F1-4259-96C0-D64047EA8BAA}" srcOrd="0" destOrd="0" presId="urn:microsoft.com/office/officeart/2005/8/layout/hList9"/>
    <dgm:cxn modelId="{DD236230-66E1-4537-B52D-60E7DAEBEB05}" type="presParOf" srcId="{BCAAE3D7-F4F3-4E02-A715-4BB5256FCFED}" destId="{8354AFF0-5CBE-4E03-B5A2-AE0CEC944484}" srcOrd="0" destOrd="0" presId="urn:microsoft.com/office/officeart/2005/8/layout/hList9"/>
    <dgm:cxn modelId="{9A7B9AD9-5D02-48C9-9993-140DB9805CB8}" type="presParOf" srcId="{BCAAE3D7-F4F3-4E02-A715-4BB5256FCFED}" destId="{86B8DD5D-76B1-422B-AE07-E4909171325D}" srcOrd="1" destOrd="0" presId="urn:microsoft.com/office/officeart/2005/8/layout/hList9"/>
    <dgm:cxn modelId="{269F6201-A6B9-46F2-B5F9-34635DD2F78D}" type="presParOf" srcId="{86B8DD5D-76B1-422B-AE07-E4909171325D}" destId="{A2FB4531-3390-44CB-9FB9-6DE0B9617C4E}" srcOrd="0" destOrd="0" presId="urn:microsoft.com/office/officeart/2005/8/layout/hList9"/>
    <dgm:cxn modelId="{454D6057-0289-4F1E-9DE3-470D7A01D2F8}" type="presParOf" srcId="{86B8DD5D-76B1-422B-AE07-E4909171325D}" destId="{5C3A86AB-B5A8-44AF-ABC9-EC5C36558D92}" srcOrd="1" destOrd="0" presId="urn:microsoft.com/office/officeart/2005/8/layout/hList9"/>
    <dgm:cxn modelId="{4DC45D0F-DB27-48F3-A882-62B6D3EC4BC9}" type="presParOf" srcId="{5C3A86AB-B5A8-44AF-ABC9-EC5C36558D92}" destId="{7F40A8FA-04F1-4259-96C0-D64047EA8BAA}" srcOrd="0" destOrd="0" presId="urn:microsoft.com/office/officeart/2005/8/layout/hList9"/>
    <dgm:cxn modelId="{55BAD064-4DB4-414A-AEAE-2B478171C1F1}" type="presParOf" srcId="{5C3A86AB-B5A8-44AF-ABC9-EC5C36558D92}" destId="{B08CA3CF-596E-4F6F-83D1-A65399D07FD7}" srcOrd="1" destOrd="0" presId="urn:microsoft.com/office/officeart/2005/8/layout/hList9"/>
    <dgm:cxn modelId="{A624206F-B021-496C-9E1C-1B46CAEEEF36}" type="presParOf" srcId="{BCAAE3D7-F4F3-4E02-A715-4BB5256FCFED}" destId="{43417159-8F03-4CE8-ACE6-24471378D887}" srcOrd="2" destOrd="0" presId="urn:microsoft.com/office/officeart/2005/8/layout/hList9"/>
    <dgm:cxn modelId="{FAF21914-EF53-4245-A329-F7BDA3F512E7}" type="presParOf" srcId="{BCAAE3D7-F4F3-4E02-A715-4BB5256FCFED}" destId="{290FA793-30FE-48EC-9BE6-24E1096719B2}" srcOrd="3" destOrd="0" presId="urn:microsoft.com/office/officeart/2005/8/layout/hList9"/>
    <dgm:cxn modelId="{7847E14C-7290-4BC1-A1A9-55E2BC553F94}" type="presParOf" srcId="{BCAAE3D7-F4F3-4E02-A715-4BB5256FCFED}" destId="{DCBF8174-AC0F-4F1B-843B-2E5E0A446F7E}" srcOrd="4" destOrd="0" presId="urn:microsoft.com/office/officeart/2005/8/layout/hList9"/>
    <dgm:cxn modelId="{BF3A06F1-DCF2-4B75-A51A-33495629169F}" type="presParOf" srcId="{BCAAE3D7-F4F3-4E02-A715-4BB5256FCFED}" destId="{BA58FCB4-EEA9-4E47-ABA2-9B927CB3F13E}" srcOrd="5" destOrd="0" presId="urn:microsoft.com/office/officeart/2005/8/layout/hList9"/>
    <dgm:cxn modelId="{D765CC2F-0DA6-4F79-BD7D-9C0171FF7BB9}" type="presParOf" srcId="{BCAAE3D7-F4F3-4E02-A715-4BB5256FCFED}" destId="{EC0DC39D-A6DF-47F7-B003-C8BC9DE5FC68}" srcOrd="6" destOrd="0" presId="urn:microsoft.com/office/officeart/2005/8/layout/hList9"/>
    <dgm:cxn modelId="{189A26DB-CBEE-4396-B8AE-73FE59D8EB15}" type="presParOf" srcId="{EC0DC39D-A6DF-47F7-B003-C8BC9DE5FC68}" destId="{13E19A1D-D743-4904-8B56-79186C85ED24}" srcOrd="0" destOrd="0" presId="urn:microsoft.com/office/officeart/2005/8/layout/hList9"/>
    <dgm:cxn modelId="{7CD6B58E-6442-43F4-A0D6-93E953641F46}" type="presParOf" srcId="{EC0DC39D-A6DF-47F7-B003-C8BC9DE5FC68}" destId="{4646F3F8-71FF-4E62-B629-6C780E1587C4}" srcOrd="1" destOrd="0" presId="urn:microsoft.com/office/officeart/2005/8/layout/hList9"/>
    <dgm:cxn modelId="{8292A2A1-E76C-41F7-912A-37B2C6F16048}" type="presParOf" srcId="{4646F3F8-71FF-4E62-B629-6C780E1587C4}" destId="{F2B24FC8-FCFA-4E22-808B-42617BC5E21E}" srcOrd="0" destOrd="0" presId="urn:microsoft.com/office/officeart/2005/8/layout/hList9"/>
    <dgm:cxn modelId="{339FC5E0-C217-419A-A371-75325FABD376}" type="presParOf" srcId="{4646F3F8-71FF-4E62-B629-6C780E1587C4}" destId="{355089BC-C1CB-41AF-A257-EDB2E5AFDC26}" srcOrd="1" destOrd="0" presId="urn:microsoft.com/office/officeart/2005/8/layout/hList9"/>
    <dgm:cxn modelId="{E088E0EC-8143-44A0-A982-01A0444226FD}" type="presParOf" srcId="{BCAAE3D7-F4F3-4E02-A715-4BB5256FCFED}" destId="{09461F58-E40C-44E2-AE28-0C0A677926D5}" srcOrd="7" destOrd="0" presId="urn:microsoft.com/office/officeart/2005/8/layout/hList9"/>
    <dgm:cxn modelId="{C424C3BC-7B7E-4A16-9539-071A245AB3CB}" type="presParOf" srcId="{BCAAE3D7-F4F3-4E02-A715-4BB5256FCFED}" destId="{FD2D9338-9A1C-4E57-97FB-BEE3445B5464}" srcOrd="8" destOrd="0" presId="urn:microsoft.com/office/officeart/2005/8/layout/hList9"/>
    <dgm:cxn modelId="{48DDC04F-3DF0-4AAA-A542-06E954C7AE0A}" type="presParOf" srcId="{BCAAE3D7-F4F3-4E02-A715-4BB5256FCFED}" destId="{CDBCD33D-A253-4EFB-B966-36F547EDE2C7}" srcOrd="9" destOrd="0" presId="urn:microsoft.com/office/officeart/2005/8/layout/hList9"/>
    <dgm:cxn modelId="{71C43611-AE5A-40AB-8F68-AEF06A63E67C}" type="presParOf" srcId="{BCAAE3D7-F4F3-4E02-A715-4BB5256FCFED}" destId="{54E9784B-F0F4-4AE1-A333-977600A75816}" srcOrd="10" destOrd="0" presId="urn:microsoft.com/office/officeart/2005/8/layout/hList9"/>
    <dgm:cxn modelId="{5CA7DB82-D5BC-4F45-97C6-D247FDEF14B3}" type="presParOf" srcId="{BCAAE3D7-F4F3-4E02-A715-4BB5256FCFED}" destId="{1CD529E9-CCD0-4B0C-9CC1-0F6EB69E34A8}" srcOrd="11" destOrd="0" presId="urn:microsoft.com/office/officeart/2005/8/layout/hList9"/>
    <dgm:cxn modelId="{DA847722-D83F-4675-BE3A-C658C3749CDB}" type="presParOf" srcId="{1CD529E9-CCD0-4B0C-9CC1-0F6EB69E34A8}" destId="{5794DC60-8412-4451-BB3E-B53822B9C16F}" srcOrd="0" destOrd="0" presId="urn:microsoft.com/office/officeart/2005/8/layout/hList9"/>
    <dgm:cxn modelId="{D88C044B-4699-43A0-9DBC-09B7E4691199}" type="presParOf" srcId="{1CD529E9-CCD0-4B0C-9CC1-0F6EB69E34A8}" destId="{C6350BAD-02D8-47E4-85B2-1DC8A869AF03}" srcOrd="1" destOrd="0" presId="urn:microsoft.com/office/officeart/2005/8/layout/hList9"/>
    <dgm:cxn modelId="{D6C2C49C-CC0E-4F4E-99E7-6FA12C9580F0}" type="presParOf" srcId="{C6350BAD-02D8-47E4-85B2-1DC8A869AF03}" destId="{52BC965E-2C46-4549-8AAF-C16007FADDAC}" srcOrd="0" destOrd="0" presId="urn:microsoft.com/office/officeart/2005/8/layout/hList9"/>
    <dgm:cxn modelId="{5B1F7332-09E9-4422-A3F6-1B195EA1ABD3}" type="presParOf" srcId="{C6350BAD-02D8-47E4-85B2-1DC8A869AF03}" destId="{D8BD6249-3712-486E-8587-88990E295CF0}" srcOrd="1" destOrd="0" presId="urn:microsoft.com/office/officeart/2005/8/layout/hList9"/>
    <dgm:cxn modelId="{EE05DCF7-E302-4B8F-93ED-A8E215E5943F}" type="presParOf" srcId="{BCAAE3D7-F4F3-4E02-A715-4BB5256FCFED}" destId="{8F65BCA8-17C5-498C-B10C-7C234A417690}" srcOrd="12" destOrd="0" presId="urn:microsoft.com/office/officeart/2005/8/layout/hList9"/>
    <dgm:cxn modelId="{36A8AD4E-1D8C-49AA-979B-55BC9C3C82B7}" type="presParOf" srcId="{BCAAE3D7-F4F3-4E02-A715-4BB5256FCFED}" destId="{54DD06AC-3D79-43EE-85AE-CC494FF51652}" srcOrd="13" destOrd="0" presId="urn:microsoft.com/office/officeart/2005/8/layout/hList9"/>
    <dgm:cxn modelId="{36768F58-1D10-4978-A67B-970C938CBC3E}" type="presParOf" srcId="{BCAAE3D7-F4F3-4E02-A715-4BB5256FCFED}" destId="{64C5DEF0-68D6-444D-A959-A7B292D74027}" srcOrd="14" destOrd="0" presId="urn:microsoft.com/office/officeart/2005/8/layout/hList9"/>
    <dgm:cxn modelId="{CA3F88D5-1D53-41FD-9D90-C01EA7EFEA37}" type="presParOf" srcId="{BCAAE3D7-F4F3-4E02-A715-4BB5256FCFED}" destId="{DBF67CC0-7E66-4BD0-8E23-C3582ACCB6A7}" srcOrd="15" destOrd="0" presId="urn:microsoft.com/office/officeart/2005/8/layout/hList9"/>
    <dgm:cxn modelId="{C0426E22-DF15-4915-A1F6-68B445A0172B}" type="presParOf" srcId="{BCAAE3D7-F4F3-4E02-A715-4BB5256FCFED}" destId="{0E7A611F-3006-4C32-BEE5-935D4C85BBF3}" srcOrd="16" destOrd="0" presId="urn:microsoft.com/office/officeart/2005/8/layout/hList9"/>
    <dgm:cxn modelId="{D3ADF0BA-B883-42FB-9899-06B5C55D9A24}" type="presParOf" srcId="{0E7A611F-3006-4C32-BEE5-935D4C85BBF3}" destId="{740C60B8-9178-4FEC-BCCB-C1FACACF5327}" srcOrd="0" destOrd="0" presId="urn:microsoft.com/office/officeart/2005/8/layout/hList9"/>
    <dgm:cxn modelId="{AC5C20AC-AA7A-448A-9558-C4F21E5BE8DB}" type="presParOf" srcId="{0E7A611F-3006-4C32-BEE5-935D4C85BBF3}" destId="{0F35AA59-DD55-47A6-B533-3CA3C89F3AEB}" srcOrd="1" destOrd="0" presId="urn:microsoft.com/office/officeart/2005/8/layout/hList9"/>
    <dgm:cxn modelId="{0B9C8E37-BBF9-4976-8987-3E4179BE7630}" type="presParOf" srcId="{0F35AA59-DD55-47A6-B533-3CA3C89F3AEB}" destId="{739DCA09-1AB9-4615-AE69-E6D12F34F99C}" srcOrd="0" destOrd="0" presId="urn:microsoft.com/office/officeart/2005/8/layout/hList9"/>
    <dgm:cxn modelId="{4F244162-02A2-4137-B20D-B3B1707D3052}" type="presParOf" srcId="{0F35AA59-DD55-47A6-B533-3CA3C89F3AEB}" destId="{A24C11EE-138B-4F58-A5F2-54E77FEEF2EE}" srcOrd="1" destOrd="0" presId="urn:microsoft.com/office/officeart/2005/8/layout/hList9"/>
    <dgm:cxn modelId="{1E74AF68-87A0-40DE-AE08-DECB97253379}" type="presParOf" srcId="{BCAAE3D7-F4F3-4E02-A715-4BB5256FCFED}" destId="{6E352FCC-FED5-44E2-8BE2-7E2FA6D0E972}" srcOrd="17" destOrd="0" presId="urn:microsoft.com/office/officeart/2005/8/layout/hList9"/>
    <dgm:cxn modelId="{BEB1995B-0937-43D4-A2F9-B1F199B564F9}" type="presParOf" srcId="{BCAAE3D7-F4F3-4E02-A715-4BB5256FCFED}" destId="{A9CBCC6A-5FBE-47C9-BF16-688A7A7F1035}" srcOrd="18" destOrd="0" presId="urn:microsoft.com/office/officeart/2005/8/layout/hList9"/>
    <dgm:cxn modelId="{23DBBAB6-A9F3-4E30-8053-1DAD0D6B450C}" type="presParOf" srcId="{BCAAE3D7-F4F3-4E02-A715-4BB5256FCFED}" destId="{54C4A9CE-A1D3-4670-8D9E-5DD66181143B}" srcOrd="19" destOrd="0" presId="urn:microsoft.com/office/officeart/2005/8/layout/hList9"/>
    <dgm:cxn modelId="{0A8275AF-BAA7-4777-B28E-4381874E6894}" type="presParOf" srcId="{BCAAE3D7-F4F3-4E02-A715-4BB5256FCFED}" destId="{B953A15C-9528-47AC-9801-FF9958A6ADAD}" srcOrd="20" destOrd="0" presId="urn:microsoft.com/office/officeart/2005/8/layout/hList9"/>
    <dgm:cxn modelId="{00E8CCA0-005F-475A-BB47-BB912D1219F9}" type="presParOf" srcId="{BCAAE3D7-F4F3-4E02-A715-4BB5256FCFED}" destId="{9EB627FC-A4A9-4322-902E-F0E23273AE27}" srcOrd="21" destOrd="0" presId="urn:microsoft.com/office/officeart/2005/8/layout/hList9"/>
    <dgm:cxn modelId="{41E9B79A-95DE-422A-A9DA-4A89F018D99B}" type="presParOf" srcId="{9EB627FC-A4A9-4322-902E-F0E23273AE27}" destId="{F56F877D-9596-461A-BE29-88F6D7045F57}" srcOrd="0" destOrd="0" presId="urn:microsoft.com/office/officeart/2005/8/layout/hList9"/>
    <dgm:cxn modelId="{EB361470-6F6F-4E7B-81BF-436498735B53}" type="presParOf" srcId="{9EB627FC-A4A9-4322-902E-F0E23273AE27}" destId="{4EDCAE8A-F620-4835-9BBF-C5FA70520CD3}" srcOrd="1" destOrd="0" presId="urn:microsoft.com/office/officeart/2005/8/layout/hList9"/>
    <dgm:cxn modelId="{91E2E28F-7619-4964-A667-2D4CBE4B2DCE}" type="presParOf" srcId="{4EDCAE8A-F620-4835-9BBF-C5FA70520CD3}" destId="{84C9DCB3-ABE4-49F1-98A8-A1575BCF50A6}" srcOrd="0" destOrd="0" presId="urn:microsoft.com/office/officeart/2005/8/layout/hList9"/>
    <dgm:cxn modelId="{6CA57EFE-8C91-4FF0-A8D5-E344A3D454DA}" type="presParOf" srcId="{4EDCAE8A-F620-4835-9BBF-C5FA70520CD3}" destId="{BCA33C70-5284-49F2-9EB3-7623D8D12B40}" srcOrd="1" destOrd="0" presId="urn:microsoft.com/office/officeart/2005/8/layout/hList9"/>
    <dgm:cxn modelId="{4C48CBB5-1644-45B2-9D2F-0239C59492A9}" type="presParOf" srcId="{BCAAE3D7-F4F3-4E02-A715-4BB5256FCFED}" destId="{F4A7A96E-0496-4B16-8E43-9A5558F1E8DC}" srcOrd="22" destOrd="0" presId="urn:microsoft.com/office/officeart/2005/8/layout/hList9"/>
    <dgm:cxn modelId="{5F236727-540E-4F82-852D-05B3DB186B4F}" type="presParOf" srcId="{BCAAE3D7-F4F3-4E02-A715-4BB5256FCFED}" destId="{BD23E746-FEE8-47EF-9146-549812EBEE73}" srcOrd="2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EA7E35-6098-4DE1-A23F-D05D83B669DC}">
      <dsp:nvSpPr>
        <dsp:cNvPr id="0" name=""/>
        <dsp:cNvSpPr/>
      </dsp:nvSpPr>
      <dsp:spPr>
        <a:xfrm>
          <a:off x="0" y="564505"/>
          <a:ext cx="4527826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B8FB7C-87A0-4C12-B8C7-94530E74436F}">
      <dsp:nvSpPr>
        <dsp:cNvPr id="0" name=""/>
        <dsp:cNvSpPr/>
      </dsp:nvSpPr>
      <dsp:spPr>
        <a:xfrm>
          <a:off x="226391" y="62664"/>
          <a:ext cx="3169478" cy="10036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799" tIns="0" rIns="11979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800" kern="1200" dirty="0"/>
            <a:t>Almacenados por un tiempo definido</a:t>
          </a:r>
        </a:p>
      </dsp:txBody>
      <dsp:txXfrm>
        <a:off x="275387" y="111660"/>
        <a:ext cx="3071486" cy="905688"/>
      </dsp:txXfrm>
    </dsp:sp>
    <dsp:sp modelId="{711648FC-A474-4BC3-B556-7E2F038A57E2}">
      <dsp:nvSpPr>
        <dsp:cNvPr id="0" name=""/>
        <dsp:cNvSpPr/>
      </dsp:nvSpPr>
      <dsp:spPr>
        <a:xfrm>
          <a:off x="0" y="2106745"/>
          <a:ext cx="4527826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FCE1ED-881D-459A-8C6B-CDF6A2339C9A}">
      <dsp:nvSpPr>
        <dsp:cNvPr id="0" name=""/>
        <dsp:cNvSpPr/>
      </dsp:nvSpPr>
      <dsp:spPr>
        <a:xfrm>
          <a:off x="226391" y="1604905"/>
          <a:ext cx="3169478" cy="100368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799" tIns="0" rIns="11979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800" kern="1200" dirty="0"/>
            <a:t>Soporte para repetibilidad</a:t>
          </a:r>
        </a:p>
      </dsp:txBody>
      <dsp:txXfrm>
        <a:off x="275387" y="1653901"/>
        <a:ext cx="3071486" cy="905688"/>
      </dsp:txXfrm>
    </dsp:sp>
    <dsp:sp modelId="{15BA0C2F-5585-4158-B0ED-DCEEFBDF16AC}">
      <dsp:nvSpPr>
        <dsp:cNvPr id="0" name=""/>
        <dsp:cNvSpPr/>
      </dsp:nvSpPr>
      <dsp:spPr>
        <a:xfrm>
          <a:off x="0" y="3648985"/>
          <a:ext cx="4527826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E392A4-4DD0-419F-A218-89CCBCAE5799}">
      <dsp:nvSpPr>
        <dsp:cNvPr id="0" name=""/>
        <dsp:cNvSpPr/>
      </dsp:nvSpPr>
      <dsp:spPr>
        <a:xfrm>
          <a:off x="226391" y="3147144"/>
          <a:ext cx="3169478" cy="100368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799" tIns="0" rIns="11979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kern="1200" dirty="0"/>
            <a:t>Responsables del muestreo, ensayo, verificación de resultados</a:t>
          </a:r>
        </a:p>
      </dsp:txBody>
      <dsp:txXfrm>
        <a:off x="275387" y="3196140"/>
        <a:ext cx="3071486" cy="9056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40A8FA-04F1-4259-96C0-D64047EA8BAA}">
      <dsp:nvSpPr>
        <dsp:cNvPr id="0" name=""/>
        <dsp:cNvSpPr/>
      </dsp:nvSpPr>
      <dsp:spPr>
        <a:xfrm>
          <a:off x="716380" y="2583318"/>
          <a:ext cx="1342961" cy="89575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Formularios</a:t>
          </a:r>
        </a:p>
      </dsp:txBody>
      <dsp:txXfrm>
        <a:off x="931254" y="2583318"/>
        <a:ext cx="1128087" cy="895755"/>
      </dsp:txXfrm>
    </dsp:sp>
    <dsp:sp modelId="{290FA793-30FE-48EC-9BE6-24E1096719B2}">
      <dsp:nvSpPr>
        <dsp:cNvPr id="0" name=""/>
        <dsp:cNvSpPr/>
      </dsp:nvSpPr>
      <dsp:spPr>
        <a:xfrm>
          <a:off x="134" y="2225195"/>
          <a:ext cx="895307" cy="895307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ln w="1270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700" kern="1200" dirty="0"/>
        </a:p>
      </dsp:txBody>
      <dsp:txXfrm>
        <a:off x="131249" y="2356310"/>
        <a:ext cx="633077" cy="633077"/>
      </dsp:txXfrm>
    </dsp:sp>
    <dsp:sp modelId="{F2B24FC8-FCFA-4E22-808B-42617BC5E21E}">
      <dsp:nvSpPr>
        <dsp:cNvPr id="0" name=""/>
        <dsp:cNvSpPr/>
      </dsp:nvSpPr>
      <dsp:spPr>
        <a:xfrm>
          <a:off x="2954650" y="2583318"/>
          <a:ext cx="1342961" cy="895755"/>
        </a:xfrm>
        <a:prstGeom prst="rect">
          <a:avLst/>
        </a:prstGeom>
        <a:solidFill>
          <a:schemeClr val="accent3">
            <a:tint val="40000"/>
            <a:alpha val="90000"/>
            <a:hueOff val="507285"/>
            <a:satOff val="25000"/>
            <a:lumOff val="445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507285"/>
              <a:satOff val="25000"/>
              <a:lumOff val="4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Contratos</a:t>
          </a:r>
        </a:p>
      </dsp:txBody>
      <dsp:txXfrm>
        <a:off x="3169524" y="2583318"/>
        <a:ext cx="1128087" cy="895755"/>
      </dsp:txXfrm>
    </dsp:sp>
    <dsp:sp modelId="{FD2D9338-9A1C-4E57-97FB-BEE3445B5464}">
      <dsp:nvSpPr>
        <dsp:cNvPr id="0" name=""/>
        <dsp:cNvSpPr/>
      </dsp:nvSpPr>
      <dsp:spPr>
        <a:xfrm>
          <a:off x="2238404" y="2225195"/>
          <a:ext cx="895307" cy="895307"/>
        </a:xfrm>
        <a:prstGeom prst="ellipse">
          <a:avLst/>
        </a:prstGeom>
        <a:blipFill rotWithShape="0">
          <a:blip xmlns:r="http://schemas.openxmlformats.org/officeDocument/2006/relationships"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700" kern="1200" dirty="0"/>
        </a:p>
      </dsp:txBody>
      <dsp:txXfrm>
        <a:off x="2369519" y="2356310"/>
        <a:ext cx="633077" cy="633077"/>
      </dsp:txXfrm>
    </dsp:sp>
    <dsp:sp modelId="{52BC965E-2C46-4549-8AAF-C16007FADDAC}">
      <dsp:nvSpPr>
        <dsp:cNvPr id="0" name=""/>
        <dsp:cNvSpPr/>
      </dsp:nvSpPr>
      <dsp:spPr>
        <a:xfrm>
          <a:off x="5192920" y="2583318"/>
          <a:ext cx="1342961" cy="895755"/>
        </a:xfrm>
        <a:prstGeom prst="rect">
          <a:avLst/>
        </a:prstGeom>
        <a:solidFill>
          <a:schemeClr val="accent3">
            <a:tint val="40000"/>
            <a:alpha val="90000"/>
            <a:hueOff val="1014570"/>
            <a:satOff val="50000"/>
            <a:lumOff val="89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014570"/>
              <a:satOff val="50000"/>
              <a:lumOff val="8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Hojas de trabajo</a:t>
          </a:r>
        </a:p>
      </dsp:txBody>
      <dsp:txXfrm>
        <a:off x="5407794" y="2583318"/>
        <a:ext cx="1128087" cy="895755"/>
      </dsp:txXfrm>
    </dsp:sp>
    <dsp:sp modelId="{54DD06AC-3D79-43EE-85AE-CC494FF51652}">
      <dsp:nvSpPr>
        <dsp:cNvPr id="0" name=""/>
        <dsp:cNvSpPr/>
      </dsp:nvSpPr>
      <dsp:spPr>
        <a:xfrm>
          <a:off x="4476673" y="2225195"/>
          <a:ext cx="895307" cy="895307"/>
        </a:xfrm>
        <a:prstGeom prst="ellipse">
          <a:avLst/>
        </a:prstGeom>
        <a:blipFill rotWithShape="0">
          <a:blip xmlns:r="http://schemas.openxmlformats.org/officeDocument/2006/relationships"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4500" kern="1200"/>
        </a:p>
      </dsp:txBody>
      <dsp:txXfrm>
        <a:off x="4607788" y="2356310"/>
        <a:ext cx="633077" cy="633077"/>
      </dsp:txXfrm>
    </dsp:sp>
    <dsp:sp modelId="{739DCA09-1AB9-4615-AE69-E6D12F34F99C}">
      <dsp:nvSpPr>
        <dsp:cNvPr id="0" name=""/>
        <dsp:cNvSpPr/>
      </dsp:nvSpPr>
      <dsp:spPr>
        <a:xfrm>
          <a:off x="7431189" y="2583318"/>
          <a:ext cx="1342961" cy="895755"/>
        </a:xfrm>
        <a:prstGeom prst="rect">
          <a:avLst/>
        </a:prstGeom>
        <a:solidFill>
          <a:schemeClr val="accent3">
            <a:tint val="40000"/>
            <a:alpha val="90000"/>
            <a:hueOff val="1521856"/>
            <a:satOff val="75000"/>
            <a:lumOff val="1334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521856"/>
              <a:satOff val="75000"/>
              <a:lumOff val="13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Gráficos</a:t>
          </a:r>
        </a:p>
      </dsp:txBody>
      <dsp:txXfrm>
        <a:off x="7646063" y="2583318"/>
        <a:ext cx="1128087" cy="895755"/>
      </dsp:txXfrm>
    </dsp:sp>
    <dsp:sp modelId="{A9CBCC6A-5FBE-47C9-BF16-688A7A7F1035}">
      <dsp:nvSpPr>
        <dsp:cNvPr id="0" name=""/>
        <dsp:cNvSpPr/>
      </dsp:nvSpPr>
      <dsp:spPr>
        <a:xfrm>
          <a:off x="6714943" y="2225195"/>
          <a:ext cx="895307" cy="895307"/>
        </a:xfrm>
        <a:prstGeom prst="ellipse">
          <a:avLst/>
        </a:prstGeom>
        <a:blipFill rotWithShape="0">
          <a:blip xmlns:r="http://schemas.openxmlformats.org/officeDocument/2006/relationships" r:embed="rId4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4500" kern="1200"/>
        </a:p>
      </dsp:txBody>
      <dsp:txXfrm>
        <a:off x="6846058" y="2356310"/>
        <a:ext cx="633077" cy="633077"/>
      </dsp:txXfrm>
    </dsp:sp>
    <dsp:sp modelId="{84C9DCB3-ABE4-49F1-98A8-A1575BCF50A6}">
      <dsp:nvSpPr>
        <dsp:cNvPr id="0" name=""/>
        <dsp:cNvSpPr/>
      </dsp:nvSpPr>
      <dsp:spPr>
        <a:xfrm>
          <a:off x="9669459" y="2583318"/>
          <a:ext cx="1342961" cy="895755"/>
        </a:xfrm>
        <a:prstGeom prst="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Quejas</a:t>
          </a:r>
        </a:p>
      </dsp:txBody>
      <dsp:txXfrm>
        <a:off x="9884333" y="2583318"/>
        <a:ext cx="1128087" cy="895755"/>
      </dsp:txXfrm>
    </dsp:sp>
    <dsp:sp modelId="{BD23E746-FEE8-47EF-9146-549812EBEE73}">
      <dsp:nvSpPr>
        <dsp:cNvPr id="0" name=""/>
        <dsp:cNvSpPr/>
      </dsp:nvSpPr>
      <dsp:spPr>
        <a:xfrm>
          <a:off x="8953213" y="2225195"/>
          <a:ext cx="895307" cy="895307"/>
        </a:xfrm>
        <a:prstGeom prst="ellipse">
          <a:avLst/>
        </a:prstGeom>
        <a:blipFill rotWithShape="0">
          <a:blip xmlns:r="http://schemas.openxmlformats.org/officeDocument/2006/relationships"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4500" kern="1200"/>
        </a:p>
      </dsp:txBody>
      <dsp:txXfrm>
        <a:off x="9084328" y="2356310"/>
        <a:ext cx="633077" cy="6330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8FA5B8-3404-4101-BAC1-BAAC45AB9AB2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FED5A-B084-400F-AE3B-715382CB9F8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45974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0" name="Google Shape;9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1746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0" name="Google Shape;9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4489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0" name="Google Shape;9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77436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0" name="Google Shape;9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13205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0" name="Google Shape;9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7000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0" name="Google Shape;9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69077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0" name="Google Shape;9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15326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0" name="Google Shape;9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9752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0" name="Google Shape;9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94957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0" name="Google Shape;9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797630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0" name="Google Shape;9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613864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0" name="Google Shape;9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93404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0" name="Google Shape;9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819204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0" name="Google Shape;9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0" name="Google Shape;9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076603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0" name="Google Shape;9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042388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30" name="Google Shape;9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654838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59" name="Google Shape;95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59" name="Google Shape;95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021411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59" name="Google Shape;95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223749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59" name="Google Shape;95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16422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80" name="Google Shape;980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99" name="Google Shape;99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99" name="Google Shape;99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81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CBE9A4-8B37-7363-2ED0-D398D7D4C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60DF983-8DDE-0D4E-FBE4-D20ACDE5D6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7EB3EE-884A-FD66-8993-CB436C53C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DAF3D-F53A-4F0D-9CC0-4468F6D0ADF8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71EB5-0D0B-14C4-8073-9C4122BD9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099305-672B-6383-F027-24156522A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BDEFA-7446-4F94-B71A-C88912FBBDA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429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E48606-C22C-D581-1F2F-78300C813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51A20B-3D7C-A74B-2E80-C459F9C63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9265D0-5B39-C199-0B47-168C1DA3B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DAF3D-F53A-4F0D-9CC0-4468F6D0ADF8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0248CD-CE22-7E9F-E14C-BAB6484EA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BB9C26-9CED-E242-8958-D237C5739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BDEFA-7446-4F94-B71A-C88912FBBDA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54071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BBFC29-D135-513D-67ED-41650FD14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2311C9E-2C44-62A0-04A9-3AFD83250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6A60D7-473C-E58C-7721-46D56F4C4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DAF3D-F53A-4F0D-9CC0-4468F6D0ADF8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673A54-BF33-5378-B568-F8009CF49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057FB2-CF28-74B5-4469-C676100F5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BDEFA-7446-4F94-B71A-C88912FBBDA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97225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AFFC1E-9CF8-2869-812E-D1F276447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29F19E-2886-768B-A79F-E16F9D4597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793F3D-1076-3922-316C-811ABC0EC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12B5726-807B-70B5-45EC-293FB16C9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DAF3D-F53A-4F0D-9CC0-4468F6D0ADF8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5D6DAD2-7FAF-3572-4CD8-0CEF78846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38ED1-9A2E-7C46-E4E3-D84FAA8A9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BDEFA-7446-4F94-B71A-C88912FBBDA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19536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AB170F-7162-78D6-A7E3-3B2839301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E608BAE-1BBF-7CE4-3812-0FE41E7BD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1A72B3E-E3AB-7017-1F91-23288219E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674C02-91B7-040D-F16C-1E2CA75044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896E472-DDDA-89F4-FD07-4CEA53997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D124C46-BFEE-EFD9-EE56-909BFB59D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DAF3D-F53A-4F0D-9CC0-4468F6D0ADF8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C6B889A-4447-6BA0-8428-ACC8E3911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BBAF1AB-535E-2B2E-535B-43A12896C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BDEFA-7446-4F94-B71A-C88912FBBDA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63189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61C200-440D-90ED-7FF2-B31F511E2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00887A2-0D31-E01E-DEE8-349AC4697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DAF3D-F53A-4F0D-9CC0-4468F6D0ADF8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D2F947D-61BC-8F94-0CCE-F45A1F38C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B41486-4AAC-38DA-86AB-5CCC28E51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BDEFA-7446-4F94-B71A-C88912FBBDA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860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D9C462F-6417-3C2E-B07D-CB73DECEE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DAF3D-F53A-4F0D-9CC0-4468F6D0ADF8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D6DD9DA-6BA5-9442-5941-2B918B79F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5B5A6A4-192A-A722-CE7E-919D6A43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BDEFA-7446-4F94-B71A-C88912FBBDA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6564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3BC61A-DB5B-F594-A523-B01BD1993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680408-16A6-C643-4473-16A457D64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CF66CDD-6031-F1CD-4B84-8650C8783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B0A96BF-DF4A-71B3-40AF-4D0A86900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DAF3D-F53A-4F0D-9CC0-4468F6D0ADF8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E12A6F-5C02-3481-0A3F-1D7DF5454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877958-FC37-EEDE-1279-C530AB23C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BDEFA-7446-4F94-B71A-C88912FBBDA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63587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A613DD-9BA0-75D3-E6B1-2F6FE3F0F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2EC77A2-1DB3-736B-995E-BDDFE0B43A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3906081-F427-9CF8-C651-BED5891F6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D95717-7553-EE83-14FE-FB23992B6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DAF3D-F53A-4F0D-9CC0-4468F6D0ADF8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CBE1FD-AB6A-CB5E-A935-47F1BBF9C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9411BE-E88F-ED93-6F00-12F30DDF0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BDEFA-7446-4F94-B71A-C88912FBBDA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83009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FB2767-50AA-FC4F-B94B-74F13D5D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877B6E8-F217-9DFE-964D-CA1C9772DE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68F92B-8AFC-9568-F131-29B9812A1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DAF3D-F53A-4F0D-9CC0-4468F6D0ADF8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F1BF35-9EBF-E774-31E7-45071D23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47DDC7-7E42-7E27-A81C-68B65BA8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BDEFA-7446-4F94-B71A-C88912FBBDA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52159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259CD80-CDDE-1537-037B-625E0E2899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8C3A348-12A1-8564-DC05-FF1F690DFE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3EE76A-702A-7BF1-EECE-395AAF38E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DAF3D-F53A-4F0D-9CC0-4468F6D0ADF8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DE7141-F730-52D2-3B24-4C53B42A1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324F36-7E19-3D27-7F77-2491CD0A3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BDEFA-7446-4F94-B71A-C88912FBBDA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41694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2145797-2DFE-8FAB-95C4-184B0F057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BBB847-E211-1D74-6D32-4A0F48F74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8FD2DF-2865-C1AD-5603-A73942E2C1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DAF3D-F53A-4F0D-9CC0-4468F6D0ADF8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BD35D3-A98F-0C7C-C344-806C778ADC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44D658-890F-93F9-987B-0FA1E98A92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BDEFA-7446-4F94-B71A-C88912FBBDA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810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jp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5.jpeg"/><Relationship Id="rId9" Type="http://schemas.microsoft.com/office/2007/relationships/diagramDrawing" Target="../diagrams/drawing1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522"/>
            <a:ext cx="12192000" cy="686152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5232025" y="985925"/>
            <a:ext cx="64998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br>
              <a:rPr lang="es-EC"/>
            </a:br>
            <a:r>
              <a:rPr lang="es-EC"/>
              <a:t>ISO 17025:2005</a:t>
            </a:r>
            <a:endParaRPr/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5678500" y="3961700"/>
            <a:ext cx="51111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C"/>
              <a:t>B.F. PAULINA ARIAS MBA</a:t>
            </a:r>
            <a:endParaRPr/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7620" y="531641"/>
            <a:ext cx="5320146" cy="5320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4" descr="Cómo lograr que los niños y niñas presten atención en las clases online? -  Universidad Católica del Mau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757" y="1254042"/>
            <a:ext cx="7182747" cy="4790716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4"/>
          <p:cNvSpPr txBox="1">
            <a:spLocks noGrp="1"/>
          </p:cNvSpPr>
          <p:nvPr>
            <p:ph type="title"/>
          </p:nvPr>
        </p:nvSpPr>
        <p:spPr>
          <a:xfrm>
            <a:off x="7032347" y="417774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s-EC"/>
              <a:t>CONSIDERACIONES</a:t>
            </a:r>
            <a:endParaRPr/>
          </a:p>
        </p:txBody>
      </p:sp>
      <p:sp>
        <p:nvSpPr>
          <p:cNvPr id="246" name="Google Shape;246;p4"/>
          <p:cNvSpPr txBox="1">
            <a:spLocks noGrp="1"/>
          </p:cNvSpPr>
          <p:nvPr>
            <p:ph type="body" idx="1"/>
          </p:nvPr>
        </p:nvSpPr>
        <p:spPr>
          <a:xfrm>
            <a:off x="6640440" y="2135420"/>
            <a:ext cx="4716049" cy="3634685"/>
          </a:xfrm>
          <a:prstGeom prst="rect">
            <a:avLst/>
          </a:prstGeom>
          <a:solidFill>
            <a:schemeClr val="lt1">
              <a:alpha val="6745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Ninguna pregunta es mala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La puntualidad es una virtud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Pedir la palabra levantando la mano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Cámaras encendidas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Micrófonos apagados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El verdadero arte de recordar es poner atención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g140da157ca7_0_29"/>
          <p:cNvSpPr txBox="1"/>
          <p:nvPr/>
        </p:nvSpPr>
        <p:spPr>
          <a:xfrm>
            <a:off x="681350" y="755425"/>
            <a:ext cx="8531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s-EC" sz="4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ESTRUCTURA</a:t>
            </a:r>
            <a:endParaRPr sz="42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3" name="Google Shape;253;g140da157ca7_0_29"/>
          <p:cNvGrpSpPr/>
          <p:nvPr/>
        </p:nvGrpSpPr>
        <p:grpSpPr>
          <a:xfrm>
            <a:off x="431339" y="2649000"/>
            <a:ext cx="3936068" cy="1719557"/>
            <a:chOff x="323513" y="1986800"/>
            <a:chExt cx="2952125" cy="1289700"/>
          </a:xfrm>
        </p:grpSpPr>
        <p:sp>
          <p:nvSpPr>
            <p:cNvPr id="254" name="Google Shape;254;g140da157ca7_0_29"/>
            <p:cNvSpPr txBox="1"/>
            <p:nvPr/>
          </p:nvSpPr>
          <p:spPr>
            <a:xfrm>
              <a:off x="323513" y="198680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TALLER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5" name="Google Shape;255;g140da157ca7_0_29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w="9525" cap="flat" cmpd="sng">
              <a:solidFill>
                <a:srgbClr val="249C9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56" name="Google Shape;256;g140da157ca7_0_29"/>
          <p:cNvGrpSpPr/>
          <p:nvPr/>
        </p:nvGrpSpPr>
        <p:grpSpPr>
          <a:xfrm>
            <a:off x="6946276" y="1413765"/>
            <a:ext cx="4814080" cy="1719557"/>
            <a:chOff x="5209838" y="1060350"/>
            <a:chExt cx="3610650" cy="1289700"/>
          </a:xfrm>
        </p:grpSpPr>
        <p:sp>
          <p:nvSpPr>
            <p:cNvPr id="257" name="Google Shape;257;g140da157ca7_0_29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EXPLICACIÓN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8" name="Google Shape;258;g140da157ca7_0_29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55B5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59" name="Google Shape;259;g140da157ca7_0_29"/>
          <p:cNvGrpSpPr/>
          <p:nvPr/>
        </p:nvGrpSpPr>
        <p:grpSpPr>
          <a:xfrm>
            <a:off x="6946276" y="4027166"/>
            <a:ext cx="4814080" cy="1719557"/>
            <a:chOff x="5209838" y="3020450"/>
            <a:chExt cx="3610650" cy="1289700"/>
          </a:xfrm>
        </p:grpSpPr>
        <p:sp>
          <p:nvSpPr>
            <p:cNvPr id="260" name="Google Shape;260;g140da157ca7_0_29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KAHOOT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61" name="Google Shape;261;g140da157ca7_0_29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D7E7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62" name="Google Shape;262;g140da157ca7_0_29"/>
          <p:cNvGrpSpPr/>
          <p:nvPr/>
        </p:nvGrpSpPr>
        <p:grpSpPr>
          <a:xfrm>
            <a:off x="3549527" y="971261"/>
            <a:ext cx="5086319" cy="5054003"/>
            <a:chOff x="2662212" y="676343"/>
            <a:chExt cx="3814835" cy="3790597"/>
          </a:xfrm>
        </p:grpSpPr>
        <p:sp>
          <p:nvSpPr>
            <p:cNvPr id="263" name="Google Shape;263;g140da157ca7_0_29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g140da157ca7_0_29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1D7E7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g140da157ca7_0_29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249C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6" name="Google Shape;266;g140da157ca7_0_29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267" name="Google Shape;267;g140da157ca7_0_29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249C90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g140da157ca7_0_29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249C9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9" name="Google Shape;269;g140da157ca7_0_29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270" name="Google Shape;270;g140da157ca7_0_29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55B5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g140da157ca7_0_29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55B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2" name="Google Shape;272;g140da157ca7_0_29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273" name="Google Shape;273;g140da157ca7_0_29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D7E7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g140da157ca7_0_29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D7E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5" name="Google Shape;275;g140da157ca7_0_29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6" name="Google Shape;276;g140da157ca7_0_29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7" name="Google Shape;277;g140da157ca7_0_29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78" name="Google Shape;278;g140da157ca7_0_29"/>
          <p:cNvCxnSpPr/>
          <p:nvPr/>
        </p:nvCxnSpPr>
        <p:spPr>
          <a:xfrm rot="10800000">
            <a:off x="3522629" y="3530512"/>
            <a:ext cx="844779" cy="0"/>
          </a:xfrm>
          <a:prstGeom prst="straightConnector1">
            <a:avLst/>
          </a:prstGeom>
          <a:noFill/>
          <a:ln w="9525" cap="flat" cmpd="sng">
            <a:solidFill>
              <a:srgbClr val="307BF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279" name="Google Shape;279;g140da157ca7_0_29"/>
          <p:cNvCxnSpPr/>
          <p:nvPr/>
        </p:nvCxnSpPr>
        <p:spPr>
          <a:xfrm>
            <a:off x="6946276" y="2273543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944A1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280" name="Google Shape;280;g140da157ca7_0_29"/>
          <p:cNvCxnSpPr/>
          <p:nvPr/>
        </p:nvCxnSpPr>
        <p:spPr>
          <a:xfrm>
            <a:off x="6946276" y="4864278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D5DDF"/>
            </a:solidFill>
            <a:prstDash val="solid"/>
            <a:round/>
            <a:headEnd type="none" w="sm" len="sm"/>
            <a:tailEnd type="oval" w="med" len="med"/>
          </a:ln>
        </p:spPr>
      </p:cxnSp>
      <p:grpSp>
        <p:nvGrpSpPr>
          <p:cNvPr id="281" name="Google Shape;281;g140da157ca7_0_29"/>
          <p:cNvGrpSpPr/>
          <p:nvPr/>
        </p:nvGrpSpPr>
        <p:grpSpPr>
          <a:xfrm>
            <a:off x="3549527" y="971261"/>
            <a:ext cx="5086319" cy="5054003"/>
            <a:chOff x="2662212" y="676343"/>
            <a:chExt cx="3814835" cy="3790597"/>
          </a:xfrm>
        </p:grpSpPr>
        <p:sp>
          <p:nvSpPr>
            <p:cNvPr id="282" name="Google Shape;282;g140da157ca7_0_29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g140da157ca7_0_29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0D5D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g140da157ca7_0_29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5" name="Google Shape;285;g140da157ca7_0_29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286" name="Google Shape;286;g140da157ca7_0_29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307BF3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g140da157ca7_0_29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307B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8" name="Google Shape;288;g140da157ca7_0_29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289" name="Google Shape;289;g140da157ca7_0_29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944A1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g140da157ca7_0_29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944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1" name="Google Shape;291;g140da157ca7_0_29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292" name="Google Shape;292;g140da157ca7_0_29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D5DDF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g140da157ca7_0_29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D5DD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4" name="Google Shape;294;g140da157ca7_0_29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5" name="Google Shape;295;g140da157ca7_0_29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6" name="Google Shape;296;g140da157ca7_0_29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Ecuador Siglo XX timeline | Timetoast timelines">
            <a:extLst>
              <a:ext uri="{FF2B5EF4-FFF2-40B4-BE49-F238E27FC236}">
                <a16:creationId xmlns:a16="http://schemas.microsoft.com/office/drawing/2014/main" id="{494C7A6D-F742-7145-4996-4C89272A8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264" y="909904"/>
            <a:ext cx="6689865" cy="473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6242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5CBA76BC-9565-FC89-8A5A-885833806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269" y="662609"/>
            <a:ext cx="8423217" cy="517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075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 descr="Boda - Wikipedia, la enciclopedia libre">
            <a:extLst>
              <a:ext uri="{FF2B5EF4-FFF2-40B4-BE49-F238E27FC236}">
                <a16:creationId xmlns:a16="http://schemas.microsoft.com/office/drawing/2014/main" id="{09F2338F-C755-1582-62AC-442FA526E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36" y="1007165"/>
            <a:ext cx="3053844" cy="440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ostumbres sobre el nacimiento">
            <a:extLst>
              <a:ext uri="{FF2B5EF4-FFF2-40B4-BE49-F238E27FC236}">
                <a16:creationId xmlns:a16="http://schemas.microsoft.com/office/drawing/2014/main" id="{8A663622-2255-7EF8-4936-5A422F09C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634" y="1007165"/>
            <a:ext cx="2955033" cy="443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1900 (3) 4x6 Post Mortem Photo Mexican Family Mourning Casket Home Funeral  46-06 | eBay">
            <a:extLst>
              <a:ext uri="{FF2B5EF4-FFF2-40B4-BE49-F238E27FC236}">
                <a16:creationId xmlns:a16="http://schemas.microsoft.com/office/drawing/2014/main" id="{42F70828-1E55-DACC-2724-EA1441C29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560" y="1762539"/>
            <a:ext cx="4670204" cy="365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096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 descr="Untitled">
            <a:extLst>
              <a:ext uri="{FF2B5EF4-FFF2-40B4-BE49-F238E27FC236}">
                <a16:creationId xmlns:a16="http://schemas.microsoft.com/office/drawing/2014/main" id="{40EBAB73-1239-30D3-65DE-5E97E859C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835" y="1452564"/>
            <a:ext cx="6991350" cy="351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906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Picture 2" descr="La dactiloscopia, el campo que transformó el estudio del crimen">
            <a:extLst>
              <a:ext uri="{FF2B5EF4-FFF2-40B4-BE49-F238E27FC236}">
                <a16:creationId xmlns:a16="http://schemas.microsoft.com/office/drawing/2014/main" id="{431BCE08-C198-8706-3839-CBD3AB0E2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1" y="1153147"/>
            <a:ext cx="7982572" cy="4142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211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8" name="Picture 2" descr="Registro Civil Ecuador 🇪🇨 on Twitter: &quot;#119AñosJuntoATi |  @RegistroCivilec forma parte de la historia del Ecuador. Desde 1952 se  utilizó una cédula de identidad y dactiloscopia, denominada “cédula  popular”, asegurando la identidad">
            <a:extLst>
              <a:ext uri="{FF2B5EF4-FFF2-40B4-BE49-F238E27FC236}">
                <a16:creationId xmlns:a16="http://schemas.microsoft.com/office/drawing/2014/main" id="{6DB9B791-52E7-CE8E-7811-F5D0FBF8E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905" y="583094"/>
            <a:ext cx="9330127" cy="518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024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6C51504-7C6C-4FD3-2588-E145FCC8B5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1565" y="1306001"/>
            <a:ext cx="7712765" cy="462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96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6" name="Picture 2" descr="2 - PDF Descargar libre">
            <a:extLst>
              <a:ext uri="{FF2B5EF4-FFF2-40B4-BE49-F238E27FC236}">
                <a16:creationId xmlns:a16="http://schemas.microsoft.com/office/drawing/2014/main" id="{90A88C5D-2385-D9B0-6C30-D6A4FF0F7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1657350"/>
            <a:ext cx="828675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573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0" name="Picture 2" descr="Inicio">
            <a:extLst>
              <a:ext uri="{FF2B5EF4-FFF2-40B4-BE49-F238E27FC236}">
                <a16:creationId xmlns:a16="http://schemas.microsoft.com/office/drawing/2014/main" id="{626791D7-A4AE-128D-4705-3D642B4F8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170" y="874644"/>
            <a:ext cx="3143588" cy="453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446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4" descr="Solicitar la nueva cédula electrónica en Ecuador 2021">
            <a:extLst>
              <a:ext uri="{FF2B5EF4-FFF2-40B4-BE49-F238E27FC236}">
                <a16:creationId xmlns:a16="http://schemas.microsoft.com/office/drawing/2014/main" id="{E83A5744-FB75-77C1-9FE9-FD7C0F650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251" y="1047750"/>
            <a:ext cx="90487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00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6" name="Picture 4" descr="Las verdaderas razones por las que la gente se casa, desveladas">
            <a:extLst>
              <a:ext uri="{FF2B5EF4-FFF2-40B4-BE49-F238E27FC236}">
                <a16:creationId xmlns:a16="http://schemas.microsoft.com/office/drawing/2014/main" id="{864D8E26-07B6-39D6-C200-317E7658A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209" y="1220218"/>
            <a:ext cx="7255565" cy="407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727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62" name="Picture 2" descr="En la Real Vida: julio 2010">
            <a:extLst>
              <a:ext uri="{FF2B5EF4-FFF2-40B4-BE49-F238E27FC236}">
                <a16:creationId xmlns:a16="http://schemas.microsoft.com/office/drawing/2014/main" id="{69FD2C94-C0E2-D30F-7627-7BFCCD713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652" y="1117323"/>
            <a:ext cx="6239289" cy="407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144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86" name="Picture 2" descr="Quién es quién en No Estaba Muerto, Andaba de Parranda, película colombiana  en Netflix">
            <a:extLst>
              <a:ext uri="{FF2B5EF4-FFF2-40B4-BE49-F238E27FC236}">
                <a16:creationId xmlns:a16="http://schemas.microsoft.com/office/drawing/2014/main" id="{A1C2074C-3F2D-AA7C-B13E-CD926E3D6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87" y="566531"/>
            <a:ext cx="9753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698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933" name="Google Shape;933;p47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4855197" cy="1001575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34" name="Google Shape;934;p47"/>
          <p:cNvGrpSpPr/>
          <p:nvPr/>
        </p:nvGrpSpPr>
        <p:grpSpPr>
          <a:xfrm>
            <a:off x="5841028" y="1039505"/>
            <a:ext cx="5372228" cy="5185992"/>
            <a:chOff x="1152914" y="1130"/>
            <a:chExt cx="5372228" cy="5185992"/>
          </a:xfrm>
        </p:grpSpPr>
        <p:sp>
          <p:nvSpPr>
            <p:cNvPr id="935" name="Google Shape;935;p47"/>
            <p:cNvSpPr/>
            <p:nvPr/>
          </p:nvSpPr>
          <p:spPr>
            <a:xfrm>
              <a:off x="3055476" y="1130"/>
              <a:ext cx="1567103" cy="1567103"/>
            </a:xfrm>
            <a:prstGeom prst="ellipse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47"/>
            <p:cNvSpPr txBox="1"/>
            <p:nvPr/>
          </p:nvSpPr>
          <p:spPr>
            <a:xfrm>
              <a:off x="3284973" y="230627"/>
              <a:ext cx="1108109" cy="11081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Identificados</a:t>
              </a:r>
              <a:endParaRPr/>
            </a:p>
          </p:txBody>
        </p:sp>
        <p:sp>
          <p:nvSpPr>
            <p:cNvPr id="937" name="Google Shape;937;p47"/>
            <p:cNvSpPr/>
            <p:nvPr/>
          </p:nvSpPr>
          <p:spPr>
            <a:xfrm rot="2160000">
              <a:off x="4572871" y="1204461"/>
              <a:ext cx="415834" cy="528897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47"/>
            <p:cNvSpPr txBox="1"/>
            <p:nvPr/>
          </p:nvSpPr>
          <p:spPr>
            <a:xfrm rot="2160000">
              <a:off x="4584784" y="1273577"/>
              <a:ext cx="291084" cy="3173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9" name="Google Shape;939;p47"/>
            <p:cNvSpPr/>
            <p:nvPr/>
          </p:nvSpPr>
          <p:spPr>
            <a:xfrm>
              <a:off x="4958039" y="1383422"/>
              <a:ext cx="1567103" cy="1567103"/>
            </a:xfrm>
            <a:prstGeom prst="ellipse">
              <a:avLst/>
            </a:prstGeom>
            <a:solidFill>
              <a:srgbClr val="B3828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7"/>
            <p:cNvSpPr txBox="1"/>
            <p:nvPr/>
          </p:nvSpPr>
          <p:spPr>
            <a:xfrm>
              <a:off x="5187536" y="1612919"/>
              <a:ext cx="1108109" cy="11081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Recopilados</a:t>
              </a:r>
              <a:endParaRPr/>
            </a:p>
          </p:txBody>
        </p:sp>
        <p:sp>
          <p:nvSpPr>
            <p:cNvPr id="941" name="Google Shape;941;p47"/>
            <p:cNvSpPr/>
            <p:nvPr/>
          </p:nvSpPr>
          <p:spPr>
            <a:xfrm rot="6480000">
              <a:off x="5173953" y="3009631"/>
              <a:ext cx="415834" cy="528897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B38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47"/>
            <p:cNvSpPr txBox="1"/>
            <p:nvPr/>
          </p:nvSpPr>
          <p:spPr>
            <a:xfrm rot="-4320000">
              <a:off x="5255603" y="3056088"/>
              <a:ext cx="291084" cy="3173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3" name="Google Shape;943;p47"/>
            <p:cNvSpPr/>
            <p:nvPr/>
          </p:nvSpPr>
          <p:spPr>
            <a:xfrm>
              <a:off x="4231325" y="3620019"/>
              <a:ext cx="1567103" cy="1567103"/>
            </a:xfrm>
            <a:prstGeom prst="ellipse">
              <a:avLst/>
            </a:prstGeom>
            <a:solidFill>
              <a:srgbClr val="C85B5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7"/>
            <p:cNvSpPr txBox="1"/>
            <p:nvPr/>
          </p:nvSpPr>
          <p:spPr>
            <a:xfrm>
              <a:off x="4460822" y="3849516"/>
              <a:ext cx="1108109" cy="11081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Codificados</a:t>
              </a:r>
              <a:endParaRPr/>
            </a:p>
          </p:txBody>
        </p:sp>
        <p:sp>
          <p:nvSpPr>
            <p:cNvPr id="945" name="Google Shape;945;p47"/>
            <p:cNvSpPr/>
            <p:nvPr/>
          </p:nvSpPr>
          <p:spPr>
            <a:xfrm rot="10800000">
              <a:off x="3642880" y="4139122"/>
              <a:ext cx="415834" cy="528897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C85B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7"/>
            <p:cNvSpPr txBox="1"/>
            <p:nvPr/>
          </p:nvSpPr>
          <p:spPr>
            <a:xfrm>
              <a:off x="3767630" y="4244901"/>
              <a:ext cx="291084" cy="3173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p47"/>
            <p:cNvSpPr/>
            <p:nvPr/>
          </p:nvSpPr>
          <p:spPr>
            <a:xfrm>
              <a:off x="1879628" y="3620019"/>
              <a:ext cx="1567103" cy="1567103"/>
            </a:xfrm>
            <a:prstGeom prst="ellipse">
              <a:avLst/>
            </a:prstGeom>
            <a:solidFill>
              <a:srgbClr val="E02F2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7"/>
            <p:cNvSpPr txBox="1"/>
            <p:nvPr/>
          </p:nvSpPr>
          <p:spPr>
            <a:xfrm>
              <a:off x="2109125" y="3849516"/>
              <a:ext cx="1108109" cy="11081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Almacenados</a:t>
              </a:r>
              <a:endParaRPr/>
            </a:p>
          </p:txBody>
        </p:sp>
        <p:sp>
          <p:nvSpPr>
            <p:cNvPr id="949" name="Google Shape;949;p47"/>
            <p:cNvSpPr/>
            <p:nvPr/>
          </p:nvSpPr>
          <p:spPr>
            <a:xfrm rot="-6480000">
              <a:off x="2095542" y="3032017"/>
              <a:ext cx="415834" cy="528897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E02F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47"/>
            <p:cNvSpPr txBox="1"/>
            <p:nvPr/>
          </p:nvSpPr>
          <p:spPr>
            <a:xfrm rot="4320000">
              <a:off x="2177192" y="3197118"/>
              <a:ext cx="291084" cy="3173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1" name="Google Shape;951;p47"/>
            <p:cNvSpPr/>
            <p:nvPr/>
          </p:nvSpPr>
          <p:spPr>
            <a:xfrm>
              <a:off x="1152914" y="1383422"/>
              <a:ext cx="1567103" cy="1567103"/>
            </a:xfrm>
            <a:prstGeom prst="ellipse">
              <a:avLst/>
            </a:prstGeom>
            <a:solidFill>
              <a:srgbClr val="FE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7"/>
            <p:cNvSpPr txBox="1"/>
            <p:nvPr/>
          </p:nvSpPr>
          <p:spPr>
            <a:xfrm>
              <a:off x="1382411" y="1612919"/>
              <a:ext cx="1108109" cy="11081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Disponibles</a:t>
              </a:r>
              <a:endParaRPr/>
            </a:p>
          </p:txBody>
        </p:sp>
        <p:sp>
          <p:nvSpPr>
            <p:cNvPr id="953" name="Google Shape;953;p47"/>
            <p:cNvSpPr/>
            <p:nvPr/>
          </p:nvSpPr>
          <p:spPr>
            <a:xfrm rot="-2160000">
              <a:off x="2670308" y="1218297"/>
              <a:ext cx="415834" cy="528897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FE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7"/>
            <p:cNvSpPr txBox="1"/>
            <p:nvPr/>
          </p:nvSpPr>
          <p:spPr>
            <a:xfrm rot="-2160000">
              <a:off x="2682221" y="1360739"/>
              <a:ext cx="291084" cy="3173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55" name="Google Shape;955;p47" descr="ARCHIVOSAGIL: Registros y documentos de archiv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574" y="2147019"/>
            <a:ext cx="4790744" cy="3542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933" name="Google Shape;933;p47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4855197" cy="1001575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956;p47">
            <a:extLst>
              <a:ext uri="{FF2B5EF4-FFF2-40B4-BE49-F238E27FC236}">
                <a16:creationId xmlns:a16="http://schemas.microsoft.com/office/drawing/2014/main" id="{8F0DCBD3-05FD-DF0F-5646-B47996C0CCC3}"/>
              </a:ext>
            </a:extLst>
          </p:cNvPr>
          <p:cNvSpPr txBox="1"/>
          <p:nvPr/>
        </p:nvSpPr>
        <p:spPr>
          <a:xfrm>
            <a:off x="7150228" y="2675630"/>
            <a:ext cx="4218088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C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Legibles</a:t>
            </a:r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C" sz="28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Definir tiempo de conservación</a:t>
            </a:r>
            <a:endParaRPr sz="2800" dirty="0"/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endParaRPr sz="2800" dirty="0"/>
          </a:p>
        </p:txBody>
      </p:sp>
      <p:pic>
        <p:nvPicPr>
          <p:cNvPr id="1026" name="Picture 2" descr="Por qué los médicos hacen esa letra tan ilegible?">
            <a:extLst>
              <a:ext uri="{FF2B5EF4-FFF2-40B4-BE49-F238E27FC236}">
                <a16:creationId xmlns:a16="http://schemas.microsoft.com/office/drawing/2014/main" id="{0FB0521E-99B9-F593-947E-E59A51C8E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84" y="1869702"/>
            <a:ext cx="5942850" cy="313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541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933" name="Google Shape;933;p47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4855197" cy="1001575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956;p47">
            <a:extLst>
              <a:ext uri="{FF2B5EF4-FFF2-40B4-BE49-F238E27FC236}">
                <a16:creationId xmlns:a16="http://schemas.microsoft.com/office/drawing/2014/main" id="{8F0DCBD3-05FD-DF0F-5646-B47996C0CCC3}"/>
              </a:ext>
            </a:extLst>
          </p:cNvPr>
          <p:cNvSpPr txBox="1"/>
          <p:nvPr/>
        </p:nvSpPr>
        <p:spPr>
          <a:xfrm>
            <a:off x="7150228" y="2675630"/>
            <a:ext cx="4218088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S" sz="28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Manuales</a:t>
            </a:r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S" sz="28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Informáticos</a:t>
            </a:r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S" sz="28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Cuidados </a:t>
            </a:r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S" sz="28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Fácil recuperación</a:t>
            </a:r>
            <a:endParaRPr sz="2800" dirty="0"/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endParaRPr sz="2800" dirty="0"/>
          </a:p>
        </p:txBody>
      </p:sp>
      <p:pic>
        <p:nvPicPr>
          <p:cNvPr id="2050" name="Picture 2" descr="3 Aspectos Claves de Qué Hace un Técnico en Contabilidad">
            <a:extLst>
              <a:ext uri="{FF2B5EF4-FFF2-40B4-BE49-F238E27FC236}">
                <a16:creationId xmlns:a16="http://schemas.microsoft.com/office/drawing/2014/main" id="{75FA37B8-D35C-A4F3-BD1D-F5F3EA0B5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803" y="2078314"/>
            <a:ext cx="4855197" cy="344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092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933" name="Google Shape;933;p47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4855197" cy="1001575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4" name="Picture 2" descr="Datos expuestos en la nube representan riesgo cibernético de millones de  dólares - OneDigital">
            <a:extLst>
              <a:ext uri="{FF2B5EF4-FFF2-40B4-BE49-F238E27FC236}">
                <a16:creationId xmlns:a16="http://schemas.microsoft.com/office/drawing/2014/main" id="{EDCA55ED-FF68-AE77-7A97-395002DB9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265" y="2117035"/>
            <a:ext cx="51435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956;p47">
            <a:extLst>
              <a:ext uri="{FF2B5EF4-FFF2-40B4-BE49-F238E27FC236}">
                <a16:creationId xmlns:a16="http://schemas.microsoft.com/office/drawing/2014/main" id="{23D2DEE8-72AC-4A60-2F84-3C8423EF6361}"/>
              </a:ext>
            </a:extLst>
          </p:cNvPr>
          <p:cNvSpPr txBox="1"/>
          <p:nvPr/>
        </p:nvSpPr>
        <p:spPr>
          <a:xfrm>
            <a:off x="6928647" y="3006935"/>
            <a:ext cx="4218088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S" sz="28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Seguridad informática - modificaciones</a:t>
            </a:r>
            <a:endParaRPr sz="2800" dirty="0"/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3912673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1" name="Google Shape;961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48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6920643" cy="1001575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registros, técnicos</a:t>
            </a:r>
            <a:endParaRPr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10" name="Picture 2" descr="Certificado de Analisis en Producto Terminado | PDF">
            <a:extLst>
              <a:ext uri="{FF2B5EF4-FFF2-40B4-BE49-F238E27FC236}">
                <a16:creationId xmlns:a16="http://schemas.microsoft.com/office/drawing/2014/main" id="{E0B883E8-6DBF-3E44-65F1-3366CB2C8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806" y="1569864"/>
            <a:ext cx="3741194" cy="49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EADF1014-D32F-D67E-D38C-90A008EBAF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5737839"/>
              </p:ext>
            </p:extLst>
          </p:nvPr>
        </p:nvGraphicFramePr>
        <p:xfrm>
          <a:off x="6550991" y="1569864"/>
          <a:ext cx="4527826" cy="4568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1" name="Google Shape;961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48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6920643" cy="1001575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registros, técnicos</a:t>
            </a:r>
            <a:endParaRPr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D6D87D7-C248-F2E7-47EF-B884F54B00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586573"/>
              </p:ext>
            </p:extLst>
          </p:nvPr>
        </p:nvGraphicFramePr>
        <p:xfrm>
          <a:off x="678870" y="719666"/>
          <a:ext cx="11012556" cy="5704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97632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1" name="Google Shape;961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48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6920643" cy="1001575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registros, técnicos</a:t>
            </a:r>
            <a:endParaRPr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34" name="Picture 2" descr="Por qué deberíamos seguir escribiendo a mano?">
            <a:extLst>
              <a:ext uri="{FF2B5EF4-FFF2-40B4-BE49-F238E27FC236}">
                <a16:creationId xmlns:a16="http://schemas.microsoft.com/office/drawing/2014/main" id="{B9A1379F-D652-2410-969F-042950D73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74" y="1547136"/>
            <a:ext cx="8471148" cy="423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232D940-7C23-5286-39DC-D3865C70D62A}"/>
              </a:ext>
            </a:extLst>
          </p:cNvPr>
          <p:cNvSpPr/>
          <p:nvPr/>
        </p:nvSpPr>
        <p:spPr>
          <a:xfrm>
            <a:off x="6096000" y="4970877"/>
            <a:ext cx="4542911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En el momento</a:t>
            </a:r>
          </a:p>
        </p:txBody>
      </p:sp>
    </p:spTree>
    <p:extLst>
      <p:ext uri="{BB962C8B-B14F-4D97-AF65-F5344CB8AC3E}">
        <p14:creationId xmlns:p14="http://schemas.microsoft.com/office/powerpoint/2010/main" val="1181470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1" name="Google Shape;961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48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6920643" cy="1001575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registros, técnicos</a:t>
            </a:r>
            <a:endParaRPr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458" name="Picture 2" descr="El efecto de un registro manual de vacunas: un millón de dosis aplicadas no  figuran en el sistema oficial - Salud con lupa">
            <a:extLst>
              <a:ext uri="{FF2B5EF4-FFF2-40B4-BE49-F238E27FC236}">
                <a16:creationId xmlns:a16="http://schemas.microsoft.com/office/drawing/2014/main" id="{4531CFB8-D129-2319-079A-CBC7E3ABF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416" y="2001077"/>
            <a:ext cx="5373726" cy="357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Grafología: Orden Distribución Confusa - Grafología y Personalidad">
            <a:extLst>
              <a:ext uri="{FF2B5EF4-FFF2-40B4-BE49-F238E27FC236}">
                <a16:creationId xmlns:a16="http://schemas.microsoft.com/office/drawing/2014/main" id="{02F41CD0-7977-823D-4210-CB8032847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127" y="2334244"/>
            <a:ext cx="4286250" cy="29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977;p48">
            <a:extLst>
              <a:ext uri="{FF2B5EF4-FFF2-40B4-BE49-F238E27FC236}">
                <a16:creationId xmlns:a16="http://schemas.microsoft.com/office/drawing/2014/main" id="{45DF6876-047F-C487-3FE6-B5153D506D6D}"/>
              </a:ext>
            </a:extLst>
          </p:cNvPr>
          <p:cNvSpPr txBox="1"/>
          <p:nvPr/>
        </p:nvSpPr>
        <p:spPr>
          <a:xfrm>
            <a:off x="6096000" y="5547813"/>
            <a:ext cx="544161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dirty="0">
                <a:solidFill>
                  <a:srgbClr val="7F6000"/>
                </a:solidFill>
                <a:latin typeface="Calibri"/>
                <a:ea typeface="Calibri"/>
                <a:cs typeface="Calibri"/>
                <a:sym typeface="Calibri"/>
              </a:rPr>
              <a:t>Recopilación de documentos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dirty="0">
                <a:solidFill>
                  <a:srgbClr val="7F6000"/>
                </a:solidFill>
                <a:latin typeface="Calibri"/>
                <a:ea typeface="Calibri"/>
                <a:cs typeface="Calibri"/>
                <a:sym typeface="Calibri"/>
              </a:rPr>
              <a:t>Demuestren cumplimiento de especificaciones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dirty="0">
                <a:solidFill>
                  <a:srgbClr val="7F6000"/>
                </a:solidFill>
                <a:latin typeface="Calibri"/>
                <a:ea typeface="Calibri"/>
                <a:cs typeface="Calibri"/>
                <a:sym typeface="Calibri"/>
              </a:rPr>
              <a:t>Errores tachados no borrados, correcto al margen, firma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2361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2" name="Google Shape;982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983" name="Google Shape;983;p49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4855197" cy="1001575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Auditorías internas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84" name="Google Shape;984;p49"/>
          <p:cNvGrpSpPr/>
          <p:nvPr/>
        </p:nvGrpSpPr>
        <p:grpSpPr>
          <a:xfrm>
            <a:off x="2035968" y="2012572"/>
            <a:ext cx="8120063" cy="2832853"/>
            <a:chOff x="3968" y="1292906"/>
            <a:chExt cx="8120063" cy="2832853"/>
          </a:xfrm>
        </p:grpSpPr>
        <p:sp>
          <p:nvSpPr>
            <p:cNvPr id="985" name="Google Shape;985;p49"/>
            <p:cNvSpPr/>
            <p:nvPr/>
          </p:nvSpPr>
          <p:spPr>
            <a:xfrm>
              <a:off x="161131" y="1463165"/>
              <a:ext cx="3771900" cy="1178718"/>
            </a:xfrm>
            <a:prstGeom prst="rect">
              <a:avLst/>
            </a:prstGeom>
            <a:solidFill>
              <a:schemeClr val="lt2">
                <a:alpha val="40000"/>
              </a:schemeClr>
            </a:solidFill>
            <a:ln w="9525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9"/>
            <p:cNvSpPr txBox="1"/>
            <p:nvPr/>
          </p:nvSpPr>
          <p:spPr>
            <a:xfrm>
              <a:off x="161131" y="1463165"/>
              <a:ext cx="3771900" cy="1178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8375" tIns="125725" rIns="125725" bIns="125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s-EC" sz="3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Cronograma</a:t>
              </a:r>
              <a:endParaRPr/>
            </a:p>
          </p:txBody>
        </p:sp>
        <p:sp>
          <p:nvSpPr>
            <p:cNvPr id="987" name="Google Shape;987;p49"/>
            <p:cNvSpPr/>
            <p:nvPr/>
          </p:nvSpPr>
          <p:spPr>
            <a:xfrm>
              <a:off x="3968" y="1292906"/>
              <a:ext cx="825103" cy="1237654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l="-24998" r="-24998"/>
              </a:stretch>
            </a:blip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9"/>
            <p:cNvSpPr/>
            <p:nvPr/>
          </p:nvSpPr>
          <p:spPr>
            <a:xfrm>
              <a:off x="4352131" y="1463165"/>
              <a:ext cx="3771900" cy="1178718"/>
            </a:xfrm>
            <a:prstGeom prst="rect">
              <a:avLst/>
            </a:prstGeom>
            <a:solidFill>
              <a:schemeClr val="lt2">
                <a:alpha val="40000"/>
              </a:schemeClr>
            </a:solidFill>
            <a:ln w="9525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9"/>
            <p:cNvSpPr txBox="1"/>
            <p:nvPr/>
          </p:nvSpPr>
          <p:spPr>
            <a:xfrm>
              <a:off x="4352131" y="1463165"/>
              <a:ext cx="3771900" cy="1178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8375" tIns="125725" rIns="125725" bIns="125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s-EC" sz="3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Procedimiento</a:t>
              </a:r>
              <a:endParaRPr/>
            </a:p>
          </p:txBody>
        </p:sp>
        <p:sp>
          <p:nvSpPr>
            <p:cNvPr id="990" name="Google Shape;990;p49"/>
            <p:cNvSpPr/>
            <p:nvPr/>
          </p:nvSpPr>
          <p:spPr>
            <a:xfrm>
              <a:off x="4194968" y="1292906"/>
              <a:ext cx="825103" cy="1237654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l="-24998" r="-24998"/>
              </a:stretch>
            </a:blip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49"/>
            <p:cNvSpPr/>
            <p:nvPr/>
          </p:nvSpPr>
          <p:spPr>
            <a:xfrm>
              <a:off x="161131" y="2947041"/>
              <a:ext cx="3771900" cy="1178718"/>
            </a:xfrm>
            <a:prstGeom prst="rect">
              <a:avLst/>
            </a:prstGeom>
            <a:solidFill>
              <a:schemeClr val="lt2">
                <a:alpha val="40000"/>
              </a:schemeClr>
            </a:solidFill>
            <a:ln w="9525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49"/>
            <p:cNvSpPr txBox="1"/>
            <p:nvPr/>
          </p:nvSpPr>
          <p:spPr>
            <a:xfrm>
              <a:off x="161131" y="2947041"/>
              <a:ext cx="3771900" cy="1178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8375" tIns="125725" rIns="125725" bIns="125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s-EC" sz="3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Responsable calidad</a:t>
              </a:r>
              <a:endParaRPr/>
            </a:p>
          </p:txBody>
        </p:sp>
        <p:sp>
          <p:nvSpPr>
            <p:cNvPr id="993" name="Google Shape;993;p49"/>
            <p:cNvSpPr/>
            <p:nvPr/>
          </p:nvSpPr>
          <p:spPr>
            <a:xfrm>
              <a:off x="3968" y="2776782"/>
              <a:ext cx="825103" cy="1237654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l="-24998" r="-24998"/>
              </a:stretch>
            </a:blip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49"/>
            <p:cNvSpPr/>
            <p:nvPr/>
          </p:nvSpPr>
          <p:spPr>
            <a:xfrm>
              <a:off x="4352131" y="2947041"/>
              <a:ext cx="3771900" cy="1178718"/>
            </a:xfrm>
            <a:prstGeom prst="rect">
              <a:avLst/>
            </a:prstGeom>
            <a:solidFill>
              <a:schemeClr val="lt2">
                <a:alpha val="40000"/>
              </a:schemeClr>
            </a:solidFill>
            <a:ln w="9525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49"/>
            <p:cNvSpPr txBox="1"/>
            <p:nvPr/>
          </p:nvSpPr>
          <p:spPr>
            <a:xfrm>
              <a:off x="4352131" y="2947041"/>
              <a:ext cx="3771900" cy="1178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8375" tIns="125725" rIns="125725" bIns="125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s-EC" sz="3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Ciclo debe durar 1 año</a:t>
              </a:r>
              <a:endParaRPr/>
            </a:p>
          </p:txBody>
        </p:sp>
        <p:sp>
          <p:nvSpPr>
            <p:cNvPr id="996" name="Google Shape;996;p49"/>
            <p:cNvSpPr/>
            <p:nvPr/>
          </p:nvSpPr>
          <p:spPr>
            <a:xfrm>
              <a:off x="4194968" y="2776782"/>
              <a:ext cx="825103" cy="1237654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l="-24998" r="-24998"/>
              </a:stretch>
            </a:blip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1" name="Google Shape;1001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002" name="Google Shape;1002;p50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4855197" cy="1001575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Auditorías internas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03" name="Google Shape;1003;p50"/>
          <p:cNvGrpSpPr/>
          <p:nvPr/>
        </p:nvGrpSpPr>
        <p:grpSpPr>
          <a:xfrm>
            <a:off x="2036686" y="2194560"/>
            <a:ext cx="8118626" cy="3273638"/>
            <a:chOff x="4686" y="0"/>
            <a:chExt cx="8118626" cy="3273638"/>
          </a:xfrm>
        </p:grpSpPr>
        <p:sp>
          <p:nvSpPr>
            <p:cNvPr id="1004" name="Google Shape;1004;p50"/>
            <p:cNvSpPr/>
            <p:nvPr/>
          </p:nvSpPr>
          <p:spPr>
            <a:xfrm>
              <a:off x="4686" y="0"/>
              <a:ext cx="628538" cy="628538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50"/>
            <p:cNvSpPr/>
            <p:nvPr/>
          </p:nvSpPr>
          <p:spPr>
            <a:xfrm>
              <a:off x="67540" y="62853"/>
              <a:ext cx="502831" cy="502831"/>
            </a:xfrm>
            <a:prstGeom prst="chord">
              <a:avLst>
                <a:gd name="adj1" fmla="val 1168272"/>
                <a:gd name="adj2" fmla="val 9631728"/>
              </a:avLst>
            </a:prstGeom>
            <a:solidFill>
              <a:schemeClr val="dk2"/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50"/>
            <p:cNvSpPr/>
            <p:nvPr/>
          </p:nvSpPr>
          <p:spPr>
            <a:xfrm>
              <a:off x="764171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50"/>
            <p:cNvSpPr txBox="1"/>
            <p:nvPr/>
          </p:nvSpPr>
          <p:spPr>
            <a:xfrm>
              <a:off x="764171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Duda sistema</a:t>
              </a:r>
              <a:endParaRPr/>
            </a:p>
          </p:txBody>
        </p:sp>
        <p:sp>
          <p:nvSpPr>
            <p:cNvPr id="1008" name="Google Shape;1008;p50"/>
            <p:cNvSpPr/>
            <p:nvPr/>
          </p:nvSpPr>
          <p:spPr>
            <a:xfrm>
              <a:off x="764171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50"/>
            <p:cNvSpPr txBox="1"/>
            <p:nvPr/>
          </p:nvSpPr>
          <p:spPr>
            <a:xfrm>
              <a:off x="764171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HALLAZGOS</a:t>
              </a:r>
              <a:endParaRPr/>
            </a:p>
          </p:txBody>
        </p:sp>
        <p:sp>
          <p:nvSpPr>
            <p:cNvPr id="1010" name="Google Shape;1010;p50"/>
            <p:cNvSpPr/>
            <p:nvPr/>
          </p:nvSpPr>
          <p:spPr>
            <a:xfrm>
              <a:off x="2754544" y="0"/>
              <a:ext cx="628538" cy="628538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50"/>
            <p:cNvSpPr/>
            <p:nvPr/>
          </p:nvSpPr>
          <p:spPr>
            <a:xfrm>
              <a:off x="2817398" y="62853"/>
              <a:ext cx="502831" cy="502831"/>
            </a:xfrm>
            <a:prstGeom prst="chord">
              <a:avLst>
                <a:gd name="adj1" fmla="val 20431728"/>
                <a:gd name="adj2" fmla="val 11968272"/>
              </a:avLst>
            </a:prstGeom>
            <a:solidFill>
              <a:schemeClr val="dk2"/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50"/>
            <p:cNvSpPr/>
            <p:nvPr/>
          </p:nvSpPr>
          <p:spPr>
            <a:xfrm>
              <a:off x="3514028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50"/>
            <p:cNvSpPr txBox="1"/>
            <p:nvPr/>
          </p:nvSpPr>
          <p:spPr>
            <a:xfrm>
              <a:off x="3514028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Correctivas oportunas</a:t>
              </a:r>
              <a:endParaRPr/>
            </a:p>
          </p:txBody>
        </p:sp>
        <p:sp>
          <p:nvSpPr>
            <p:cNvPr id="1014" name="Google Shape;1014;p50"/>
            <p:cNvSpPr/>
            <p:nvPr/>
          </p:nvSpPr>
          <p:spPr>
            <a:xfrm>
              <a:off x="3514028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50"/>
            <p:cNvSpPr txBox="1"/>
            <p:nvPr/>
          </p:nvSpPr>
          <p:spPr>
            <a:xfrm>
              <a:off x="3514028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ACCIONES</a:t>
              </a:r>
              <a:endParaRPr/>
            </a:p>
          </p:txBody>
        </p:sp>
        <p:sp>
          <p:nvSpPr>
            <p:cNvPr id="1016" name="Google Shape;1016;p50"/>
            <p:cNvSpPr/>
            <p:nvPr/>
          </p:nvSpPr>
          <p:spPr>
            <a:xfrm>
              <a:off x="5504401" y="0"/>
              <a:ext cx="628538" cy="628538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50"/>
            <p:cNvSpPr/>
            <p:nvPr/>
          </p:nvSpPr>
          <p:spPr>
            <a:xfrm>
              <a:off x="5567255" y="62853"/>
              <a:ext cx="502831" cy="502831"/>
            </a:xfrm>
            <a:prstGeom prst="chord">
              <a:avLst>
                <a:gd name="adj1" fmla="val 16200000"/>
                <a:gd name="adj2" fmla="val 16200000"/>
              </a:avLst>
            </a:prstGeom>
            <a:solidFill>
              <a:schemeClr val="dk2"/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50"/>
            <p:cNvSpPr/>
            <p:nvPr/>
          </p:nvSpPr>
          <p:spPr>
            <a:xfrm>
              <a:off x="6263885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50"/>
            <p:cNvSpPr txBox="1"/>
            <p:nvPr/>
          </p:nvSpPr>
          <p:spPr>
            <a:xfrm>
              <a:off x="6263885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Afectación a clientes</a:t>
              </a:r>
              <a:endParaRPr/>
            </a:p>
          </p:txBody>
        </p:sp>
        <p:sp>
          <p:nvSpPr>
            <p:cNvPr id="1020" name="Google Shape;1020;p50"/>
            <p:cNvSpPr/>
            <p:nvPr/>
          </p:nvSpPr>
          <p:spPr>
            <a:xfrm>
              <a:off x="6263885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50"/>
            <p:cNvSpPr txBox="1"/>
            <p:nvPr/>
          </p:nvSpPr>
          <p:spPr>
            <a:xfrm>
              <a:off x="6263885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NOTIFICAR</a:t>
              </a:r>
              <a:endParaRPr/>
            </a:p>
          </p:txBody>
        </p:sp>
      </p:grpSp>
      <p:sp>
        <p:nvSpPr>
          <p:cNvPr id="1022" name="Google Shape;1022;p50"/>
          <p:cNvSpPr/>
          <p:nvPr/>
        </p:nvSpPr>
        <p:spPr>
          <a:xfrm>
            <a:off x="1582264" y="4166446"/>
            <a:ext cx="902747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400" b="1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Validar efectividad de acciones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1" name="Google Shape;1001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002" name="Google Shape;1002;p50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4855197" cy="1001575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Auditorías internas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03" name="Google Shape;1003;p50"/>
          <p:cNvGrpSpPr/>
          <p:nvPr/>
        </p:nvGrpSpPr>
        <p:grpSpPr>
          <a:xfrm>
            <a:off x="2036686" y="2194560"/>
            <a:ext cx="8118626" cy="3273638"/>
            <a:chOff x="4686" y="0"/>
            <a:chExt cx="8118626" cy="3273638"/>
          </a:xfrm>
        </p:grpSpPr>
        <p:sp>
          <p:nvSpPr>
            <p:cNvPr id="1004" name="Google Shape;1004;p50"/>
            <p:cNvSpPr/>
            <p:nvPr/>
          </p:nvSpPr>
          <p:spPr>
            <a:xfrm>
              <a:off x="4686" y="0"/>
              <a:ext cx="628538" cy="628538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50"/>
            <p:cNvSpPr/>
            <p:nvPr/>
          </p:nvSpPr>
          <p:spPr>
            <a:xfrm>
              <a:off x="67540" y="62853"/>
              <a:ext cx="502831" cy="502831"/>
            </a:xfrm>
            <a:prstGeom prst="chord">
              <a:avLst>
                <a:gd name="adj1" fmla="val 1168272"/>
                <a:gd name="adj2" fmla="val 9631728"/>
              </a:avLst>
            </a:prstGeom>
            <a:solidFill>
              <a:schemeClr val="dk2"/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50"/>
            <p:cNvSpPr/>
            <p:nvPr/>
          </p:nvSpPr>
          <p:spPr>
            <a:xfrm>
              <a:off x="764171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50"/>
            <p:cNvSpPr txBox="1"/>
            <p:nvPr/>
          </p:nvSpPr>
          <p:spPr>
            <a:xfrm>
              <a:off x="764171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Duda sistema</a:t>
              </a:r>
              <a:endParaRPr/>
            </a:p>
          </p:txBody>
        </p:sp>
        <p:sp>
          <p:nvSpPr>
            <p:cNvPr id="1008" name="Google Shape;1008;p50"/>
            <p:cNvSpPr/>
            <p:nvPr/>
          </p:nvSpPr>
          <p:spPr>
            <a:xfrm>
              <a:off x="764171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50"/>
            <p:cNvSpPr txBox="1"/>
            <p:nvPr/>
          </p:nvSpPr>
          <p:spPr>
            <a:xfrm>
              <a:off x="764171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HALLAZGOS</a:t>
              </a:r>
              <a:endParaRPr/>
            </a:p>
          </p:txBody>
        </p:sp>
        <p:sp>
          <p:nvSpPr>
            <p:cNvPr id="1010" name="Google Shape;1010;p50"/>
            <p:cNvSpPr/>
            <p:nvPr/>
          </p:nvSpPr>
          <p:spPr>
            <a:xfrm>
              <a:off x="2754544" y="0"/>
              <a:ext cx="628538" cy="628538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50"/>
            <p:cNvSpPr/>
            <p:nvPr/>
          </p:nvSpPr>
          <p:spPr>
            <a:xfrm>
              <a:off x="2817398" y="62853"/>
              <a:ext cx="502831" cy="502831"/>
            </a:xfrm>
            <a:prstGeom prst="chord">
              <a:avLst>
                <a:gd name="adj1" fmla="val 20431728"/>
                <a:gd name="adj2" fmla="val 11968272"/>
              </a:avLst>
            </a:prstGeom>
            <a:solidFill>
              <a:schemeClr val="dk2"/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50"/>
            <p:cNvSpPr/>
            <p:nvPr/>
          </p:nvSpPr>
          <p:spPr>
            <a:xfrm>
              <a:off x="3514028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50"/>
            <p:cNvSpPr txBox="1"/>
            <p:nvPr/>
          </p:nvSpPr>
          <p:spPr>
            <a:xfrm>
              <a:off x="3514028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Correctivas oportunas</a:t>
              </a:r>
              <a:endParaRPr/>
            </a:p>
          </p:txBody>
        </p:sp>
        <p:sp>
          <p:nvSpPr>
            <p:cNvPr id="1014" name="Google Shape;1014;p50"/>
            <p:cNvSpPr/>
            <p:nvPr/>
          </p:nvSpPr>
          <p:spPr>
            <a:xfrm>
              <a:off x="3514028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50"/>
            <p:cNvSpPr txBox="1"/>
            <p:nvPr/>
          </p:nvSpPr>
          <p:spPr>
            <a:xfrm>
              <a:off x="3514028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ACCIONES</a:t>
              </a:r>
              <a:endParaRPr/>
            </a:p>
          </p:txBody>
        </p:sp>
        <p:sp>
          <p:nvSpPr>
            <p:cNvPr id="1016" name="Google Shape;1016;p50"/>
            <p:cNvSpPr/>
            <p:nvPr/>
          </p:nvSpPr>
          <p:spPr>
            <a:xfrm>
              <a:off x="5504401" y="0"/>
              <a:ext cx="628538" cy="628538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50"/>
            <p:cNvSpPr/>
            <p:nvPr/>
          </p:nvSpPr>
          <p:spPr>
            <a:xfrm>
              <a:off x="5567255" y="62853"/>
              <a:ext cx="502831" cy="502831"/>
            </a:xfrm>
            <a:prstGeom prst="chord">
              <a:avLst>
                <a:gd name="adj1" fmla="val 16200000"/>
                <a:gd name="adj2" fmla="val 16200000"/>
              </a:avLst>
            </a:prstGeom>
            <a:solidFill>
              <a:schemeClr val="dk2"/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50"/>
            <p:cNvSpPr/>
            <p:nvPr/>
          </p:nvSpPr>
          <p:spPr>
            <a:xfrm>
              <a:off x="6263885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50"/>
            <p:cNvSpPr txBox="1"/>
            <p:nvPr/>
          </p:nvSpPr>
          <p:spPr>
            <a:xfrm>
              <a:off x="6263885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Afectación a clientes</a:t>
              </a:r>
              <a:endParaRPr/>
            </a:p>
          </p:txBody>
        </p:sp>
        <p:sp>
          <p:nvSpPr>
            <p:cNvPr id="1020" name="Google Shape;1020;p50"/>
            <p:cNvSpPr/>
            <p:nvPr/>
          </p:nvSpPr>
          <p:spPr>
            <a:xfrm>
              <a:off x="6263885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50"/>
            <p:cNvSpPr txBox="1"/>
            <p:nvPr/>
          </p:nvSpPr>
          <p:spPr>
            <a:xfrm>
              <a:off x="6263885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NOTIFICAR</a:t>
              </a:r>
              <a:endParaRPr/>
            </a:p>
          </p:txBody>
        </p:sp>
      </p:grpSp>
      <p:sp>
        <p:nvSpPr>
          <p:cNvPr id="1022" name="Google Shape;1022;p50"/>
          <p:cNvSpPr/>
          <p:nvPr/>
        </p:nvSpPr>
        <p:spPr>
          <a:xfrm>
            <a:off x="1582264" y="4166446"/>
            <a:ext cx="902747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400" b="1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Validar efectividad de acciones</a:t>
            </a:r>
            <a:endParaRPr/>
          </a:p>
        </p:txBody>
      </p:sp>
      <p:pic>
        <p:nvPicPr>
          <p:cNvPr id="3" name="Picture 2" descr="Qué es Kahoot y para qué sirve?">
            <a:extLst>
              <a:ext uri="{FF2B5EF4-FFF2-40B4-BE49-F238E27FC236}">
                <a16:creationId xmlns:a16="http://schemas.microsoft.com/office/drawing/2014/main" id="{553B599B-8167-5D1D-F36F-416798A3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1804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258</Words>
  <Application>Microsoft Office PowerPoint</Application>
  <PresentationFormat>Panorámica</PresentationFormat>
  <Paragraphs>96</Paragraphs>
  <Slides>27</Slides>
  <Notes>27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Roboto</vt:lpstr>
      <vt:lpstr>Tema de Office</vt:lpstr>
      <vt:lpstr> ISO 17025:2005</vt:lpstr>
      <vt:lpstr>CONSIDERACIONES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Control de registros</vt:lpstr>
      <vt:lpstr>Control de registros</vt:lpstr>
      <vt:lpstr>Control de registros</vt:lpstr>
      <vt:lpstr>Control de registros</vt:lpstr>
      <vt:lpstr>Control de registros, técnicos</vt:lpstr>
      <vt:lpstr>Control de registros, técnicos</vt:lpstr>
      <vt:lpstr>Control de registros, técnicos</vt:lpstr>
      <vt:lpstr>Control de registros, técnicos</vt:lpstr>
      <vt:lpstr>Auditorías internas</vt:lpstr>
      <vt:lpstr>Auditorías internas</vt:lpstr>
      <vt:lpstr>Auditorías internas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Paulina Arias</dc:creator>
  <cp:lastModifiedBy>Paulina Arias</cp:lastModifiedBy>
  <cp:revision>4</cp:revision>
  <dcterms:created xsi:type="dcterms:W3CDTF">2023-05-06T22:46:29Z</dcterms:created>
  <dcterms:modified xsi:type="dcterms:W3CDTF">2023-05-07T23:00:24Z</dcterms:modified>
</cp:coreProperties>
</file>