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6858000" cx="12192000"/>
  <p:notesSz cx="6858000" cy="9144000"/>
  <p:embeddedFontLst>
    <p:embeddedFont>
      <p:font typeface="Roboto"/>
      <p:regular r:id="rId30"/>
      <p:bold r:id="rId31"/>
      <p:italic r:id="rId32"/>
      <p:boldItalic r:id="rId33"/>
    </p:embeddedFont>
    <p:embeddedFont>
      <p:font typeface="Montserrat"/>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8" roundtripDataSignature="AMtx7mhlFGEShZq1MnJrqSaEiriS4ABG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oboto-bold.fntdata"/><Relationship Id="rId30" Type="http://schemas.openxmlformats.org/officeDocument/2006/relationships/font" Target="fonts/Roboto-regular.fntdata"/><Relationship Id="rId11" Type="http://schemas.openxmlformats.org/officeDocument/2006/relationships/slide" Target="slides/slide7.xml"/><Relationship Id="rId33" Type="http://schemas.openxmlformats.org/officeDocument/2006/relationships/font" Target="fonts/Roboto-boldItalic.fntdata"/><Relationship Id="rId10" Type="http://schemas.openxmlformats.org/officeDocument/2006/relationships/slide" Target="slides/slide6.xml"/><Relationship Id="rId32" Type="http://schemas.openxmlformats.org/officeDocument/2006/relationships/font" Target="fonts/Roboto-italic.fntdata"/><Relationship Id="rId13" Type="http://schemas.openxmlformats.org/officeDocument/2006/relationships/slide" Target="slides/slide9.xml"/><Relationship Id="rId35" Type="http://schemas.openxmlformats.org/officeDocument/2006/relationships/font" Target="fonts/Montserrat-bold.fntdata"/><Relationship Id="rId12" Type="http://schemas.openxmlformats.org/officeDocument/2006/relationships/slide" Target="slides/slide8.xml"/><Relationship Id="rId34" Type="http://schemas.openxmlformats.org/officeDocument/2006/relationships/font" Target="fonts/Montserrat-regular.fntdata"/><Relationship Id="rId15" Type="http://schemas.openxmlformats.org/officeDocument/2006/relationships/slide" Target="slides/slide11.xml"/><Relationship Id="rId37" Type="http://schemas.openxmlformats.org/officeDocument/2006/relationships/font" Target="fonts/Montserrat-boldItalic.fntdata"/><Relationship Id="rId14" Type="http://schemas.openxmlformats.org/officeDocument/2006/relationships/slide" Target="slides/slide10.xml"/><Relationship Id="rId36" Type="http://schemas.openxmlformats.org/officeDocument/2006/relationships/font" Target="fonts/Montserrat-italic.fntdata"/><Relationship Id="rId17" Type="http://schemas.openxmlformats.org/officeDocument/2006/relationships/slide" Target="slides/slide13.xml"/><Relationship Id="rId16" Type="http://schemas.openxmlformats.org/officeDocument/2006/relationships/slide" Target="slides/slide12.xml"/><Relationship Id="rId38" Type="http://customschemas.google.com/relationships/presentationmetadata" Target="meta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EC"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86" name="Google Shape;8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94" name="Google Shape;9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102" name="Google Shape;10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152" name="Google Shape;15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158" name="Google Shape;15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164" name="Google Shape;16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172" name="Google Shape;17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178" name="Google Shape;178;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184" name="Google Shape;184;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190" name="Google Shape;190;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196" name="Google Shape;196;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202" name="Google Shape;20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208" name="Google Shape;208;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214" name="Google Shape;214;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21" name="Google Shape;221;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28" name="Google Shape;228;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72" name="Google Shape;272;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89" name="Google Shape;289;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330" name="Google Shape;330;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360" name="Google Shape;360;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378" name="Google Shape;378;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391" name="Google Shape;391;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408" name="Google Shape;408;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420" name="Google Shape;420;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440" name="Google Shape;440;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3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21" name="Shape 21"/>
        <p:cNvGrpSpPr/>
        <p:nvPr/>
      </p:nvGrpSpPr>
      <p:grpSpPr>
        <a:xfrm>
          <a:off x="0" y="0"/>
          <a:ext cx="0" cy="0"/>
          <a:chOff x="0" y="0"/>
          <a:chExt cx="0" cy="0"/>
        </a:xfrm>
      </p:grpSpPr>
      <p:sp>
        <p:nvSpPr>
          <p:cNvPr id="22" name="Google Shape;22;p3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 name="Google Shape;24;p3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 name="Google Shape;25;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8" name="Shape 28"/>
        <p:cNvGrpSpPr/>
        <p:nvPr/>
      </p:nvGrpSpPr>
      <p:grpSpPr>
        <a:xfrm>
          <a:off x="0" y="0"/>
          <a:ext cx="0" cy="0"/>
          <a:chOff x="0" y="0"/>
          <a:chExt cx="0" cy="0"/>
        </a:xfrm>
      </p:grpSpPr>
      <p:sp>
        <p:nvSpPr>
          <p:cNvPr id="29" name="Google Shape;29;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4" name="Shape 34"/>
        <p:cNvGrpSpPr/>
        <p:nvPr/>
      </p:nvGrpSpPr>
      <p:grpSpPr>
        <a:xfrm>
          <a:off x="0" y="0"/>
          <a:ext cx="0" cy="0"/>
          <a:chOff x="0" y="0"/>
          <a:chExt cx="0" cy="0"/>
        </a:xfrm>
      </p:grpSpPr>
      <p:sp>
        <p:nvSpPr>
          <p:cNvPr id="35" name="Google Shape;35;p3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40" name="Shape 40"/>
        <p:cNvGrpSpPr/>
        <p:nvPr/>
      </p:nvGrpSpPr>
      <p:grpSpPr>
        <a:xfrm>
          <a:off x="0" y="0"/>
          <a:ext cx="0" cy="0"/>
          <a:chOff x="0" y="0"/>
          <a:chExt cx="0" cy="0"/>
        </a:xfrm>
      </p:grpSpPr>
      <p:sp>
        <p:nvSpPr>
          <p:cNvPr id="41" name="Google Shape;41;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3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7" name="Shape 47"/>
        <p:cNvGrpSpPr/>
        <p:nvPr/>
      </p:nvGrpSpPr>
      <p:grpSpPr>
        <a:xfrm>
          <a:off x="0" y="0"/>
          <a:ext cx="0" cy="0"/>
          <a:chOff x="0" y="0"/>
          <a:chExt cx="0" cy="0"/>
        </a:xfrm>
      </p:grpSpPr>
      <p:sp>
        <p:nvSpPr>
          <p:cNvPr id="48" name="Google Shape;48;p3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3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3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3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3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6" name="Shape 56"/>
        <p:cNvGrpSpPr/>
        <p:nvPr/>
      </p:nvGrpSpPr>
      <p:grpSpPr>
        <a:xfrm>
          <a:off x="0" y="0"/>
          <a:ext cx="0" cy="0"/>
          <a:chOff x="0" y="0"/>
          <a:chExt cx="0" cy="0"/>
        </a:xfrm>
      </p:grpSpPr>
      <p:sp>
        <p:nvSpPr>
          <p:cNvPr id="57" name="Google Shape;57;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61" name="Shape 61"/>
        <p:cNvGrpSpPr/>
        <p:nvPr/>
      </p:nvGrpSpPr>
      <p:grpSpPr>
        <a:xfrm>
          <a:off x="0" y="0"/>
          <a:ext cx="0" cy="0"/>
          <a:chOff x="0" y="0"/>
          <a:chExt cx="0" cy="0"/>
        </a:xfrm>
      </p:grpSpPr>
      <p:sp>
        <p:nvSpPr>
          <p:cNvPr id="62" name="Google Shape;62;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8"/>
          <p:cNvSpPr/>
          <p:nvPr>
            <p:ph idx="2" type="pic"/>
          </p:nvPr>
        </p:nvSpPr>
        <p:spPr>
          <a:xfrm>
            <a:off x="5183188" y="987425"/>
            <a:ext cx="6172200" cy="4873625"/>
          </a:xfrm>
          <a:prstGeom prst="rect">
            <a:avLst/>
          </a:prstGeom>
          <a:noFill/>
          <a:ln>
            <a:noFill/>
          </a:ln>
        </p:spPr>
      </p:sp>
      <p:sp>
        <p:nvSpPr>
          <p:cNvPr id="68" name="Google Shape;68;p3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4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C"/>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C"/>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jpg"/><Relationship Id="rId4" Type="http://schemas.openxmlformats.org/officeDocument/2006/relationships/image" Target="../media/image14.jpg"/><Relationship Id="rId5" Type="http://schemas.openxmlformats.org/officeDocument/2006/relationships/image" Target="../media/image4.png"/><Relationship Id="rId6"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jp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jpg"/><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jpg"/><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jp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jpg"/><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3.jp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6.jpg"/><Relationship Id="rId4" Type="http://schemas.openxmlformats.org/officeDocument/2006/relationships/image" Target="../media/image23.png"/><Relationship Id="rId5" Type="http://schemas.openxmlformats.org/officeDocument/2006/relationships/image" Target="../media/image17.png"/><Relationship Id="rId6"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6.jpg"/><Relationship Id="rId4" Type="http://schemas.openxmlformats.org/officeDocument/2006/relationships/image" Target="../media/image23.png"/><Relationship Id="rId5" Type="http://schemas.openxmlformats.org/officeDocument/2006/relationships/image" Target="../media/image17.png"/><Relationship Id="rId6" Type="http://schemas.openxmlformats.org/officeDocument/2006/relationships/image" Target="../media/image20.png"/><Relationship Id="rId7" Type="http://schemas.openxmlformats.org/officeDocument/2006/relationships/image" Target="../media/image24.png"/><Relationship Id="rId8"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6.jpg"/><Relationship Id="rId4" Type="http://schemas.openxmlformats.org/officeDocument/2006/relationships/image" Target="../media/image23.png"/><Relationship Id="rId11" Type="http://schemas.openxmlformats.org/officeDocument/2006/relationships/image" Target="../media/image32.png"/><Relationship Id="rId10" Type="http://schemas.openxmlformats.org/officeDocument/2006/relationships/image" Target="../media/image46.png"/><Relationship Id="rId9" Type="http://schemas.openxmlformats.org/officeDocument/2006/relationships/image" Target="../media/image25.png"/><Relationship Id="rId5" Type="http://schemas.openxmlformats.org/officeDocument/2006/relationships/image" Target="../media/image17.png"/><Relationship Id="rId6" Type="http://schemas.openxmlformats.org/officeDocument/2006/relationships/image" Target="../media/image20.png"/><Relationship Id="rId7" Type="http://schemas.openxmlformats.org/officeDocument/2006/relationships/image" Target="../media/image28.png"/><Relationship Id="rId8"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6.jpg"/><Relationship Id="rId4" Type="http://schemas.openxmlformats.org/officeDocument/2006/relationships/image" Target="../media/image23.png"/><Relationship Id="rId10" Type="http://schemas.openxmlformats.org/officeDocument/2006/relationships/image" Target="../media/image29.png"/><Relationship Id="rId9" Type="http://schemas.openxmlformats.org/officeDocument/2006/relationships/image" Target="../media/image27.png"/><Relationship Id="rId5" Type="http://schemas.openxmlformats.org/officeDocument/2006/relationships/image" Target="../media/image17.png"/><Relationship Id="rId6" Type="http://schemas.openxmlformats.org/officeDocument/2006/relationships/image" Target="../media/image20.png"/><Relationship Id="rId7" Type="http://schemas.openxmlformats.org/officeDocument/2006/relationships/image" Target="../media/image30.png"/><Relationship Id="rId8" Type="http://schemas.openxmlformats.org/officeDocument/2006/relationships/image" Target="../media/image4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6.jpg"/><Relationship Id="rId4" Type="http://schemas.openxmlformats.org/officeDocument/2006/relationships/image" Target="../media/image23.png"/><Relationship Id="rId5" Type="http://schemas.openxmlformats.org/officeDocument/2006/relationships/image" Target="../media/image17.png"/><Relationship Id="rId6" Type="http://schemas.openxmlformats.org/officeDocument/2006/relationships/image" Target="../media/image20.png"/><Relationship Id="rId7" Type="http://schemas.openxmlformats.org/officeDocument/2006/relationships/image" Target="../media/image37.png"/><Relationship Id="rId8" Type="http://schemas.openxmlformats.org/officeDocument/2006/relationships/image" Target="../media/image4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6.jpg"/><Relationship Id="rId4" Type="http://schemas.openxmlformats.org/officeDocument/2006/relationships/image" Target="../media/image23.png"/><Relationship Id="rId5" Type="http://schemas.openxmlformats.org/officeDocument/2006/relationships/image" Target="../media/image17.png"/><Relationship Id="rId6"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6.jpg"/><Relationship Id="rId4" Type="http://schemas.openxmlformats.org/officeDocument/2006/relationships/image" Target="../media/image23.png"/><Relationship Id="rId5" Type="http://schemas.openxmlformats.org/officeDocument/2006/relationships/image" Target="../media/image17.png"/><Relationship Id="rId6" Type="http://schemas.openxmlformats.org/officeDocument/2006/relationships/image" Target="../media/image20.png"/><Relationship Id="rId7" Type="http://schemas.openxmlformats.org/officeDocument/2006/relationships/image" Target="../media/image36.png"/><Relationship Id="rId8"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6.jpg"/><Relationship Id="rId4" Type="http://schemas.openxmlformats.org/officeDocument/2006/relationships/image" Target="../media/image23.png"/><Relationship Id="rId5" Type="http://schemas.openxmlformats.org/officeDocument/2006/relationships/image" Target="../media/image17.png"/><Relationship Id="rId6" Type="http://schemas.openxmlformats.org/officeDocument/2006/relationships/image" Target="../media/image20.png"/><Relationship Id="rId7" Type="http://schemas.openxmlformats.org/officeDocument/2006/relationships/image" Target="../media/image4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6.jpg"/><Relationship Id="rId4" Type="http://schemas.openxmlformats.org/officeDocument/2006/relationships/image" Target="../media/image23.png"/><Relationship Id="rId9" Type="http://schemas.openxmlformats.org/officeDocument/2006/relationships/image" Target="../media/image43.png"/><Relationship Id="rId5" Type="http://schemas.openxmlformats.org/officeDocument/2006/relationships/image" Target="../media/image17.png"/><Relationship Id="rId6" Type="http://schemas.openxmlformats.org/officeDocument/2006/relationships/image" Target="../media/image20.png"/><Relationship Id="rId7" Type="http://schemas.openxmlformats.org/officeDocument/2006/relationships/image" Target="../media/image41.png"/><Relationship Id="rId8" Type="http://schemas.openxmlformats.org/officeDocument/2006/relationships/image" Target="../media/image4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6.jpg"/><Relationship Id="rId4" Type="http://schemas.openxmlformats.org/officeDocument/2006/relationships/image" Target="../media/image3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4"/>
          <p:cNvPicPr preferRelativeResize="0"/>
          <p:nvPr/>
        </p:nvPicPr>
        <p:blipFill rotWithShape="1">
          <a:blip r:embed="rId3">
            <a:alphaModFix/>
          </a:blip>
          <a:srcRect b="0" l="0" r="0" t="0"/>
          <a:stretch/>
        </p:blipFill>
        <p:spPr>
          <a:xfrm>
            <a:off x="0" y="-3522"/>
            <a:ext cx="12192000" cy="6861521"/>
          </a:xfrm>
          <a:prstGeom prst="rect">
            <a:avLst/>
          </a:prstGeom>
          <a:noFill/>
          <a:ln>
            <a:noFill/>
          </a:ln>
        </p:spPr>
      </p:pic>
      <p:sp>
        <p:nvSpPr>
          <p:cNvPr id="89" name="Google Shape;89;p4"/>
          <p:cNvSpPr txBox="1"/>
          <p:nvPr>
            <p:ph type="ctrTitle"/>
          </p:nvPr>
        </p:nvSpPr>
        <p:spPr>
          <a:xfrm>
            <a:off x="5232025" y="985925"/>
            <a:ext cx="6499800" cy="2387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br>
              <a:rPr lang="es-EC"/>
            </a:br>
            <a:r>
              <a:rPr lang="es-EC"/>
              <a:t>ISO 17025:2005</a:t>
            </a:r>
            <a:endParaRPr/>
          </a:p>
        </p:txBody>
      </p:sp>
      <p:sp>
        <p:nvSpPr>
          <p:cNvPr id="90" name="Google Shape;90;p4"/>
          <p:cNvSpPr txBox="1"/>
          <p:nvPr>
            <p:ph idx="1" type="subTitle"/>
          </p:nvPr>
        </p:nvSpPr>
        <p:spPr>
          <a:xfrm>
            <a:off x="5678500" y="3961700"/>
            <a:ext cx="5111100" cy="1655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s-EC"/>
              <a:t>B.F. PAULINA ARIAS MBA</a:t>
            </a:r>
            <a:endParaRPr/>
          </a:p>
        </p:txBody>
      </p:sp>
      <p:pic>
        <p:nvPicPr>
          <p:cNvPr id="91" name="Google Shape;91;p4"/>
          <p:cNvPicPr preferRelativeResize="0"/>
          <p:nvPr/>
        </p:nvPicPr>
        <p:blipFill rotWithShape="1">
          <a:blip r:embed="rId4">
            <a:alphaModFix/>
          </a:blip>
          <a:srcRect b="0" l="0" r="0" t="0"/>
          <a:stretch/>
        </p:blipFill>
        <p:spPr>
          <a:xfrm>
            <a:off x="297620" y="531641"/>
            <a:ext cx="5320146" cy="53201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descr="https://lh3.googleusercontent.com/6pRPBR9GLR9WfUcyXCOSIUSw5ZJ5b_08AzRcfpBxIeFcxkCPn7KL-Lf9d9wVz4DN6yaeOpLclcbANja0-MCGNpbAtV_8uEd2zpWZOGRs7CtrcTprao30c3U9OigtYFP8aevUyeB3xyJFNKXB" id="96" name="Google Shape;96;p5"/>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Cómo lograr que los niños y niñas presten atención en las clases online? -  Universidad Católica del Maule" id="97" name="Google Shape;97;p5"/>
          <p:cNvPicPr preferRelativeResize="0"/>
          <p:nvPr/>
        </p:nvPicPr>
        <p:blipFill rotWithShape="1">
          <a:blip r:embed="rId4">
            <a:alphaModFix/>
          </a:blip>
          <a:srcRect b="0" l="0" r="0" t="0"/>
          <a:stretch/>
        </p:blipFill>
        <p:spPr>
          <a:xfrm>
            <a:off x="463757" y="1254042"/>
            <a:ext cx="7182747" cy="4790716"/>
          </a:xfrm>
          <a:prstGeom prst="rect">
            <a:avLst/>
          </a:prstGeom>
          <a:noFill/>
          <a:ln>
            <a:noFill/>
          </a:ln>
        </p:spPr>
      </p:pic>
      <p:sp>
        <p:nvSpPr>
          <p:cNvPr id="98" name="Google Shape;98;p5"/>
          <p:cNvSpPr txBox="1"/>
          <p:nvPr>
            <p:ph type="title"/>
          </p:nvPr>
        </p:nvSpPr>
        <p:spPr>
          <a:xfrm>
            <a:off x="7032347" y="417774"/>
            <a:ext cx="3932237" cy="16002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EC"/>
              <a:t>CONSIDERACIONES</a:t>
            </a:r>
            <a:endParaRPr/>
          </a:p>
        </p:txBody>
      </p:sp>
      <p:sp>
        <p:nvSpPr>
          <p:cNvPr id="99" name="Google Shape;99;p5"/>
          <p:cNvSpPr txBox="1"/>
          <p:nvPr>
            <p:ph idx="1" type="body"/>
          </p:nvPr>
        </p:nvSpPr>
        <p:spPr>
          <a:xfrm>
            <a:off x="6640440" y="2135420"/>
            <a:ext cx="4716049" cy="3634685"/>
          </a:xfrm>
          <a:prstGeom prst="rect">
            <a:avLst/>
          </a:prstGeom>
          <a:solidFill>
            <a:schemeClr val="lt1">
              <a:alpha val="67058"/>
            </a:schemeClr>
          </a:solid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Char char="•"/>
            </a:pPr>
            <a:r>
              <a:rPr lang="es-EC"/>
              <a:t>Ninguna pregunta es mala</a:t>
            </a:r>
            <a:endParaRPr/>
          </a:p>
          <a:p>
            <a:pPr indent="-228600" lvl="0" marL="228600" rtl="0" algn="l">
              <a:lnSpc>
                <a:spcPct val="90000"/>
              </a:lnSpc>
              <a:spcBef>
                <a:spcPts val="1000"/>
              </a:spcBef>
              <a:spcAft>
                <a:spcPts val="0"/>
              </a:spcAft>
              <a:buClr>
                <a:schemeClr val="dk1"/>
              </a:buClr>
              <a:buSzPct val="100000"/>
              <a:buChar char="•"/>
            </a:pPr>
            <a:r>
              <a:rPr lang="es-EC"/>
              <a:t>La puntualidad es una virtud</a:t>
            </a:r>
            <a:endParaRPr/>
          </a:p>
          <a:p>
            <a:pPr indent="-228600" lvl="0" marL="228600" rtl="0" algn="l">
              <a:lnSpc>
                <a:spcPct val="90000"/>
              </a:lnSpc>
              <a:spcBef>
                <a:spcPts val="1000"/>
              </a:spcBef>
              <a:spcAft>
                <a:spcPts val="0"/>
              </a:spcAft>
              <a:buClr>
                <a:schemeClr val="dk1"/>
              </a:buClr>
              <a:buSzPct val="100000"/>
              <a:buChar char="•"/>
            </a:pPr>
            <a:r>
              <a:rPr lang="es-EC"/>
              <a:t>Pedir la palabra levantando la mano</a:t>
            </a:r>
            <a:endParaRPr/>
          </a:p>
          <a:p>
            <a:pPr indent="-228600" lvl="0" marL="228600" rtl="0" algn="l">
              <a:lnSpc>
                <a:spcPct val="90000"/>
              </a:lnSpc>
              <a:spcBef>
                <a:spcPts val="1000"/>
              </a:spcBef>
              <a:spcAft>
                <a:spcPts val="0"/>
              </a:spcAft>
              <a:buClr>
                <a:schemeClr val="dk1"/>
              </a:buClr>
              <a:buSzPct val="100000"/>
              <a:buChar char="•"/>
            </a:pPr>
            <a:r>
              <a:rPr lang="es-EC"/>
              <a:t>Cámaras encendidas</a:t>
            </a:r>
            <a:endParaRPr/>
          </a:p>
          <a:p>
            <a:pPr indent="-228600" lvl="0" marL="228600" rtl="0" algn="l">
              <a:lnSpc>
                <a:spcPct val="90000"/>
              </a:lnSpc>
              <a:spcBef>
                <a:spcPts val="1000"/>
              </a:spcBef>
              <a:spcAft>
                <a:spcPts val="0"/>
              </a:spcAft>
              <a:buClr>
                <a:schemeClr val="dk1"/>
              </a:buClr>
              <a:buSzPct val="100000"/>
              <a:buChar char="•"/>
            </a:pPr>
            <a:r>
              <a:rPr lang="es-EC"/>
              <a:t>Micrófonos apagados </a:t>
            </a:r>
            <a:endParaRPr/>
          </a:p>
          <a:p>
            <a:pPr indent="-228600" lvl="0" marL="228600" rtl="0" algn="l">
              <a:lnSpc>
                <a:spcPct val="90000"/>
              </a:lnSpc>
              <a:spcBef>
                <a:spcPts val="1000"/>
              </a:spcBef>
              <a:spcAft>
                <a:spcPts val="0"/>
              </a:spcAft>
              <a:buClr>
                <a:schemeClr val="dk1"/>
              </a:buClr>
              <a:buSzPct val="100000"/>
              <a:buChar char="•"/>
            </a:pPr>
            <a:r>
              <a:rPr lang="es-EC"/>
              <a:t>El verdadero arte de recordar es poner atención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descr="https://lh3.googleusercontent.com/6pRPBR9GLR9WfUcyXCOSIUSw5ZJ5b_08AzRcfpBxIeFcxkCPn7KL-Lf9d9wVz4DN6yaeOpLclcbANja0-MCGNpbAtV_8uEd2zpWZOGRs7CtrcTprao30c3U9OigtYFP8aevUyeB3xyJFNKXB" id="104" name="Google Shape;104;p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05" name="Google Shape;105;p6"/>
          <p:cNvSpPr txBox="1"/>
          <p:nvPr/>
        </p:nvSpPr>
        <p:spPr>
          <a:xfrm>
            <a:off x="681350" y="755425"/>
            <a:ext cx="85317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200"/>
              <a:buFont typeface="Arial"/>
              <a:buNone/>
            </a:pPr>
            <a:r>
              <a:rPr b="0" i="0" lang="es-EC" sz="4200" u="none" cap="none" strike="noStrike">
                <a:solidFill>
                  <a:schemeClr val="accent1"/>
                </a:solidFill>
                <a:latin typeface="Calibri"/>
                <a:ea typeface="Calibri"/>
                <a:cs typeface="Calibri"/>
                <a:sym typeface="Calibri"/>
              </a:rPr>
              <a:t>ESTRUCTURA</a:t>
            </a:r>
            <a:endParaRPr b="0" i="0" sz="4200" u="none" cap="none" strike="noStrike">
              <a:solidFill>
                <a:schemeClr val="accent1"/>
              </a:solidFill>
              <a:latin typeface="Calibri"/>
              <a:ea typeface="Calibri"/>
              <a:cs typeface="Calibri"/>
              <a:sym typeface="Calibri"/>
            </a:endParaRPr>
          </a:p>
        </p:txBody>
      </p:sp>
      <p:grpSp>
        <p:nvGrpSpPr>
          <p:cNvPr id="106" name="Google Shape;106;p6"/>
          <p:cNvGrpSpPr/>
          <p:nvPr/>
        </p:nvGrpSpPr>
        <p:grpSpPr>
          <a:xfrm>
            <a:off x="431339" y="2649000"/>
            <a:ext cx="3936068" cy="1719557"/>
            <a:chOff x="323513" y="1986800"/>
            <a:chExt cx="2952125" cy="1289700"/>
          </a:xfrm>
        </p:grpSpPr>
        <p:sp>
          <p:nvSpPr>
            <p:cNvPr id="107" name="Google Shape;107;p6"/>
            <p:cNvSpPr txBox="1"/>
            <p:nvPr/>
          </p:nvSpPr>
          <p:spPr>
            <a:xfrm>
              <a:off x="323513" y="1986800"/>
              <a:ext cx="2124000" cy="1289700"/>
            </a:xfrm>
            <a:prstGeom prst="rect">
              <a:avLst/>
            </a:prstGeom>
            <a:noFill/>
            <a:ln>
              <a:noFill/>
            </a:ln>
          </p:spPr>
          <p:txBody>
            <a:bodyPr anchorCtr="0" anchor="ctr" bIns="121900" lIns="121900" spcFirstLastPara="1" rIns="121900" wrap="square" tIns="121900">
              <a:noAutofit/>
            </a:bodyPr>
            <a:lstStyle/>
            <a:p>
              <a:pPr indent="0" lvl="0" marL="0" marR="0" rtl="0" algn="r">
                <a:lnSpc>
                  <a:spcPct val="100000"/>
                </a:lnSpc>
                <a:spcBef>
                  <a:spcPts val="0"/>
                </a:spcBef>
                <a:spcAft>
                  <a:spcPts val="2100"/>
                </a:spcAft>
                <a:buClr>
                  <a:srgbClr val="000000"/>
                </a:buClr>
                <a:buSzPts val="1600"/>
                <a:buFont typeface="Arial"/>
                <a:buNone/>
              </a:pPr>
              <a:r>
                <a:rPr b="1" i="0" lang="es-EC" sz="1600" u="none" cap="none" strike="noStrike">
                  <a:solidFill>
                    <a:srgbClr val="000000"/>
                  </a:solidFill>
                  <a:latin typeface="Roboto"/>
                  <a:ea typeface="Roboto"/>
                  <a:cs typeface="Roboto"/>
                  <a:sym typeface="Roboto"/>
                </a:rPr>
                <a:t>TALLER</a:t>
              </a:r>
              <a:endParaRPr b="1" i="0" sz="1100" u="none" cap="none" strike="noStrike">
                <a:solidFill>
                  <a:srgbClr val="000000"/>
                </a:solidFill>
                <a:latin typeface="Roboto"/>
                <a:ea typeface="Roboto"/>
                <a:cs typeface="Roboto"/>
                <a:sym typeface="Roboto"/>
              </a:endParaRPr>
            </a:p>
          </p:txBody>
        </p:sp>
        <p:cxnSp>
          <p:nvCxnSpPr>
            <p:cNvPr id="108" name="Google Shape;108;p6"/>
            <p:cNvCxnSpPr/>
            <p:nvPr/>
          </p:nvCxnSpPr>
          <p:spPr>
            <a:xfrm rot="10800000">
              <a:off x="2642038" y="2647950"/>
              <a:ext cx="633600" cy="0"/>
            </a:xfrm>
            <a:prstGeom prst="straightConnector1">
              <a:avLst/>
            </a:prstGeom>
            <a:noFill/>
            <a:ln cap="flat" cmpd="sng" w="9525">
              <a:solidFill>
                <a:srgbClr val="249C90"/>
              </a:solidFill>
              <a:prstDash val="solid"/>
              <a:round/>
              <a:headEnd len="sm" w="sm" type="none"/>
              <a:tailEnd len="med" w="med" type="oval"/>
            </a:ln>
          </p:spPr>
        </p:cxnSp>
      </p:grpSp>
      <p:grpSp>
        <p:nvGrpSpPr>
          <p:cNvPr id="109" name="Google Shape;109;p6"/>
          <p:cNvGrpSpPr/>
          <p:nvPr/>
        </p:nvGrpSpPr>
        <p:grpSpPr>
          <a:xfrm>
            <a:off x="6946276" y="1413765"/>
            <a:ext cx="4814080" cy="1719557"/>
            <a:chOff x="5209838" y="1060350"/>
            <a:chExt cx="3610650" cy="1289700"/>
          </a:xfrm>
        </p:grpSpPr>
        <p:sp>
          <p:nvSpPr>
            <p:cNvPr id="110" name="Google Shape;110;p6"/>
            <p:cNvSpPr txBox="1"/>
            <p:nvPr/>
          </p:nvSpPr>
          <p:spPr>
            <a:xfrm>
              <a:off x="6696488" y="1060350"/>
              <a:ext cx="2124000" cy="1289700"/>
            </a:xfrm>
            <a:prstGeom prst="rect">
              <a:avLst/>
            </a:prstGeom>
            <a:no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2100"/>
                </a:spcAft>
                <a:buClr>
                  <a:srgbClr val="000000"/>
                </a:buClr>
                <a:buSzPts val="1600"/>
                <a:buFont typeface="Arial"/>
                <a:buNone/>
              </a:pPr>
              <a:r>
                <a:rPr b="1" i="0" lang="es-EC" sz="1600" u="none" cap="none" strike="noStrike">
                  <a:solidFill>
                    <a:srgbClr val="000000"/>
                  </a:solidFill>
                  <a:latin typeface="Roboto"/>
                  <a:ea typeface="Roboto"/>
                  <a:cs typeface="Roboto"/>
                  <a:sym typeface="Roboto"/>
                </a:rPr>
                <a:t>EXPLICACIÓN</a:t>
              </a:r>
              <a:endParaRPr b="1" i="0" sz="1100" u="none" cap="none" strike="noStrike">
                <a:solidFill>
                  <a:srgbClr val="000000"/>
                </a:solidFill>
                <a:latin typeface="Roboto"/>
                <a:ea typeface="Roboto"/>
                <a:cs typeface="Roboto"/>
                <a:sym typeface="Roboto"/>
              </a:endParaRPr>
            </a:p>
          </p:txBody>
        </p:sp>
        <p:cxnSp>
          <p:nvCxnSpPr>
            <p:cNvPr id="111" name="Google Shape;111;p6"/>
            <p:cNvCxnSpPr/>
            <p:nvPr/>
          </p:nvCxnSpPr>
          <p:spPr>
            <a:xfrm>
              <a:off x="5209838" y="1705200"/>
              <a:ext cx="1286700" cy="0"/>
            </a:xfrm>
            <a:prstGeom prst="straightConnector1">
              <a:avLst/>
            </a:prstGeom>
            <a:noFill/>
            <a:ln cap="flat" cmpd="sng" w="9525">
              <a:solidFill>
                <a:srgbClr val="155B54"/>
              </a:solidFill>
              <a:prstDash val="solid"/>
              <a:round/>
              <a:headEnd len="sm" w="sm" type="none"/>
              <a:tailEnd len="med" w="med" type="oval"/>
            </a:ln>
          </p:spPr>
        </p:cxnSp>
      </p:grpSp>
      <p:grpSp>
        <p:nvGrpSpPr>
          <p:cNvPr id="112" name="Google Shape;112;p6"/>
          <p:cNvGrpSpPr/>
          <p:nvPr/>
        </p:nvGrpSpPr>
        <p:grpSpPr>
          <a:xfrm>
            <a:off x="6946276" y="4027166"/>
            <a:ext cx="4814080" cy="1719557"/>
            <a:chOff x="5209838" y="3020450"/>
            <a:chExt cx="3610650" cy="1289700"/>
          </a:xfrm>
        </p:grpSpPr>
        <p:sp>
          <p:nvSpPr>
            <p:cNvPr id="113" name="Google Shape;113;p6"/>
            <p:cNvSpPr txBox="1"/>
            <p:nvPr/>
          </p:nvSpPr>
          <p:spPr>
            <a:xfrm>
              <a:off x="6696488" y="3020450"/>
              <a:ext cx="2124000" cy="1289700"/>
            </a:xfrm>
            <a:prstGeom prst="rect">
              <a:avLst/>
            </a:prstGeom>
            <a:no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2100"/>
                </a:spcAft>
                <a:buClr>
                  <a:srgbClr val="000000"/>
                </a:buClr>
                <a:buSzPts val="1600"/>
                <a:buFont typeface="Arial"/>
                <a:buNone/>
              </a:pPr>
              <a:r>
                <a:rPr b="1" i="0" lang="es-EC" sz="1600" u="none" cap="none" strike="noStrike">
                  <a:solidFill>
                    <a:srgbClr val="000000"/>
                  </a:solidFill>
                  <a:latin typeface="Roboto"/>
                  <a:ea typeface="Roboto"/>
                  <a:cs typeface="Roboto"/>
                  <a:sym typeface="Roboto"/>
                </a:rPr>
                <a:t>KAHOOT</a:t>
              </a:r>
              <a:endParaRPr b="1" i="0" sz="1100" u="none" cap="none" strike="noStrike">
                <a:solidFill>
                  <a:srgbClr val="000000"/>
                </a:solidFill>
                <a:latin typeface="Roboto"/>
                <a:ea typeface="Roboto"/>
                <a:cs typeface="Roboto"/>
                <a:sym typeface="Roboto"/>
              </a:endParaRPr>
            </a:p>
          </p:txBody>
        </p:sp>
        <p:cxnSp>
          <p:nvCxnSpPr>
            <p:cNvPr id="114" name="Google Shape;114;p6"/>
            <p:cNvCxnSpPr/>
            <p:nvPr/>
          </p:nvCxnSpPr>
          <p:spPr>
            <a:xfrm>
              <a:off x="5209838" y="3648300"/>
              <a:ext cx="1286700" cy="0"/>
            </a:xfrm>
            <a:prstGeom prst="straightConnector1">
              <a:avLst/>
            </a:prstGeom>
            <a:noFill/>
            <a:ln cap="flat" cmpd="sng" w="9525">
              <a:solidFill>
                <a:srgbClr val="1D7E74"/>
              </a:solidFill>
              <a:prstDash val="solid"/>
              <a:round/>
              <a:headEnd len="sm" w="sm" type="none"/>
              <a:tailEnd len="med" w="med" type="oval"/>
            </a:ln>
          </p:spPr>
        </p:cxnSp>
      </p:grpSp>
      <p:grpSp>
        <p:nvGrpSpPr>
          <p:cNvPr id="115" name="Google Shape;115;p6"/>
          <p:cNvGrpSpPr/>
          <p:nvPr/>
        </p:nvGrpSpPr>
        <p:grpSpPr>
          <a:xfrm>
            <a:off x="3549528" y="971262"/>
            <a:ext cx="5086319" cy="5054003"/>
            <a:chOff x="2662212" y="676343"/>
            <a:chExt cx="3814835" cy="3790597"/>
          </a:xfrm>
        </p:grpSpPr>
        <p:sp>
          <p:nvSpPr>
            <p:cNvPr id="116" name="Google Shape;116;p6"/>
            <p:cNvSpPr/>
            <p:nvPr/>
          </p:nvSpPr>
          <p:spPr>
            <a:xfrm rot="3600185">
              <a:off x="3169983" y="1184511"/>
              <a:ext cx="2774659" cy="2774659"/>
            </a:xfrm>
            <a:prstGeom prst="blockArc">
              <a:avLst>
                <a:gd fmla="val 12622480" name="adj1"/>
                <a:gd fmla="val 19781569" name="adj2"/>
                <a:gd fmla="val 20773" name="adj3"/>
              </a:avLst>
            </a:prstGeom>
            <a:solidFill>
              <a:srgbClr val="155B54"/>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6"/>
            <p:cNvSpPr/>
            <p:nvPr/>
          </p:nvSpPr>
          <p:spPr>
            <a:xfrm rot="10800000">
              <a:off x="3183490" y="1163229"/>
              <a:ext cx="2774700" cy="2774700"/>
            </a:xfrm>
            <a:prstGeom prst="blockArc">
              <a:avLst>
                <a:gd fmla="val 12622480" name="adj1"/>
                <a:gd fmla="val 19662822" name="adj2"/>
                <a:gd fmla="val 20729" name="adj3"/>
              </a:avLst>
            </a:prstGeom>
            <a:solidFill>
              <a:srgbClr val="1D7E74"/>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6"/>
            <p:cNvSpPr/>
            <p:nvPr/>
          </p:nvSpPr>
          <p:spPr>
            <a:xfrm rot="-3600185">
              <a:off x="3194618" y="1184114"/>
              <a:ext cx="2774659" cy="2774659"/>
            </a:xfrm>
            <a:prstGeom prst="blockArc">
              <a:avLst>
                <a:gd fmla="val 12622480" name="adj1"/>
                <a:gd fmla="val 19703271" name="adj2"/>
                <a:gd fmla="val 20851" name="adj3"/>
              </a:avLst>
            </a:prstGeom>
            <a:solidFill>
              <a:srgbClr val="249C9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9" name="Google Shape;119;p6"/>
            <p:cNvGrpSpPr/>
            <p:nvPr/>
          </p:nvGrpSpPr>
          <p:grpSpPr>
            <a:xfrm rot="-7200165">
              <a:off x="3337679" y="2826786"/>
              <a:ext cx="585010" cy="585535"/>
              <a:chOff x="1967628" y="812211"/>
              <a:chExt cx="587999" cy="587999"/>
            </a:xfrm>
          </p:grpSpPr>
          <p:sp>
            <p:nvSpPr>
              <p:cNvPr id="120" name="Google Shape;120;p6"/>
              <p:cNvSpPr/>
              <p:nvPr/>
            </p:nvSpPr>
            <p:spPr>
              <a:xfrm rot="39023">
                <a:off x="1970909" y="815492"/>
                <a:ext cx="581437" cy="581437"/>
              </a:xfrm>
              <a:prstGeom prst="pie">
                <a:avLst>
                  <a:gd fmla="val 6190354" name="adj1"/>
                  <a:gd fmla="val 14996165" name="adj2"/>
                </a:avLst>
              </a:prstGeom>
              <a:solidFill>
                <a:srgbClr val="249C90"/>
              </a:solidFill>
              <a:ln>
                <a:noFill/>
              </a:ln>
              <a:effectLst>
                <a:outerShdw blurRad="142875" rotWithShape="0" algn="bl">
                  <a:srgbClr val="000000">
                    <a:alpha val="42352"/>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6"/>
              <p:cNvSpPr/>
              <p:nvPr/>
            </p:nvSpPr>
            <p:spPr>
              <a:xfrm rot="10800000">
                <a:off x="1970875" y="815525"/>
                <a:ext cx="581400" cy="581400"/>
              </a:xfrm>
              <a:prstGeom prst="pie">
                <a:avLst>
                  <a:gd fmla="val 4028252" name="adj1"/>
                  <a:gd fmla="val 17183677" name="adj2"/>
                </a:avLst>
              </a:prstGeom>
              <a:solidFill>
                <a:srgbClr val="249C9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2" name="Google Shape;122;p6"/>
            <p:cNvGrpSpPr/>
            <p:nvPr/>
          </p:nvGrpSpPr>
          <p:grpSpPr>
            <a:xfrm>
              <a:off x="4264097" y="1180331"/>
              <a:ext cx="585000" cy="585529"/>
              <a:chOff x="1970048" y="811613"/>
              <a:chExt cx="587999" cy="587999"/>
            </a:xfrm>
          </p:grpSpPr>
          <p:sp>
            <p:nvSpPr>
              <p:cNvPr id="123" name="Google Shape;123;p6"/>
              <p:cNvSpPr/>
              <p:nvPr/>
            </p:nvSpPr>
            <p:spPr>
              <a:xfrm rot="39023">
                <a:off x="1973329" y="814894"/>
                <a:ext cx="581437" cy="581437"/>
              </a:xfrm>
              <a:prstGeom prst="pie">
                <a:avLst>
                  <a:gd fmla="val 6190354" name="adj1"/>
                  <a:gd fmla="val 14996165" name="adj2"/>
                </a:avLst>
              </a:prstGeom>
              <a:solidFill>
                <a:srgbClr val="155B54"/>
              </a:solidFill>
              <a:ln>
                <a:noFill/>
              </a:ln>
              <a:effectLst>
                <a:outerShdw blurRad="142875" rotWithShape="0" algn="bl">
                  <a:srgbClr val="000000">
                    <a:alpha val="42352"/>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6"/>
              <p:cNvSpPr/>
              <p:nvPr/>
            </p:nvSpPr>
            <p:spPr>
              <a:xfrm rot="10800000">
                <a:off x="1973295" y="814927"/>
                <a:ext cx="581400" cy="581400"/>
              </a:xfrm>
              <a:prstGeom prst="pie">
                <a:avLst>
                  <a:gd fmla="val 4028252" name="adj1"/>
                  <a:gd fmla="val 17183677" name="adj2"/>
                </a:avLst>
              </a:prstGeom>
              <a:solidFill>
                <a:srgbClr val="155B54"/>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5" name="Google Shape;125;p6"/>
            <p:cNvGrpSpPr/>
            <p:nvPr/>
          </p:nvGrpSpPr>
          <p:grpSpPr>
            <a:xfrm rot="7200165">
              <a:off x="5229931" y="2804716"/>
              <a:ext cx="585010" cy="585535"/>
              <a:chOff x="1977085" y="811649"/>
              <a:chExt cx="587999" cy="587999"/>
            </a:xfrm>
          </p:grpSpPr>
          <p:sp>
            <p:nvSpPr>
              <p:cNvPr id="126" name="Google Shape;126;p6"/>
              <p:cNvSpPr/>
              <p:nvPr/>
            </p:nvSpPr>
            <p:spPr>
              <a:xfrm rot="39023">
                <a:off x="1980366" y="814930"/>
                <a:ext cx="581437" cy="581437"/>
              </a:xfrm>
              <a:prstGeom prst="pie">
                <a:avLst>
                  <a:gd fmla="val 6190354" name="adj1"/>
                  <a:gd fmla="val 14996165" name="adj2"/>
                </a:avLst>
              </a:prstGeom>
              <a:solidFill>
                <a:srgbClr val="1D7E74"/>
              </a:solidFill>
              <a:ln>
                <a:noFill/>
              </a:ln>
              <a:effectLst>
                <a:outerShdw blurRad="142875" rotWithShape="0" algn="bl">
                  <a:srgbClr val="000000">
                    <a:alpha val="42352"/>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6"/>
              <p:cNvSpPr/>
              <p:nvPr/>
            </p:nvSpPr>
            <p:spPr>
              <a:xfrm rot="10800000">
                <a:off x="1980332" y="814963"/>
                <a:ext cx="581400" cy="581400"/>
              </a:xfrm>
              <a:prstGeom prst="pie">
                <a:avLst>
                  <a:gd fmla="val 4028252" name="adj1"/>
                  <a:gd fmla="val 17183677" name="adj2"/>
                </a:avLst>
              </a:prstGeom>
              <a:solidFill>
                <a:srgbClr val="1D7E74"/>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8" name="Google Shape;128;p6"/>
            <p:cNvSpPr txBox="1"/>
            <p:nvPr/>
          </p:nvSpPr>
          <p:spPr>
            <a:xfrm>
              <a:off x="4334550" y="1255312"/>
              <a:ext cx="509100" cy="267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2100"/>
                <a:buFont typeface="Arial"/>
                <a:buNone/>
              </a:pPr>
              <a:r>
                <a:rPr b="1" i="0" lang="es-EC" sz="2100" u="none" cap="none" strike="noStrike">
                  <a:solidFill>
                    <a:srgbClr val="FFFFFF"/>
                  </a:solidFill>
                  <a:latin typeface="Roboto"/>
                  <a:ea typeface="Roboto"/>
                  <a:cs typeface="Roboto"/>
                  <a:sym typeface="Roboto"/>
                </a:rPr>
                <a:t>03 </a:t>
              </a:r>
              <a:endParaRPr b="1" i="0" sz="2100" u="none" cap="none" strike="noStrike">
                <a:solidFill>
                  <a:srgbClr val="FFFFFF"/>
                </a:solidFill>
                <a:latin typeface="Roboto"/>
                <a:ea typeface="Roboto"/>
                <a:cs typeface="Roboto"/>
                <a:sym typeface="Roboto"/>
              </a:endParaRPr>
            </a:p>
          </p:txBody>
        </p:sp>
        <p:sp>
          <p:nvSpPr>
            <p:cNvPr id="129" name="Google Shape;129;p6"/>
            <p:cNvSpPr txBox="1"/>
            <p:nvPr/>
          </p:nvSpPr>
          <p:spPr>
            <a:xfrm>
              <a:off x="3375648" y="2887440"/>
              <a:ext cx="509100" cy="267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2100"/>
                <a:buFont typeface="Arial"/>
                <a:buNone/>
              </a:pPr>
              <a:r>
                <a:rPr b="1" i="0" lang="es-EC" sz="2100" u="none" cap="none" strike="noStrike">
                  <a:solidFill>
                    <a:srgbClr val="FFFFFF"/>
                  </a:solidFill>
                  <a:latin typeface="Roboto"/>
                  <a:ea typeface="Roboto"/>
                  <a:cs typeface="Roboto"/>
                  <a:sym typeface="Roboto"/>
                </a:rPr>
                <a:t>01 </a:t>
              </a:r>
              <a:endParaRPr b="1" i="0" sz="2100" u="none" cap="none" strike="noStrike">
                <a:solidFill>
                  <a:srgbClr val="FFFFFF"/>
                </a:solidFill>
                <a:latin typeface="Roboto"/>
                <a:ea typeface="Roboto"/>
                <a:cs typeface="Roboto"/>
                <a:sym typeface="Roboto"/>
              </a:endParaRPr>
            </a:p>
          </p:txBody>
        </p:sp>
        <p:sp>
          <p:nvSpPr>
            <p:cNvPr id="130" name="Google Shape;130;p6"/>
            <p:cNvSpPr txBox="1"/>
            <p:nvPr/>
          </p:nvSpPr>
          <p:spPr>
            <a:xfrm>
              <a:off x="5281877" y="2857865"/>
              <a:ext cx="509100" cy="267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2100"/>
                <a:buFont typeface="Arial"/>
                <a:buNone/>
              </a:pPr>
              <a:r>
                <a:rPr b="1" i="0" lang="es-EC" sz="2100" u="none" cap="none" strike="noStrike">
                  <a:solidFill>
                    <a:srgbClr val="FFFFFF"/>
                  </a:solidFill>
                  <a:latin typeface="Roboto"/>
                  <a:ea typeface="Roboto"/>
                  <a:cs typeface="Roboto"/>
                  <a:sym typeface="Roboto"/>
                </a:rPr>
                <a:t>02 </a:t>
              </a:r>
              <a:endParaRPr b="1" i="0" sz="2100" u="none" cap="none" strike="noStrike">
                <a:solidFill>
                  <a:srgbClr val="FFFFFF"/>
                </a:solidFill>
                <a:latin typeface="Roboto"/>
                <a:ea typeface="Roboto"/>
                <a:cs typeface="Roboto"/>
                <a:sym typeface="Roboto"/>
              </a:endParaRPr>
            </a:p>
          </p:txBody>
        </p:sp>
      </p:grpSp>
      <p:cxnSp>
        <p:nvCxnSpPr>
          <p:cNvPr id="131" name="Google Shape;131;p6"/>
          <p:cNvCxnSpPr/>
          <p:nvPr/>
        </p:nvCxnSpPr>
        <p:spPr>
          <a:xfrm rot="10800000">
            <a:off x="3522629" y="3530512"/>
            <a:ext cx="844779" cy="0"/>
          </a:xfrm>
          <a:prstGeom prst="straightConnector1">
            <a:avLst/>
          </a:prstGeom>
          <a:noFill/>
          <a:ln cap="flat" cmpd="sng" w="9525">
            <a:solidFill>
              <a:srgbClr val="307BF3"/>
            </a:solidFill>
            <a:prstDash val="solid"/>
            <a:round/>
            <a:headEnd len="sm" w="sm" type="none"/>
            <a:tailEnd len="med" w="med" type="oval"/>
          </a:ln>
        </p:spPr>
      </p:cxnSp>
      <p:cxnSp>
        <p:nvCxnSpPr>
          <p:cNvPr id="132" name="Google Shape;132;p6"/>
          <p:cNvCxnSpPr/>
          <p:nvPr/>
        </p:nvCxnSpPr>
        <p:spPr>
          <a:xfrm>
            <a:off x="6946276" y="2273543"/>
            <a:ext cx="1715557" cy="0"/>
          </a:xfrm>
          <a:prstGeom prst="straightConnector1">
            <a:avLst/>
          </a:prstGeom>
          <a:noFill/>
          <a:ln cap="flat" cmpd="sng" w="9525">
            <a:solidFill>
              <a:srgbClr val="0944A1"/>
            </a:solidFill>
            <a:prstDash val="solid"/>
            <a:round/>
            <a:headEnd len="sm" w="sm" type="none"/>
            <a:tailEnd len="med" w="med" type="oval"/>
          </a:ln>
        </p:spPr>
      </p:cxnSp>
      <p:cxnSp>
        <p:nvCxnSpPr>
          <p:cNvPr id="133" name="Google Shape;133;p6"/>
          <p:cNvCxnSpPr/>
          <p:nvPr/>
        </p:nvCxnSpPr>
        <p:spPr>
          <a:xfrm>
            <a:off x="6946276" y="4864278"/>
            <a:ext cx="1715557" cy="0"/>
          </a:xfrm>
          <a:prstGeom prst="straightConnector1">
            <a:avLst/>
          </a:prstGeom>
          <a:noFill/>
          <a:ln cap="flat" cmpd="sng" w="9525">
            <a:solidFill>
              <a:srgbClr val="0D5DDF"/>
            </a:solidFill>
            <a:prstDash val="solid"/>
            <a:round/>
            <a:headEnd len="sm" w="sm" type="none"/>
            <a:tailEnd len="med" w="med" type="oval"/>
          </a:ln>
        </p:spPr>
      </p:cxnSp>
      <p:grpSp>
        <p:nvGrpSpPr>
          <p:cNvPr id="134" name="Google Shape;134;p6"/>
          <p:cNvGrpSpPr/>
          <p:nvPr/>
        </p:nvGrpSpPr>
        <p:grpSpPr>
          <a:xfrm>
            <a:off x="3549528" y="971262"/>
            <a:ext cx="5086319" cy="5054003"/>
            <a:chOff x="2662212" y="676343"/>
            <a:chExt cx="3814835" cy="3790597"/>
          </a:xfrm>
        </p:grpSpPr>
        <p:sp>
          <p:nvSpPr>
            <p:cNvPr id="135" name="Google Shape;135;p6"/>
            <p:cNvSpPr/>
            <p:nvPr/>
          </p:nvSpPr>
          <p:spPr>
            <a:xfrm rot="3600185">
              <a:off x="3169983" y="1184511"/>
              <a:ext cx="2774659" cy="2774659"/>
            </a:xfrm>
            <a:prstGeom prst="blockArc">
              <a:avLst>
                <a:gd fmla="val 12622480" name="adj1"/>
                <a:gd fmla="val 19781569" name="adj2"/>
                <a:gd fmla="val 20773" name="adj3"/>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6"/>
            <p:cNvSpPr/>
            <p:nvPr/>
          </p:nvSpPr>
          <p:spPr>
            <a:xfrm rot="10800000">
              <a:off x="3183490" y="1163229"/>
              <a:ext cx="2774700" cy="2774700"/>
            </a:xfrm>
            <a:prstGeom prst="blockArc">
              <a:avLst>
                <a:gd fmla="val 12622480" name="adj1"/>
                <a:gd fmla="val 19662822" name="adj2"/>
                <a:gd fmla="val 20729" name="adj3"/>
              </a:avLst>
            </a:prstGeom>
            <a:solidFill>
              <a:srgbClr val="0D5DD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6"/>
            <p:cNvSpPr/>
            <p:nvPr/>
          </p:nvSpPr>
          <p:spPr>
            <a:xfrm rot="-3600185">
              <a:off x="3194618" y="1184114"/>
              <a:ext cx="2774659" cy="2774659"/>
            </a:xfrm>
            <a:prstGeom prst="blockArc">
              <a:avLst>
                <a:gd fmla="val 12622480" name="adj1"/>
                <a:gd fmla="val 19703271" name="adj2"/>
                <a:gd fmla="val 20851" name="adj3"/>
              </a:avLst>
            </a:prstGeom>
            <a:solidFill>
              <a:srgbClr val="307BF3"/>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8" name="Google Shape;138;p6"/>
            <p:cNvGrpSpPr/>
            <p:nvPr/>
          </p:nvGrpSpPr>
          <p:grpSpPr>
            <a:xfrm rot="-7200165">
              <a:off x="3337679" y="2826786"/>
              <a:ext cx="585010" cy="585535"/>
              <a:chOff x="1967628" y="812211"/>
              <a:chExt cx="587999" cy="587999"/>
            </a:xfrm>
          </p:grpSpPr>
          <p:sp>
            <p:nvSpPr>
              <p:cNvPr id="139" name="Google Shape;139;p6"/>
              <p:cNvSpPr/>
              <p:nvPr/>
            </p:nvSpPr>
            <p:spPr>
              <a:xfrm rot="39023">
                <a:off x="1970909" y="815492"/>
                <a:ext cx="581437" cy="581437"/>
              </a:xfrm>
              <a:prstGeom prst="pie">
                <a:avLst>
                  <a:gd fmla="val 6190354" name="adj1"/>
                  <a:gd fmla="val 14996165" name="adj2"/>
                </a:avLst>
              </a:prstGeom>
              <a:solidFill>
                <a:srgbClr val="307BF3"/>
              </a:solidFill>
              <a:ln>
                <a:noFill/>
              </a:ln>
              <a:effectLst>
                <a:outerShdw blurRad="142875" rotWithShape="0" algn="bl">
                  <a:srgbClr val="000000">
                    <a:alpha val="42352"/>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6"/>
              <p:cNvSpPr/>
              <p:nvPr/>
            </p:nvSpPr>
            <p:spPr>
              <a:xfrm rot="10800000">
                <a:off x="1970875" y="815525"/>
                <a:ext cx="581400" cy="581400"/>
              </a:xfrm>
              <a:prstGeom prst="pie">
                <a:avLst>
                  <a:gd fmla="val 4028252" name="adj1"/>
                  <a:gd fmla="val 17183677" name="adj2"/>
                </a:avLst>
              </a:prstGeom>
              <a:solidFill>
                <a:srgbClr val="307BF3"/>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41" name="Google Shape;141;p6"/>
            <p:cNvGrpSpPr/>
            <p:nvPr/>
          </p:nvGrpSpPr>
          <p:grpSpPr>
            <a:xfrm>
              <a:off x="4264097" y="1180331"/>
              <a:ext cx="585000" cy="585529"/>
              <a:chOff x="1970048" y="811613"/>
              <a:chExt cx="587999" cy="587999"/>
            </a:xfrm>
          </p:grpSpPr>
          <p:sp>
            <p:nvSpPr>
              <p:cNvPr id="142" name="Google Shape;142;p6"/>
              <p:cNvSpPr/>
              <p:nvPr/>
            </p:nvSpPr>
            <p:spPr>
              <a:xfrm rot="39023">
                <a:off x="1973329" y="814894"/>
                <a:ext cx="581437" cy="581437"/>
              </a:xfrm>
              <a:prstGeom prst="pie">
                <a:avLst>
                  <a:gd fmla="val 6190354" name="adj1"/>
                  <a:gd fmla="val 14996165" name="adj2"/>
                </a:avLst>
              </a:prstGeom>
              <a:solidFill>
                <a:srgbClr val="0944A1"/>
              </a:solidFill>
              <a:ln>
                <a:noFill/>
              </a:ln>
              <a:effectLst>
                <a:outerShdw blurRad="142875" rotWithShape="0" algn="bl">
                  <a:srgbClr val="000000">
                    <a:alpha val="42352"/>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6"/>
              <p:cNvSpPr/>
              <p:nvPr/>
            </p:nvSpPr>
            <p:spPr>
              <a:xfrm rot="10800000">
                <a:off x="1973295" y="814927"/>
                <a:ext cx="581400" cy="581400"/>
              </a:xfrm>
              <a:prstGeom prst="pie">
                <a:avLst>
                  <a:gd fmla="val 4028252" name="adj1"/>
                  <a:gd fmla="val 17183677" name="adj2"/>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44" name="Google Shape;144;p6"/>
            <p:cNvGrpSpPr/>
            <p:nvPr/>
          </p:nvGrpSpPr>
          <p:grpSpPr>
            <a:xfrm rot="7200165">
              <a:off x="5229931" y="2804716"/>
              <a:ext cx="585010" cy="585535"/>
              <a:chOff x="1977085" y="811649"/>
              <a:chExt cx="587999" cy="587999"/>
            </a:xfrm>
          </p:grpSpPr>
          <p:sp>
            <p:nvSpPr>
              <p:cNvPr id="145" name="Google Shape;145;p6"/>
              <p:cNvSpPr/>
              <p:nvPr/>
            </p:nvSpPr>
            <p:spPr>
              <a:xfrm rot="39023">
                <a:off x="1980366" y="814930"/>
                <a:ext cx="581437" cy="581437"/>
              </a:xfrm>
              <a:prstGeom prst="pie">
                <a:avLst>
                  <a:gd fmla="val 6190354" name="adj1"/>
                  <a:gd fmla="val 14996165" name="adj2"/>
                </a:avLst>
              </a:prstGeom>
              <a:solidFill>
                <a:srgbClr val="0D5DDF"/>
              </a:solidFill>
              <a:ln>
                <a:noFill/>
              </a:ln>
              <a:effectLst>
                <a:outerShdw blurRad="142875" rotWithShape="0" algn="bl">
                  <a:srgbClr val="000000">
                    <a:alpha val="42352"/>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6"/>
              <p:cNvSpPr/>
              <p:nvPr/>
            </p:nvSpPr>
            <p:spPr>
              <a:xfrm rot="10800000">
                <a:off x="1980332" y="814963"/>
                <a:ext cx="581400" cy="581400"/>
              </a:xfrm>
              <a:prstGeom prst="pie">
                <a:avLst>
                  <a:gd fmla="val 4028252" name="adj1"/>
                  <a:gd fmla="val 17183677" name="adj2"/>
                </a:avLst>
              </a:prstGeom>
              <a:solidFill>
                <a:srgbClr val="0D5DD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7" name="Google Shape;147;p6"/>
            <p:cNvSpPr txBox="1"/>
            <p:nvPr/>
          </p:nvSpPr>
          <p:spPr>
            <a:xfrm>
              <a:off x="4334550" y="1255312"/>
              <a:ext cx="509100" cy="267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2100"/>
                <a:buFont typeface="Arial"/>
                <a:buNone/>
              </a:pPr>
              <a:r>
                <a:rPr b="1" i="0" lang="es-EC" sz="2100" u="none" cap="none" strike="noStrike">
                  <a:solidFill>
                    <a:srgbClr val="FFFFFF"/>
                  </a:solidFill>
                  <a:latin typeface="Roboto"/>
                  <a:ea typeface="Roboto"/>
                  <a:cs typeface="Roboto"/>
                  <a:sym typeface="Roboto"/>
                </a:rPr>
                <a:t>03 </a:t>
              </a:r>
              <a:endParaRPr b="1" i="0" sz="2100" u="none" cap="none" strike="noStrike">
                <a:solidFill>
                  <a:srgbClr val="FFFFFF"/>
                </a:solidFill>
                <a:latin typeface="Roboto"/>
                <a:ea typeface="Roboto"/>
                <a:cs typeface="Roboto"/>
                <a:sym typeface="Roboto"/>
              </a:endParaRPr>
            </a:p>
          </p:txBody>
        </p:sp>
        <p:sp>
          <p:nvSpPr>
            <p:cNvPr id="148" name="Google Shape;148;p6"/>
            <p:cNvSpPr txBox="1"/>
            <p:nvPr/>
          </p:nvSpPr>
          <p:spPr>
            <a:xfrm>
              <a:off x="3375648" y="2887440"/>
              <a:ext cx="509100" cy="267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2100"/>
                <a:buFont typeface="Arial"/>
                <a:buNone/>
              </a:pPr>
              <a:r>
                <a:rPr b="1" i="0" lang="es-EC" sz="2100" u="none" cap="none" strike="noStrike">
                  <a:solidFill>
                    <a:srgbClr val="FFFFFF"/>
                  </a:solidFill>
                  <a:latin typeface="Roboto"/>
                  <a:ea typeface="Roboto"/>
                  <a:cs typeface="Roboto"/>
                  <a:sym typeface="Roboto"/>
                </a:rPr>
                <a:t>01 </a:t>
              </a:r>
              <a:endParaRPr b="1" i="0" sz="2100" u="none" cap="none" strike="noStrike">
                <a:solidFill>
                  <a:srgbClr val="FFFFFF"/>
                </a:solidFill>
                <a:latin typeface="Roboto"/>
                <a:ea typeface="Roboto"/>
                <a:cs typeface="Roboto"/>
                <a:sym typeface="Roboto"/>
              </a:endParaRPr>
            </a:p>
          </p:txBody>
        </p:sp>
        <p:sp>
          <p:nvSpPr>
            <p:cNvPr id="149" name="Google Shape;149;p6"/>
            <p:cNvSpPr txBox="1"/>
            <p:nvPr/>
          </p:nvSpPr>
          <p:spPr>
            <a:xfrm>
              <a:off x="5281877" y="2857865"/>
              <a:ext cx="509100" cy="267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2100"/>
                <a:buFont typeface="Arial"/>
                <a:buNone/>
              </a:pPr>
              <a:r>
                <a:rPr b="1" i="0" lang="es-EC" sz="2100" u="none" cap="none" strike="noStrike">
                  <a:solidFill>
                    <a:srgbClr val="FFFFFF"/>
                  </a:solidFill>
                  <a:latin typeface="Roboto"/>
                  <a:ea typeface="Roboto"/>
                  <a:cs typeface="Roboto"/>
                  <a:sym typeface="Roboto"/>
                </a:rPr>
                <a:t>02 </a:t>
              </a:r>
              <a:endParaRPr b="1" i="0" sz="2100" u="none" cap="none" strike="noStrike">
                <a:solidFill>
                  <a:srgbClr val="FFFFFF"/>
                </a:solidFill>
                <a:latin typeface="Roboto"/>
                <a:ea typeface="Roboto"/>
                <a:cs typeface="Roboto"/>
                <a:sym typeface="Roboto"/>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descr="https://lh3.googleusercontent.com/6pRPBR9GLR9WfUcyXCOSIUSw5ZJ5b_08AzRcfpBxIeFcxkCPn7KL-Lf9d9wVz4DN6yaeOpLclcbANja0-MCGNpbAtV_8uEd2zpWZOGRs7CtrcTprao30c3U9OigtYFP8aevUyeB3xyJFNKXB" id="154" name="Google Shape;154;p7"/>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9 de abril de 1865: termina la guerra de Secesión estadounidense, que  reforzaría la unión del país - El Orden Mundial - EOM" id="155" name="Google Shape;155;p7"/>
          <p:cNvPicPr preferRelativeResize="0"/>
          <p:nvPr/>
        </p:nvPicPr>
        <p:blipFill rotWithShape="1">
          <a:blip r:embed="rId4">
            <a:alphaModFix/>
          </a:blip>
          <a:srcRect b="0" l="0" r="0" t="0"/>
          <a:stretch/>
        </p:blipFill>
        <p:spPr>
          <a:xfrm>
            <a:off x="2014329" y="556590"/>
            <a:ext cx="8580449" cy="54785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descr="https://lh3.googleusercontent.com/6pRPBR9GLR9WfUcyXCOSIUSw5ZJ5b_08AzRcfpBxIeFcxkCPn7KL-Lf9d9wVz4DN6yaeOpLclcbANja0-MCGNpbAtV_8uEd2zpWZOGRs7CtrcTprao30c3U9OigtYFP8aevUyeB3xyJFNKXB" id="160" name="Google Shape;160;p8"/>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Don &amp; June Salvatori California Pharmacy Museum - Pharmacist John Pemberton  is credited with inventing Coca Cola on this date in 1886! | Facebook" id="161" name="Google Shape;161;p8"/>
          <p:cNvPicPr preferRelativeResize="0"/>
          <p:nvPr/>
        </p:nvPicPr>
        <p:blipFill rotWithShape="1">
          <a:blip r:embed="rId4">
            <a:alphaModFix/>
          </a:blip>
          <a:srcRect b="0" l="0" r="0" t="0"/>
          <a:stretch/>
        </p:blipFill>
        <p:spPr>
          <a:xfrm>
            <a:off x="1007165" y="702366"/>
            <a:ext cx="9381985" cy="488707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descr="https://lh3.googleusercontent.com/6pRPBR9GLR9WfUcyXCOSIUSw5ZJ5b_08AzRcfpBxIeFcxkCPn7KL-Lf9d9wVz4DN6yaeOpLclcbANja0-MCGNpbAtV_8uEd2zpWZOGRs7CtrcTprao30c3U9OigtYFP8aevUyeB3xyJFNKXB" id="166" name="Google Shape;166;p9"/>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El triste final de John Pemberton, el inventor de Coca-Cola" id="167" name="Google Shape;167;p9"/>
          <p:cNvPicPr preferRelativeResize="0"/>
          <p:nvPr/>
        </p:nvPicPr>
        <p:blipFill rotWithShape="1">
          <a:blip r:embed="rId4">
            <a:alphaModFix/>
          </a:blip>
          <a:srcRect b="0" l="0" r="0" t="0"/>
          <a:stretch/>
        </p:blipFill>
        <p:spPr>
          <a:xfrm>
            <a:off x="3458818" y="539258"/>
            <a:ext cx="4775546" cy="5232892"/>
          </a:xfrm>
          <a:prstGeom prst="rect">
            <a:avLst/>
          </a:prstGeom>
          <a:noFill/>
          <a:ln>
            <a:noFill/>
          </a:ln>
        </p:spPr>
      </p:pic>
      <p:pic>
        <p:nvPicPr>
          <p:cNvPr descr="Dólar" id="168" name="Google Shape;168;p9"/>
          <p:cNvPicPr preferRelativeResize="0"/>
          <p:nvPr/>
        </p:nvPicPr>
        <p:blipFill rotWithShape="1">
          <a:blip r:embed="rId5">
            <a:alphaModFix/>
          </a:blip>
          <a:srcRect b="0" l="0" r="0" t="0"/>
          <a:stretch/>
        </p:blipFill>
        <p:spPr>
          <a:xfrm>
            <a:off x="9298782" y="3155704"/>
            <a:ext cx="914400" cy="914400"/>
          </a:xfrm>
          <a:prstGeom prst="rect">
            <a:avLst/>
          </a:prstGeom>
          <a:noFill/>
          <a:ln>
            <a:noFill/>
          </a:ln>
        </p:spPr>
      </p:pic>
      <p:pic>
        <p:nvPicPr>
          <p:cNvPr descr="Medicina" id="169" name="Google Shape;169;p9"/>
          <p:cNvPicPr preferRelativeResize="0"/>
          <p:nvPr/>
        </p:nvPicPr>
        <p:blipFill rotWithShape="1">
          <a:blip r:embed="rId6">
            <a:alphaModFix/>
          </a:blip>
          <a:srcRect b="0" l="0" r="0" t="0"/>
          <a:stretch/>
        </p:blipFill>
        <p:spPr>
          <a:xfrm>
            <a:off x="1159564" y="2865782"/>
            <a:ext cx="1716157" cy="171615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descr="https://lh3.googleusercontent.com/6pRPBR9GLR9WfUcyXCOSIUSw5ZJ5b_08AzRcfpBxIeFcxkCPn7KL-Lf9d9wVz4DN6yaeOpLclcbANja0-MCGNpbAtV_8uEd2zpWZOGRs7CtrcTprao30c3U9OigtYFP8aevUyeB3xyJFNKXB" id="174" name="Google Shape;174;p10"/>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Cuántos intentos fallidos puede soportar la estructura de tu negocio? -  Joel Pinto Romero" id="175" name="Google Shape;175;p10"/>
          <p:cNvPicPr preferRelativeResize="0"/>
          <p:nvPr/>
        </p:nvPicPr>
        <p:blipFill rotWithShape="1">
          <a:blip r:embed="rId4">
            <a:alphaModFix/>
          </a:blip>
          <a:srcRect b="0" l="0" r="0" t="0"/>
          <a:stretch/>
        </p:blipFill>
        <p:spPr>
          <a:xfrm>
            <a:off x="1113183" y="1099931"/>
            <a:ext cx="9719909" cy="477895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descr="https://lh3.googleusercontent.com/6pRPBR9GLR9WfUcyXCOSIUSw5ZJ5b_08AzRcfpBxIeFcxkCPn7KL-Lf9d9wVz4DN6yaeOpLclcbANja0-MCGNpbAtV_8uEd2zpWZOGRs7CtrcTprao30c3U9OigtYFP8aevUyeB3xyJFNKXB" id="180" name="Google Shape;180;p11"/>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Cuatro Pasos Para Saber si tu Idea de Negocio es Buena - ActionCOACH María  Inés Morán" id="181" name="Google Shape;181;p11"/>
          <p:cNvPicPr preferRelativeResize="0"/>
          <p:nvPr/>
        </p:nvPicPr>
        <p:blipFill rotWithShape="1">
          <a:blip r:embed="rId4">
            <a:alphaModFix/>
          </a:blip>
          <a:srcRect b="0" l="0" r="0" t="0"/>
          <a:stretch/>
        </p:blipFill>
        <p:spPr>
          <a:xfrm>
            <a:off x="1918795" y="344557"/>
            <a:ext cx="8744444" cy="5791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descr="https://lh3.googleusercontent.com/6pRPBR9GLR9WfUcyXCOSIUSw5ZJ5b_08AzRcfpBxIeFcxkCPn7KL-Lf9d9wVz4DN6yaeOpLclcbANja0-MCGNpbAtV_8uEd2zpWZOGRs7CtrcTprao30c3U9OigtYFP8aevUyeB3xyJFNKXB" id="186" name="Google Shape;186;p12"/>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Científicos logran sintetizar cocaína a partir de una planta de tabaco  genéticamente modificada | Ciencia y Ecología | DW | 29.11.2022" id="187" name="Google Shape;187;p12"/>
          <p:cNvPicPr preferRelativeResize="0"/>
          <p:nvPr/>
        </p:nvPicPr>
        <p:blipFill rotWithShape="1">
          <a:blip r:embed="rId4">
            <a:alphaModFix/>
          </a:blip>
          <a:srcRect b="0" l="0" r="0" t="0"/>
          <a:stretch/>
        </p:blipFill>
        <p:spPr>
          <a:xfrm>
            <a:off x="1219200" y="665367"/>
            <a:ext cx="8958469" cy="503352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descr="https://lh3.googleusercontent.com/6pRPBR9GLR9WfUcyXCOSIUSw5ZJ5b_08AzRcfpBxIeFcxkCPn7KL-Lf9d9wVz4DN6yaeOpLclcbANja0-MCGNpbAtV_8uEd2zpWZOGRs7CtrcTprao30c3U9OigtYFP8aevUyeB3xyJFNKXB" id="192" name="Google Shape;192;p13"/>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Coca Cola, la idea del billón de dólares" id="193" name="Google Shape;193;p13"/>
          <p:cNvPicPr preferRelativeResize="0"/>
          <p:nvPr/>
        </p:nvPicPr>
        <p:blipFill rotWithShape="1">
          <a:blip r:embed="rId4">
            <a:alphaModFix/>
          </a:blip>
          <a:srcRect b="0" l="0" r="0" t="0"/>
          <a:stretch/>
        </p:blipFill>
        <p:spPr>
          <a:xfrm>
            <a:off x="3957638" y="862013"/>
            <a:ext cx="4276725" cy="51339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descr="https://lh3.googleusercontent.com/6pRPBR9GLR9WfUcyXCOSIUSw5ZJ5b_08AzRcfpBxIeFcxkCPn7KL-Lf9d9wVz4DN6yaeOpLclcbANja0-MCGNpbAtV_8uEd2zpWZOGRs7CtrcTprao30c3U9OigtYFP8aevUyeB3xyJFNKXB" id="198" name="Google Shape;198;p14"/>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Coca-Cola, 130 años de historia y un valor de mercado superior a los 1.000  millones de dólares" id="199" name="Google Shape;199;p14"/>
          <p:cNvPicPr preferRelativeResize="0"/>
          <p:nvPr/>
        </p:nvPicPr>
        <p:blipFill rotWithShape="1">
          <a:blip r:embed="rId4">
            <a:alphaModFix/>
          </a:blip>
          <a:srcRect b="0" l="0" r="0" t="0"/>
          <a:stretch/>
        </p:blipFill>
        <p:spPr>
          <a:xfrm>
            <a:off x="1431235" y="522173"/>
            <a:ext cx="7874690" cy="490707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pic>
        <p:nvPicPr>
          <p:cNvPr descr="https://lh3.googleusercontent.com/6pRPBR9GLR9WfUcyXCOSIUSw5ZJ5b_08AzRcfpBxIeFcxkCPn7KL-Lf9d9wVz4DN6yaeOpLclcbANja0-MCGNpbAtV_8uEd2zpWZOGRs7CtrcTprao30c3U9OigtYFP8aevUyeB3xyJFNKXB" id="204" name="Google Shape;204;p15"/>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La historia detrás de la evolución de la botella de Coca-Cola" id="205" name="Google Shape;205;p15"/>
          <p:cNvPicPr preferRelativeResize="0"/>
          <p:nvPr/>
        </p:nvPicPr>
        <p:blipFill rotWithShape="1">
          <a:blip r:embed="rId4">
            <a:alphaModFix/>
          </a:blip>
          <a:srcRect b="0" l="0" r="0" t="0"/>
          <a:stretch/>
        </p:blipFill>
        <p:spPr>
          <a:xfrm>
            <a:off x="1656521" y="1490352"/>
            <a:ext cx="7288695" cy="442889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descr="https://lh3.googleusercontent.com/6pRPBR9GLR9WfUcyXCOSIUSw5ZJ5b_08AzRcfpBxIeFcxkCPn7KL-Lf9d9wVz4DN6yaeOpLclcbANja0-MCGNpbAtV_8uEd2zpWZOGRs7CtrcTprao30c3U9OigtYFP8aevUyeB3xyJFNKXB" id="210" name="Google Shape;210;p16"/>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211" name="Google Shape;211;p16"/>
          <p:cNvPicPr preferRelativeResize="0"/>
          <p:nvPr/>
        </p:nvPicPr>
        <p:blipFill rotWithShape="1">
          <a:blip r:embed="rId4">
            <a:alphaModFix/>
          </a:blip>
          <a:srcRect b="0" l="0" r="0" t="0"/>
          <a:stretch/>
        </p:blipFill>
        <p:spPr>
          <a:xfrm>
            <a:off x="3855459" y="400874"/>
            <a:ext cx="4493412" cy="603968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descr="https://lh3.googleusercontent.com/6pRPBR9GLR9WfUcyXCOSIUSw5ZJ5b_08AzRcfpBxIeFcxkCPn7KL-Lf9d9wVz4DN6yaeOpLclcbANja0-MCGNpbAtV_8uEd2zpWZOGRs7CtrcTprao30c3U9OigtYFP8aevUyeB3xyJFNKXB" id="216" name="Google Shape;216;p1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17" name="Google Shape;217;p17"/>
          <p:cNvSpPr txBox="1"/>
          <p:nvPr/>
        </p:nvSpPr>
        <p:spPr>
          <a:xfrm>
            <a:off x="377687" y="1783140"/>
            <a:ext cx="11436625"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s-EC" sz="1600" u="none" cap="none" strike="noStrike">
                <a:solidFill>
                  <a:srgbClr val="212529"/>
                </a:solidFill>
                <a:latin typeface="Montserrat"/>
                <a:ea typeface="Montserrat"/>
                <a:cs typeface="Montserrat"/>
                <a:sym typeface="Montserrat"/>
              </a:rPr>
              <a:t>Proporcionará apoyo analítico a 190 centros productores en 37 países del continente americano.</a:t>
            </a:r>
            <a:br>
              <a:rPr b="1" i="0" lang="es-EC" sz="1600" u="none" cap="none" strike="noStrike">
                <a:solidFill>
                  <a:srgbClr val="212529"/>
                </a:solidFill>
                <a:latin typeface="Montserrat"/>
                <a:ea typeface="Montserrat"/>
                <a:cs typeface="Montserrat"/>
                <a:sym typeface="Montserrat"/>
              </a:rPr>
            </a:br>
            <a:endParaRPr b="1" i="0" sz="1600" u="none" cap="none" strike="noStrike">
              <a:solidFill>
                <a:srgbClr val="212529"/>
              </a:solidFill>
              <a:latin typeface="Montserrat"/>
              <a:ea typeface="Montserrat"/>
              <a:cs typeface="Montserrat"/>
              <a:sym typeface="Montserrat"/>
            </a:endParaRPr>
          </a:p>
          <a:p>
            <a:pPr indent="0" lvl="0" marL="0" marR="0" rtl="0" algn="l">
              <a:spcBef>
                <a:spcPts val="0"/>
              </a:spcBef>
              <a:spcAft>
                <a:spcPts val="0"/>
              </a:spcAft>
              <a:buNone/>
            </a:pPr>
            <a:r>
              <a:rPr b="1" i="0" lang="es-EC" sz="1600" u="none" cap="none" strike="noStrike">
                <a:solidFill>
                  <a:srgbClr val="212529"/>
                </a:solidFill>
                <a:latin typeface="Montserrat"/>
                <a:ea typeface="Montserrat"/>
                <a:cs typeface="Montserrat"/>
                <a:sym typeface="Montserrat"/>
              </a:rPr>
              <a:t>Con sede en la Ciudad de México, Coca-Cola inauguró el Laboratorio de Servicios Analíticos para América, que en una extensión de </a:t>
            </a:r>
            <a:r>
              <a:rPr b="1" i="0" lang="es-EC" sz="1600" u="none" cap="none" strike="noStrike">
                <a:solidFill>
                  <a:srgbClr val="FF0000"/>
                </a:solidFill>
                <a:latin typeface="Montserrat"/>
                <a:ea typeface="Montserrat"/>
                <a:cs typeface="Montserrat"/>
                <a:sym typeface="Montserrat"/>
              </a:rPr>
              <a:t>2,800 m2 y con una inversión de ocho millones de dólares,</a:t>
            </a:r>
            <a:r>
              <a:rPr b="1" i="0" lang="es-EC" sz="1600" u="none" cap="none" strike="noStrike">
                <a:solidFill>
                  <a:srgbClr val="212529"/>
                </a:solidFill>
                <a:latin typeface="Montserrat"/>
                <a:ea typeface="Montserrat"/>
                <a:cs typeface="Montserrat"/>
                <a:sym typeface="Montserrat"/>
              </a:rPr>
              <a:t> dará apoyo a 190 centros productores en 37 países del continente, con la realización aproximada de seis mil 500 muestra al mes.</a:t>
            </a:r>
            <a:endParaRPr/>
          </a:p>
          <a:p>
            <a:pPr indent="0" lvl="0" marL="0" marR="0" rtl="0" algn="l">
              <a:spcBef>
                <a:spcPts val="0"/>
              </a:spcBef>
              <a:spcAft>
                <a:spcPts val="0"/>
              </a:spcAft>
              <a:buNone/>
            </a:pPr>
            <a:r>
              <a:t/>
            </a:r>
            <a:endParaRPr b="1" i="0" sz="1600" u="none" cap="none" strike="noStrike">
              <a:solidFill>
                <a:srgbClr val="212529"/>
              </a:solidFill>
              <a:latin typeface="Montserrat"/>
              <a:ea typeface="Montserrat"/>
              <a:cs typeface="Montserrat"/>
              <a:sym typeface="Montserrat"/>
            </a:endParaRPr>
          </a:p>
          <a:p>
            <a:pPr indent="0" lvl="0" marL="0" marR="0" rtl="0" algn="l">
              <a:spcBef>
                <a:spcPts val="0"/>
              </a:spcBef>
              <a:spcAft>
                <a:spcPts val="0"/>
              </a:spcAft>
              <a:buNone/>
            </a:pPr>
            <a:r>
              <a:rPr b="1" i="0" lang="es-EC" sz="1600" u="none" cap="none" strike="noStrike">
                <a:solidFill>
                  <a:srgbClr val="212529"/>
                </a:solidFill>
                <a:latin typeface="Montserrat"/>
                <a:ea typeface="Montserrat"/>
                <a:cs typeface="Montserrat"/>
                <a:sym typeface="Montserrat"/>
              </a:rPr>
              <a:t>Brian Smith, presidente de Coca-Cola de México, en compañía de Antonio Morales de la Peña, titular de la Procuraduría Federal del Consumidor (PROFECO), afirmó: “Con el nuevo Centro de Servicios Analíticos de Calidad Global, queremos avalar ante las autoridades que, desde México para América, estamos garantizando la protección al consumidor con el tangible respaldo de la más moderna tecnología para la investigación y análisis en todos nuestros ingredientes”.</a:t>
            </a:r>
            <a:endParaRPr/>
          </a:p>
          <a:p>
            <a:pPr indent="0" lvl="0" marL="0" marR="0" rtl="0" algn="l">
              <a:spcBef>
                <a:spcPts val="0"/>
              </a:spcBef>
              <a:spcAft>
                <a:spcPts val="0"/>
              </a:spcAft>
              <a:buNone/>
            </a:pPr>
            <a:r>
              <a:rPr b="1" i="0" lang="es-EC" sz="1600" u="none" cap="none" strike="noStrike">
                <a:solidFill>
                  <a:srgbClr val="212529"/>
                </a:solidFill>
                <a:latin typeface="Montserrat"/>
                <a:ea typeface="Montserrat"/>
                <a:cs typeface="Montserrat"/>
                <a:sym typeface="Montserrat"/>
              </a:rPr>
              <a:t>La tecnología disponible permitirá incrementar sustancialmente su capacidad para analizar más muestras, y una mayor variedad de programas de monitoreo, así como la adición de equipos con detección de masas que brindan versatilidad y una gran exactitud, hasta identificar partes por trillón, en los resultados de todas las muestras, explicó Josefina Muñoz, directora del nuevo laboratorio.</a:t>
            </a:r>
            <a:endParaRPr/>
          </a:p>
        </p:txBody>
      </p:sp>
      <p:sp>
        <p:nvSpPr>
          <p:cNvPr id="218" name="Google Shape;218;p17"/>
          <p:cNvSpPr txBox="1"/>
          <p:nvPr/>
        </p:nvSpPr>
        <p:spPr>
          <a:xfrm>
            <a:off x="2034209" y="416987"/>
            <a:ext cx="7931426"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s-EC" sz="2800" u="none" cap="none" strike="noStrike">
                <a:solidFill>
                  <a:srgbClr val="FF0000"/>
                </a:solidFill>
                <a:latin typeface="Montserrat"/>
                <a:ea typeface="Montserrat"/>
                <a:cs typeface="Montserrat"/>
                <a:sym typeface="Montserrat"/>
              </a:rPr>
              <a:t>Coca-Cola inauguró su Laboratorio de Servicios Analíticos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18"/>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24" name="Google Shape;224;p18"/>
          <p:cNvSpPr/>
          <p:nvPr/>
        </p:nvSpPr>
        <p:spPr>
          <a:xfrm>
            <a:off x="569175" y="2505670"/>
            <a:ext cx="11053668"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FFFFFF"/>
              </a:buClr>
              <a:buSzPts val="5400"/>
              <a:buFont typeface="Calibri"/>
              <a:buNone/>
            </a:pPr>
            <a:r>
              <a:rPr b="1" i="0" lang="es-EC" sz="5400" u="none" cap="none" strike="noStrike">
                <a:solidFill>
                  <a:srgbClr val="FFFFFF"/>
                </a:solidFill>
                <a:latin typeface="Calibri"/>
                <a:ea typeface="Calibri"/>
                <a:cs typeface="Calibri"/>
                <a:sym typeface="Calibri"/>
              </a:rPr>
              <a:t>REQUISITOS RELATIVOS A LA GESTIÓN</a:t>
            </a:r>
            <a:endParaRPr b="0" i="0" sz="1800" u="none" cap="none" strike="noStrike">
              <a:solidFill>
                <a:schemeClr val="dk1"/>
              </a:solidFill>
              <a:latin typeface="Calibri"/>
              <a:ea typeface="Calibri"/>
              <a:cs typeface="Calibri"/>
              <a:sym typeface="Calibri"/>
            </a:endParaRPr>
          </a:p>
        </p:txBody>
      </p:sp>
      <p:pic>
        <p:nvPicPr>
          <p:cNvPr descr="Periódico" id="225" name="Google Shape;225;p18"/>
          <p:cNvPicPr preferRelativeResize="0"/>
          <p:nvPr/>
        </p:nvPicPr>
        <p:blipFill rotWithShape="1">
          <a:blip r:embed="rId4">
            <a:alphaModFix/>
          </a:blip>
          <a:srcRect b="0" l="0" r="0" t="0"/>
          <a:stretch/>
        </p:blipFill>
        <p:spPr>
          <a:xfrm>
            <a:off x="5181599" y="3534507"/>
            <a:ext cx="1726809" cy="172680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19"/>
          <p:cNvPicPr preferRelativeResize="0"/>
          <p:nvPr/>
        </p:nvPicPr>
        <p:blipFill rotWithShape="1">
          <a:blip r:embed="rId3">
            <a:alphaModFix/>
          </a:blip>
          <a:srcRect b="0" l="0" r="0" t="0"/>
          <a:stretch/>
        </p:blipFill>
        <p:spPr>
          <a:xfrm>
            <a:off x="0" y="0"/>
            <a:ext cx="12192000" cy="6858038"/>
          </a:xfrm>
          <a:prstGeom prst="rect">
            <a:avLst/>
          </a:prstGeom>
          <a:noFill/>
          <a:ln>
            <a:noFill/>
          </a:ln>
        </p:spPr>
      </p:pic>
      <p:sp>
        <p:nvSpPr>
          <p:cNvPr id="231" name="Google Shape;231;p19"/>
          <p:cNvSpPr txBox="1"/>
          <p:nvPr>
            <p:ph type="title"/>
          </p:nvPr>
        </p:nvSpPr>
        <p:spPr>
          <a:xfrm>
            <a:off x="570914" y="407759"/>
            <a:ext cx="3044484" cy="1001575"/>
          </a:xfrm>
          <a:prstGeom prst="rect">
            <a:avLst/>
          </a:prstGeom>
          <a:solidFill>
            <a:srgbClr val="FFF2CC"/>
          </a:solid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3B3835"/>
              </a:buClr>
              <a:buSzPct val="111111"/>
              <a:buFont typeface="Calibri"/>
              <a:buNone/>
            </a:pPr>
            <a:r>
              <a:rPr lang="es-EC">
                <a:solidFill>
                  <a:srgbClr val="3B3835"/>
                </a:solidFill>
                <a:latin typeface="Calibri"/>
                <a:ea typeface="Calibri"/>
                <a:cs typeface="Calibri"/>
                <a:sym typeface="Calibri"/>
              </a:rPr>
              <a:t>Organización</a:t>
            </a:r>
            <a:endParaRPr>
              <a:latin typeface="Calibri"/>
              <a:ea typeface="Calibri"/>
              <a:cs typeface="Calibri"/>
              <a:sym typeface="Calibri"/>
            </a:endParaRPr>
          </a:p>
        </p:txBody>
      </p:sp>
      <p:sp>
        <p:nvSpPr>
          <p:cNvPr id="232" name="Google Shape;232;p19"/>
          <p:cNvSpPr txBox="1"/>
          <p:nvPr/>
        </p:nvSpPr>
        <p:spPr>
          <a:xfrm>
            <a:off x="2093156" y="4726689"/>
            <a:ext cx="27719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800"/>
              <a:buFont typeface="Calibri"/>
              <a:buNone/>
            </a:pPr>
            <a:r>
              <a:rPr b="0" i="0" lang="es-EC" sz="1800" u="none" cap="none" strike="noStrike">
                <a:solidFill>
                  <a:schemeClr val="lt1"/>
                </a:solidFill>
                <a:latin typeface="Calibri"/>
                <a:ea typeface="Calibri"/>
                <a:cs typeface="Calibri"/>
                <a:sym typeface="Calibri"/>
              </a:rPr>
              <a:t>Cumplimiento de requisitos</a:t>
            </a:r>
            <a:endParaRPr b="0" i="0" sz="1800" u="none" cap="none" strike="noStrike">
              <a:solidFill>
                <a:schemeClr val="dk1"/>
              </a:solidFill>
              <a:latin typeface="Calibri"/>
              <a:ea typeface="Calibri"/>
              <a:cs typeface="Calibri"/>
              <a:sym typeface="Calibri"/>
            </a:endParaRPr>
          </a:p>
        </p:txBody>
      </p:sp>
      <p:pic>
        <p:nvPicPr>
          <p:cNvPr descr="Martillo de juez" id="233" name="Google Shape;233;p19"/>
          <p:cNvPicPr preferRelativeResize="0"/>
          <p:nvPr/>
        </p:nvPicPr>
        <p:blipFill rotWithShape="1">
          <a:blip r:embed="rId4">
            <a:alphaModFix/>
          </a:blip>
          <a:srcRect b="0" l="0" r="0" t="0"/>
          <a:stretch/>
        </p:blipFill>
        <p:spPr>
          <a:xfrm>
            <a:off x="8142849" y="1860453"/>
            <a:ext cx="914400" cy="914400"/>
          </a:xfrm>
          <a:prstGeom prst="rect">
            <a:avLst/>
          </a:prstGeom>
          <a:noFill/>
          <a:ln>
            <a:noFill/>
          </a:ln>
        </p:spPr>
      </p:pic>
      <p:pic>
        <p:nvPicPr>
          <p:cNvPr descr="Conectado" id="234" name="Google Shape;234;p19"/>
          <p:cNvPicPr preferRelativeResize="0"/>
          <p:nvPr/>
        </p:nvPicPr>
        <p:blipFill rotWithShape="1">
          <a:blip r:embed="rId5">
            <a:alphaModFix/>
          </a:blip>
          <a:srcRect b="0" l="0" r="0" t="0"/>
          <a:stretch/>
        </p:blipFill>
        <p:spPr>
          <a:xfrm>
            <a:off x="9563686" y="3310227"/>
            <a:ext cx="677594" cy="677594"/>
          </a:xfrm>
          <a:prstGeom prst="rect">
            <a:avLst/>
          </a:prstGeom>
          <a:noFill/>
          <a:ln>
            <a:noFill/>
          </a:ln>
        </p:spPr>
      </p:pic>
      <p:pic>
        <p:nvPicPr>
          <p:cNvPr descr="Marca de verificación" id="235" name="Google Shape;235;p19"/>
          <p:cNvPicPr preferRelativeResize="0"/>
          <p:nvPr/>
        </p:nvPicPr>
        <p:blipFill rotWithShape="1">
          <a:blip r:embed="rId6">
            <a:alphaModFix/>
          </a:blip>
          <a:srcRect b="0" l="0" r="0" t="0"/>
          <a:stretch/>
        </p:blipFill>
        <p:spPr>
          <a:xfrm>
            <a:off x="7804052" y="4695037"/>
            <a:ext cx="677594" cy="677594"/>
          </a:xfrm>
          <a:prstGeom prst="rect">
            <a:avLst/>
          </a:prstGeom>
          <a:noFill/>
          <a:ln>
            <a:noFill/>
          </a:ln>
        </p:spPr>
      </p:pic>
      <p:grpSp>
        <p:nvGrpSpPr>
          <p:cNvPr id="236" name="Google Shape;236;p19"/>
          <p:cNvGrpSpPr/>
          <p:nvPr/>
        </p:nvGrpSpPr>
        <p:grpSpPr>
          <a:xfrm>
            <a:off x="2693227" y="720108"/>
            <a:ext cx="6805545" cy="5417781"/>
            <a:chOff x="661227" y="442"/>
            <a:chExt cx="6805545" cy="5417781"/>
          </a:xfrm>
        </p:grpSpPr>
        <p:sp>
          <p:nvSpPr>
            <p:cNvPr id="237" name="Google Shape;237;p19"/>
            <p:cNvSpPr/>
            <p:nvPr/>
          </p:nvSpPr>
          <p:spPr>
            <a:xfrm>
              <a:off x="661227" y="442"/>
              <a:ext cx="6315075" cy="574097"/>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38" name="Google Shape;238;p19"/>
            <p:cNvSpPr txBox="1"/>
            <p:nvPr/>
          </p:nvSpPr>
          <p:spPr>
            <a:xfrm>
              <a:off x="661227" y="442"/>
              <a:ext cx="6315075" cy="574097"/>
            </a:xfrm>
            <a:prstGeom prst="rect">
              <a:avLst/>
            </a:prstGeom>
            <a:noFill/>
            <a:ln>
              <a:noFill/>
            </a:ln>
          </p:spPr>
          <p:txBody>
            <a:bodyPr anchorCtr="0" anchor="b" bIns="99050" lIns="99050" spcFirstLastPara="1" rIns="99050" wrap="square" tIns="99050">
              <a:noAutofit/>
            </a:bodyPr>
            <a:lstStyle/>
            <a:p>
              <a:pPr indent="0" lvl="0" marL="0" marR="0" rtl="0" algn="l">
                <a:lnSpc>
                  <a:spcPct val="90000"/>
                </a:lnSpc>
                <a:spcBef>
                  <a:spcPts val="0"/>
                </a:spcBef>
                <a:spcAft>
                  <a:spcPts val="0"/>
                </a:spcAft>
                <a:buClr>
                  <a:schemeClr val="dk1"/>
                </a:buClr>
                <a:buSzPts val="2600"/>
                <a:buFont typeface="Calibri"/>
                <a:buNone/>
              </a:pPr>
              <a:r>
                <a:t/>
              </a:r>
              <a:endParaRPr b="0" i="0" sz="2600" u="none" cap="none" strike="noStrike">
                <a:solidFill>
                  <a:schemeClr val="dk1"/>
                </a:solidFill>
                <a:latin typeface="Calibri"/>
                <a:ea typeface="Calibri"/>
                <a:cs typeface="Calibri"/>
                <a:sym typeface="Calibri"/>
              </a:endParaRPr>
            </a:p>
          </p:txBody>
        </p:sp>
        <p:sp>
          <p:nvSpPr>
            <p:cNvPr id="239" name="Google Shape;239;p19"/>
            <p:cNvSpPr/>
            <p:nvPr/>
          </p:nvSpPr>
          <p:spPr>
            <a:xfrm>
              <a:off x="661227" y="574540"/>
              <a:ext cx="1477727" cy="1169458"/>
            </a:xfrm>
            <a:prstGeom prst="chevron">
              <a:avLst>
                <a:gd fmla="val 70610" name="adj"/>
              </a:avLst>
            </a:prstGeom>
            <a:solidFill>
              <a:srgbClr val="599BD5"/>
            </a:solidFill>
            <a:ln cap="flat" cmpd="sng" w="12700">
              <a:solidFill>
                <a:srgbClr val="599BD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40" name="Google Shape;240;p19"/>
            <p:cNvSpPr/>
            <p:nvPr/>
          </p:nvSpPr>
          <p:spPr>
            <a:xfrm>
              <a:off x="1548845" y="574540"/>
              <a:ext cx="1477727" cy="1169458"/>
            </a:xfrm>
            <a:prstGeom prst="chevron">
              <a:avLst>
                <a:gd fmla="val 70610" name="adj"/>
              </a:avLst>
            </a:prstGeom>
            <a:solidFill>
              <a:srgbClr val="57A3D3"/>
            </a:solidFill>
            <a:ln cap="flat" cmpd="sng" w="12700">
              <a:solidFill>
                <a:srgbClr val="57A3D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41" name="Google Shape;241;p19"/>
            <p:cNvSpPr/>
            <p:nvPr/>
          </p:nvSpPr>
          <p:spPr>
            <a:xfrm>
              <a:off x="2437166" y="574540"/>
              <a:ext cx="1477727" cy="1169458"/>
            </a:xfrm>
            <a:prstGeom prst="chevron">
              <a:avLst>
                <a:gd fmla="val 70610" name="adj"/>
              </a:avLst>
            </a:prstGeom>
            <a:solidFill>
              <a:srgbClr val="56ADD1"/>
            </a:solidFill>
            <a:ln cap="flat" cmpd="sng" w="12700">
              <a:solidFill>
                <a:srgbClr val="56ADD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42" name="Google Shape;242;p19"/>
            <p:cNvSpPr/>
            <p:nvPr/>
          </p:nvSpPr>
          <p:spPr>
            <a:xfrm>
              <a:off x="3324785" y="574540"/>
              <a:ext cx="1477727" cy="1169458"/>
            </a:xfrm>
            <a:prstGeom prst="chevron">
              <a:avLst>
                <a:gd fmla="val 70610" name="adj"/>
              </a:avLst>
            </a:prstGeom>
            <a:solidFill>
              <a:srgbClr val="54B8D0"/>
            </a:solidFill>
            <a:ln cap="flat" cmpd="sng" w="12700">
              <a:solidFill>
                <a:srgbClr val="54B8D0"/>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43" name="Google Shape;243;p19"/>
            <p:cNvSpPr/>
            <p:nvPr/>
          </p:nvSpPr>
          <p:spPr>
            <a:xfrm>
              <a:off x="4213105" y="574540"/>
              <a:ext cx="1477727" cy="1169458"/>
            </a:xfrm>
            <a:prstGeom prst="chevron">
              <a:avLst>
                <a:gd fmla="val 70610" name="adj"/>
              </a:avLst>
            </a:prstGeom>
            <a:solidFill>
              <a:srgbClr val="53C1CE"/>
            </a:solidFill>
            <a:ln cap="flat" cmpd="sng" w="12700">
              <a:solidFill>
                <a:srgbClr val="53C1CE"/>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44" name="Google Shape;244;p19"/>
            <p:cNvSpPr/>
            <p:nvPr/>
          </p:nvSpPr>
          <p:spPr>
            <a:xfrm>
              <a:off x="5100724" y="574540"/>
              <a:ext cx="1477727" cy="1169458"/>
            </a:xfrm>
            <a:prstGeom prst="chevron">
              <a:avLst>
                <a:gd fmla="val 70610" name="adj"/>
              </a:avLst>
            </a:prstGeom>
            <a:solidFill>
              <a:srgbClr val="52CBCC"/>
            </a:solidFill>
            <a:ln cap="flat" cmpd="sng" w="12700">
              <a:solidFill>
                <a:srgbClr val="52CBCC"/>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45" name="Google Shape;245;p19"/>
            <p:cNvSpPr/>
            <p:nvPr/>
          </p:nvSpPr>
          <p:spPr>
            <a:xfrm>
              <a:off x="5989045" y="574540"/>
              <a:ext cx="1477727" cy="1169458"/>
            </a:xfrm>
            <a:prstGeom prst="chevron">
              <a:avLst>
                <a:gd fmla="val 70610" name="adj"/>
              </a:avLst>
            </a:prstGeom>
            <a:solidFill>
              <a:srgbClr val="51CABF"/>
            </a:solidFill>
            <a:ln cap="flat" cmpd="sng" w="12700">
              <a:solidFill>
                <a:srgbClr val="51CAB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46" name="Google Shape;246;p19"/>
            <p:cNvSpPr/>
            <p:nvPr/>
          </p:nvSpPr>
          <p:spPr>
            <a:xfrm>
              <a:off x="661227" y="691486"/>
              <a:ext cx="6397170" cy="935566"/>
            </a:xfrm>
            <a:prstGeom prst="rect">
              <a:avLst/>
            </a:prstGeom>
            <a:solidFill>
              <a:schemeClr val="lt1"/>
            </a:solidFill>
            <a:ln cap="flat" cmpd="sng" w="12700">
              <a:solidFill>
                <a:srgbClr val="599BD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47" name="Google Shape;247;p19"/>
            <p:cNvSpPr txBox="1"/>
            <p:nvPr/>
          </p:nvSpPr>
          <p:spPr>
            <a:xfrm>
              <a:off x="661227" y="691486"/>
              <a:ext cx="6397170" cy="935566"/>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dk1"/>
                </a:buClr>
                <a:buSzPts val="3600"/>
                <a:buFont typeface="Calibri"/>
                <a:buNone/>
              </a:pPr>
              <a:r>
                <a:rPr b="0" i="0" lang="es-EC" sz="3600" u="none" cap="none" strike="noStrike">
                  <a:solidFill>
                    <a:schemeClr val="dk1"/>
                  </a:solidFill>
                  <a:latin typeface="Calibri"/>
                  <a:ea typeface="Calibri"/>
                  <a:cs typeface="Calibri"/>
                  <a:sym typeface="Calibri"/>
                </a:rPr>
                <a:t>Responsabilidad legal</a:t>
              </a:r>
              <a:endParaRPr b="0" i="0" sz="1800" u="none" cap="none" strike="noStrike">
                <a:solidFill>
                  <a:schemeClr val="dk1"/>
                </a:solidFill>
                <a:latin typeface="Calibri"/>
                <a:ea typeface="Calibri"/>
                <a:cs typeface="Calibri"/>
                <a:sym typeface="Calibri"/>
              </a:endParaRPr>
            </a:p>
          </p:txBody>
        </p:sp>
        <p:sp>
          <p:nvSpPr>
            <p:cNvPr id="248" name="Google Shape;248;p19"/>
            <p:cNvSpPr/>
            <p:nvPr/>
          </p:nvSpPr>
          <p:spPr>
            <a:xfrm>
              <a:off x="661227" y="1837555"/>
              <a:ext cx="6315075" cy="574097"/>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49" name="Google Shape;249;p19"/>
            <p:cNvSpPr txBox="1"/>
            <p:nvPr/>
          </p:nvSpPr>
          <p:spPr>
            <a:xfrm>
              <a:off x="661227" y="1837555"/>
              <a:ext cx="6315075" cy="574097"/>
            </a:xfrm>
            <a:prstGeom prst="rect">
              <a:avLst/>
            </a:prstGeom>
            <a:noFill/>
            <a:ln>
              <a:noFill/>
            </a:ln>
          </p:spPr>
          <p:txBody>
            <a:bodyPr anchorCtr="0" anchor="b" bIns="99050" lIns="99050" spcFirstLastPara="1" rIns="99050" wrap="square" tIns="99050">
              <a:noAutofit/>
            </a:bodyPr>
            <a:lstStyle/>
            <a:p>
              <a:pPr indent="0" lvl="0" marL="0" marR="0" rtl="0" algn="l">
                <a:lnSpc>
                  <a:spcPct val="90000"/>
                </a:lnSpc>
                <a:spcBef>
                  <a:spcPts val="0"/>
                </a:spcBef>
                <a:spcAft>
                  <a:spcPts val="0"/>
                </a:spcAft>
                <a:buClr>
                  <a:schemeClr val="dk1"/>
                </a:buClr>
                <a:buSzPts val="2600"/>
                <a:buFont typeface="Calibri"/>
                <a:buNone/>
              </a:pPr>
              <a:r>
                <a:t/>
              </a:r>
              <a:endParaRPr b="0" i="0" sz="2600" u="none" cap="none" strike="noStrike">
                <a:solidFill>
                  <a:schemeClr val="dk1"/>
                </a:solidFill>
                <a:latin typeface="Calibri"/>
                <a:ea typeface="Calibri"/>
                <a:cs typeface="Calibri"/>
                <a:sym typeface="Calibri"/>
              </a:endParaRPr>
            </a:p>
          </p:txBody>
        </p:sp>
        <p:sp>
          <p:nvSpPr>
            <p:cNvPr id="250" name="Google Shape;250;p19"/>
            <p:cNvSpPr/>
            <p:nvPr/>
          </p:nvSpPr>
          <p:spPr>
            <a:xfrm>
              <a:off x="661227" y="2411653"/>
              <a:ext cx="1477727" cy="1169458"/>
            </a:xfrm>
            <a:prstGeom prst="chevron">
              <a:avLst>
                <a:gd fmla="val 70610" name="adj"/>
              </a:avLst>
            </a:prstGeom>
            <a:solidFill>
              <a:srgbClr val="4FC9B3"/>
            </a:solidFill>
            <a:ln cap="flat" cmpd="sng" w="12700">
              <a:solidFill>
                <a:srgbClr val="4FC9B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51" name="Google Shape;251;p19"/>
            <p:cNvSpPr/>
            <p:nvPr/>
          </p:nvSpPr>
          <p:spPr>
            <a:xfrm>
              <a:off x="1548845" y="2411653"/>
              <a:ext cx="1477727" cy="1169458"/>
            </a:xfrm>
            <a:prstGeom prst="chevron">
              <a:avLst>
                <a:gd fmla="val 70610" name="adj"/>
              </a:avLst>
            </a:prstGeom>
            <a:solidFill>
              <a:srgbClr val="4EC7A5"/>
            </a:solidFill>
            <a:ln cap="flat" cmpd="sng" w="12700">
              <a:solidFill>
                <a:srgbClr val="4EC7A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52" name="Google Shape;252;p19"/>
            <p:cNvSpPr/>
            <p:nvPr/>
          </p:nvSpPr>
          <p:spPr>
            <a:xfrm>
              <a:off x="2437166" y="2411653"/>
              <a:ext cx="1477727" cy="1169458"/>
            </a:xfrm>
            <a:prstGeom prst="chevron">
              <a:avLst>
                <a:gd fmla="val 70610" name="adj"/>
              </a:avLst>
            </a:prstGeom>
            <a:solidFill>
              <a:srgbClr val="4DC598"/>
            </a:solidFill>
            <a:ln cap="flat" cmpd="sng" w="12700">
              <a:solidFill>
                <a:srgbClr val="4DC598"/>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53" name="Google Shape;253;p19"/>
            <p:cNvSpPr/>
            <p:nvPr/>
          </p:nvSpPr>
          <p:spPr>
            <a:xfrm>
              <a:off x="3324785" y="2411653"/>
              <a:ext cx="1477727" cy="1169458"/>
            </a:xfrm>
            <a:prstGeom prst="chevron">
              <a:avLst>
                <a:gd fmla="val 70610" name="adj"/>
              </a:avLst>
            </a:prstGeom>
            <a:solidFill>
              <a:srgbClr val="4CC38C"/>
            </a:solidFill>
            <a:ln cap="flat" cmpd="sng" w="12700">
              <a:solidFill>
                <a:srgbClr val="4CC38C"/>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54" name="Google Shape;254;p19"/>
            <p:cNvSpPr/>
            <p:nvPr/>
          </p:nvSpPr>
          <p:spPr>
            <a:xfrm>
              <a:off x="4213105" y="2411653"/>
              <a:ext cx="1477727" cy="1169458"/>
            </a:xfrm>
            <a:prstGeom prst="chevron">
              <a:avLst>
                <a:gd fmla="val 70610" name="adj"/>
              </a:avLst>
            </a:prstGeom>
            <a:solidFill>
              <a:srgbClr val="4AC280"/>
            </a:solidFill>
            <a:ln cap="flat" cmpd="sng" w="12700">
              <a:solidFill>
                <a:srgbClr val="4AC280"/>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55" name="Google Shape;255;p19"/>
            <p:cNvSpPr/>
            <p:nvPr/>
          </p:nvSpPr>
          <p:spPr>
            <a:xfrm>
              <a:off x="5100724" y="2411653"/>
              <a:ext cx="1477727" cy="1169458"/>
            </a:xfrm>
            <a:prstGeom prst="chevron">
              <a:avLst>
                <a:gd fmla="val 70610" name="adj"/>
              </a:avLst>
            </a:prstGeom>
            <a:solidFill>
              <a:srgbClr val="49C073"/>
            </a:solidFill>
            <a:ln cap="flat" cmpd="sng" w="12700">
              <a:solidFill>
                <a:srgbClr val="49C07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56" name="Google Shape;256;p19"/>
            <p:cNvSpPr/>
            <p:nvPr/>
          </p:nvSpPr>
          <p:spPr>
            <a:xfrm>
              <a:off x="5989045" y="2411653"/>
              <a:ext cx="1477727" cy="1169458"/>
            </a:xfrm>
            <a:prstGeom prst="chevron">
              <a:avLst>
                <a:gd fmla="val 70610" name="adj"/>
              </a:avLst>
            </a:prstGeom>
            <a:solidFill>
              <a:srgbClr val="48BE67"/>
            </a:solidFill>
            <a:ln cap="flat" cmpd="sng" w="12700">
              <a:solidFill>
                <a:srgbClr val="48BE67"/>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57" name="Google Shape;257;p19"/>
            <p:cNvSpPr/>
            <p:nvPr/>
          </p:nvSpPr>
          <p:spPr>
            <a:xfrm>
              <a:off x="661227" y="2528599"/>
              <a:ext cx="6397170" cy="935566"/>
            </a:xfrm>
            <a:prstGeom prst="rect">
              <a:avLst/>
            </a:prstGeom>
            <a:solidFill>
              <a:schemeClr val="lt1"/>
            </a:solidFill>
            <a:ln cap="flat" cmpd="sng" w="12700">
              <a:solidFill>
                <a:srgbClr val="4CC38C"/>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58" name="Google Shape;258;p19"/>
            <p:cNvSpPr txBox="1"/>
            <p:nvPr/>
          </p:nvSpPr>
          <p:spPr>
            <a:xfrm>
              <a:off x="661227" y="2528599"/>
              <a:ext cx="6397170" cy="935566"/>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dk1"/>
                </a:buClr>
                <a:buSzPts val="3600"/>
                <a:buFont typeface="Calibri"/>
                <a:buNone/>
              </a:pPr>
              <a:r>
                <a:rPr b="0" i="0" lang="es-EC" sz="3600" u="none" cap="none" strike="noStrike">
                  <a:solidFill>
                    <a:schemeClr val="dk1"/>
                  </a:solidFill>
                  <a:latin typeface="Calibri"/>
                  <a:ea typeface="Calibri"/>
                  <a:cs typeface="Calibri"/>
                  <a:sym typeface="Calibri"/>
                </a:rPr>
                <a:t>Cumplir a satisfacción</a:t>
              </a:r>
              <a:endParaRPr b="0" i="0" sz="1800" u="none" cap="none" strike="noStrike">
                <a:solidFill>
                  <a:schemeClr val="dk1"/>
                </a:solidFill>
                <a:latin typeface="Calibri"/>
                <a:ea typeface="Calibri"/>
                <a:cs typeface="Calibri"/>
                <a:sym typeface="Calibri"/>
              </a:endParaRPr>
            </a:p>
          </p:txBody>
        </p:sp>
        <p:sp>
          <p:nvSpPr>
            <p:cNvPr id="259" name="Google Shape;259;p19"/>
            <p:cNvSpPr/>
            <p:nvPr/>
          </p:nvSpPr>
          <p:spPr>
            <a:xfrm>
              <a:off x="661227" y="3674668"/>
              <a:ext cx="6315075" cy="574097"/>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60" name="Google Shape;260;p19"/>
            <p:cNvSpPr txBox="1"/>
            <p:nvPr/>
          </p:nvSpPr>
          <p:spPr>
            <a:xfrm>
              <a:off x="661227" y="3674668"/>
              <a:ext cx="6315075" cy="574097"/>
            </a:xfrm>
            <a:prstGeom prst="rect">
              <a:avLst/>
            </a:prstGeom>
            <a:noFill/>
            <a:ln>
              <a:noFill/>
            </a:ln>
          </p:spPr>
          <p:txBody>
            <a:bodyPr anchorCtr="0" anchor="b" bIns="99050" lIns="99050" spcFirstLastPara="1" rIns="99050" wrap="square" tIns="99050">
              <a:noAutofit/>
            </a:bodyPr>
            <a:lstStyle/>
            <a:p>
              <a:pPr indent="0" lvl="0" marL="0" marR="0" rtl="0" algn="l">
                <a:lnSpc>
                  <a:spcPct val="90000"/>
                </a:lnSpc>
                <a:spcBef>
                  <a:spcPts val="0"/>
                </a:spcBef>
                <a:spcAft>
                  <a:spcPts val="0"/>
                </a:spcAft>
                <a:buClr>
                  <a:schemeClr val="dk1"/>
                </a:buClr>
                <a:buSzPts val="2600"/>
                <a:buFont typeface="Calibri"/>
                <a:buNone/>
              </a:pPr>
              <a:r>
                <a:t/>
              </a:r>
              <a:endParaRPr b="0" i="0" sz="2600" u="none" cap="none" strike="noStrike">
                <a:solidFill>
                  <a:schemeClr val="dk1"/>
                </a:solidFill>
                <a:latin typeface="Calibri"/>
                <a:ea typeface="Calibri"/>
                <a:cs typeface="Calibri"/>
                <a:sym typeface="Calibri"/>
              </a:endParaRPr>
            </a:p>
          </p:txBody>
        </p:sp>
        <p:sp>
          <p:nvSpPr>
            <p:cNvPr id="261" name="Google Shape;261;p19"/>
            <p:cNvSpPr/>
            <p:nvPr/>
          </p:nvSpPr>
          <p:spPr>
            <a:xfrm>
              <a:off x="661227" y="4248765"/>
              <a:ext cx="1477727" cy="1169458"/>
            </a:xfrm>
            <a:prstGeom prst="chevron">
              <a:avLst>
                <a:gd fmla="val 70610" name="adj"/>
              </a:avLst>
            </a:prstGeom>
            <a:solidFill>
              <a:srgbClr val="47BC5A"/>
            </a:solidFill>
            <a:ln cap="flat" cmpd="sng" w="12700">
              <a:solidFill>
                <a:srgbClr val="47BC5A"/>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62" name="Google Shape;262;p19"/>
            <p:cNvSpPr/>
            <p:nvPr/>
          </p:nvSpPr>
          <p:spPr>
            <a:xfrm>
              <a:off x="1548845" y="4248765"/>
              <a:ext cx="1477727" cy="1169458"/>
            </a:xfrm>
            <a:prstGeom prst="chevron">
              <a:avLst>
                <a:gd fmla="val 70610" name="adj"/>
              </a:avLst>
            </a:prstGeom>
            <a:solidFill>
              <a:srgbClr val="46BA4E"/>
            </a:solidFill>
            <a:ln cap="flat" cmpd="sng" w="12700">
              <a:solidFill>
                <a:srgbClr val="46BA4E"/>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63" name="Google Shape;263;p19"/>
            <p:cNvSpPr/>
            <p:nvPr/>
          </p:nvSpPr>
          <p:spPr>
            <a:xfrm>
              <a:off x="2437166" y="4248765"/>
              <a:ext cx="1477727" cy="1169458"/>
            </a:xfrm>
            <a:prstGeom prst="chevron">
              <a:avLst>
                <a:gd fmla="val 70610" name="adj"/>
              </a:avLst>
            </a:prstGeom>
            <a:solidFill>
              <a:srgbClr val="49B845"/>
            </a:solidFill>
            <a:ln cap="flat" cmpd="sng" w="12700">
              <a:solidFill>
                <a:srgbClr val="49B84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64" name="Google Shape;264;p19"/>
            <p:cNvSpPr/>
            <p:nvPr/>
          </p:nvSpPr>
          <p:spPr>
            <a:xfrm>
              <a:off x="3324785" y="4248765"/>
              <a:ext cx="1477727" cy="1169458"/>
            </a:xfrm>
            <a:prstGeom prst="chevron">
              <a:avLst>
                <a:gd fmla="val 70610" name="adj"/>
              </a:avLst>
            </a:prstGeom>
            <a:solidFill>
              <a:srgbClr val="53B545"/>
            </a:solidFill>
            <a:ln cap="flat" cmpd="sng" w="12700">
              <a:solidFill>
                <a:srgbClr val="53B54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65" name="Google Shape;265;p19"/>
            <p:cNvSpPr/>
            <p:nvPr/>
          </p:nvSpPr>
          <p:spPr>
            <a:xfrm>
              <a:off x="4213105" y="4248765"/>
              <a:ext cx="1477727" cy="1169458"/>
            </a:xfrm>
            <a:prstGeom prst="chevron">
              <a:avLst>
                <a:gd fmla="val 70610" name="adj"/>
              </a:avLst>
            </a:prstGeom>
            <a:solidFill>
              <a:srgbClr val="5EB146"/>
            </a:solidFill>
            <a:ln cap="flat" cmpd="sng" w="12700">
              <a:solidFill>
                <a:srgbClr val="5EB14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66" name="Google Shape;266;p19"/>
            <p:cNvSpPr/>
            <p:nvPr/>
          </p:nvSpPr>
          <p:spPr>
            <a:xfrm>
              <a:off x="5100724" y="4248765"/>
              <a:ext cx="1477727" cy="1169458"/>
            </a:xfrm>
            <a:prstGeom prst="chevron">
              <a:avLst>
                <a:gd fmla="val 70610" name="adj"/>
              </a:avLst>
            </a:prstGeom>
            <a:solidFill>
              <a:srgbClr val="66AE46"/>
            </a:solidFill>
            <a:ln cap="flat" cmpd="sng" w="12700">
              <a:solidFill>
                <a:srgbClr val="66AE4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67" name="Google Shape;267;p19"/>
            <p:cNvSpPr/>
            <p:nvPr/>
          </p:nvSpPr>
          <p:spPr>
            <a:xfrm>
              <a:off x="5989045" y="4248765"/>
              <a:ext cx="1477727" cy="1169458"/>
            </a:xfrm>
            <a:prstGeom prst="chevron">
              <a:avLst>
                <a:gd fmla="val 70610" name="adj"/>
              </a:avLst>
            </a:prstGeom>
            <a:solidFill>
              <a:srgbClr val="6FAB46"/>
            </a:solidFill>
            <a:ln cap="flat" cmpd="sng" w="12700">
              <a:solidFill>
                <a:srgbClr val="6FAB4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68" name="Google Shape;268;p19"/>
            <p:cNvSpPr/>
            <p:nvPr/>
          </p:nvSpPr>
          <p:spPr>
            <a:xfrm>
              <a:off x="661227" y="4365711"/>
              <a:ext cx="6397170" cy="935566"/>
            </a:xfrm>
            <a:prstGeom prst="rect">
              <a:avLst/>
            </a:prstGeom>
            <a:solidFill>
              <a:schemeClr val="lt1"/>
            </a:solidFill>
            <a:ln cap="flat" cmpd="sng" w="12700">
              <a:solidFill>
                <a:srgbClr val="6FAB4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69" name="Google Shape;269;p19"/>
            <p:cNvSpPr txBox="1"/>
            <p:nvPr/>
          </p:nvSpPr>
          <p:spPr>
            <a:xfrm>
              <a:off x="661227" y="4365711"/>
              <a:ext cx="6397170" cy="935566"/>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dk1"/>
                </a:buClr>
                <a:buSzPts val="3600"/>
                <a:buFont typeface="Calibri"/>
                <a:buNone/>
              </a:pPr>
              <a:r>
                <a:rPr b="0" i="0" lang="es-EC" sz="3600" u="none" cap="none" strike="noStrike">
                  <a:solidFill>
                    <a:schemeClr val="dk1"/>
                  </a:solidFill>
                  <a:latin typeface="Calibri"/>
                  <a:ea typeface="Calibri"/>
                  <a:cs typeface="Calibri"/>
                  <a:sym typeface="Calibri"/>
                </a:rPr>
                <a:t>Interna y externamente</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id="274" name="Google Shape;274;p20"/>
          <p:cNvPicPr preferRelativeResize="0"/>
          <p:nvPr/>
        </p:nvPicPr>
        <p:blipFill rotWithShape="1">
          <a:blip r:embed="rId3">
            <a:alphaModFix/>
          </a:blip>
          <a:srcRect b="0" l="0" r="0" t="0"/>
          <a:stretch/>
        </p:blipFill>
        <p:spPr>
          <a:xfrm>
            <a:off x="0" y="0"/>
            <a:ext cx="12192000" cy="6858038"/>
          </a:xfrm>
          <a:prstGeom prst="rect">
            <a:avLst/>
          </a:prstGeom>
          <a:noFill/>
          <a:ln>
            <a:noFill/>
          </a:ln>
        </p:spPr>
      </p:pic>
      <p:sp>
        <p:nvSpPr>
          <p:cNvPr id="275" name="Google Shape;275;p20"/>
          <p:cNvSpPr txBox="1"/>
          <p:nvPr>
            <p:ph type="title"/>
          </p:nvPr>
        </p:nvSpPr>
        <p:spPr>
          <a:xfrm>
            <a:off x="570914" y="407759"/>
            <a:ext cx="3044484" cy="1001575"/>
          </a:xfrm>
          <a:prstGeom prst="rect">
            <a:avLst/>
          </a:prstGeom>
          <a:solidFill>
            <a:srgbClr val="FFF2CC"/>
          </a:solid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3B3835"/>
              </a:buClr>
              <a:buSzPct val="111111"/>
              <a:buFont typeface="Calibri"/>
              <a:buNone/>
            </a:pPr>
            <a:r>
              <a:rPr lang="es-EC">
                <a:solidFill>
                  <a:srgbClr val="3B3835"/>
                </a:solidFill>
                <a:latin typeface="Calibri"/>
                <a:ea typeface="Calibri"/>
                <a:cs typeface="Calibri"/>
                <a:sym typeface="Calibri"/>
              </a:rPr>
              <a:t>Organización</a:t>
            </a:r>
            <a:endParaRPr>
              <a:latin typeface="Calibri"/>
              <a:ea typeface="Calibri"/>
              <a:cs typeface="Calibri"/>
              <a:sym typeface="Calibri"/>
            </a:endParaRPr>
          </a:p>
        </p:txBody>
      </p:sp>
      <p:sp>
        <p:nvSpPr>
          <p:cNvPr id="276" name="Google Shape;276;p20"/>
          <p:cNvSpPr txBox="1"/>
          <p:nvPr/>
        </p:nvSpPr>
        <p:spPr>
          <a:xfrm>
            <a:off x="2093156" y="4726689"/>
            <a:ext cx="27719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800"/>
              <a:buFont typeface="Calibri"/>
              <a:buNone/>
            </a:pPr>
            <a:r>
              <a:rPr b="0" i="0" lang="es-EC" sz="1800" u="none" cap="none" strike="noStrike">
                <a:solidFill>
                  <a:schemeClr val="lt1"/>
                </a:solidFill>
                <a:latin typeface="Calibri"/>
                <a:ea typeface="Calibri"/>
                <a:cs typeface="Calibri"/>
                <a:sym typeface="Calibri"/>
              </a:rPr>
              <a:t>Cumplimiento de requisitos</a:t>
            </a:r>
            <a:endParaRPr b="0" i="0" sz="1800" u="none" cap="none" strike="noStrike">
              <a:solidFill>
                <a:schemeClr val="dk1"/>
              </a:solidFill>
              <a:latin typeface="Calibri"/>
              <a:ea typeface="Calibri"/>
              <a:cs typeface="Calibri"/>
              <a:sym typeface="Calibri"/>
            </a:endParaRPr>
          </a:p>
        </p:txBody>
      </p:sp>
      <p:pic>
        <p:nvPicPr>
          <p:cNvPr descr="Martillo de juez" id="277" name="Google Shape;277;p20"/>
          <p:cNvPicPr preferRelativeResize="0"/>
          <p:nvPr/>
        </p:nvPicPr>
        <p:blipFill rotWithShape="1">
          <a:blip r:embed="rId4">
            <a:alphaModFix/>
          </a:blip>
          <a:srcRect b="0" l="0" r="0" t="0"/>
          <a:stretch/>
        </p:blipFill>
        <p:spPr>
          <a:xfrm>
            <a:off x="8142849" y="1860453"/>
            <a:ext cx="914400" cy="914400"/>
          </a:xfrm>
          <a:prstGeom prst="rect">
            <a:avLst/>
          </a:prstGeom>
          <a:noFill/>
          <a:ln>
            <a:noFill/>
          </a:ln>
        </p:spPr>
      </p:pic>
      <p:pic>
        <p:nvPicPr>
          <p:cNvPr descr="Conectado" id="278" name="Google Shape;278;p20"/>
          <p:cNvPicPr preferRelativeResize="0"/>
          <p:nvPr/>
        </p:nvPicPr>
        <p:blipFill rotWithShape="1">
          <a:blip r:embed="rId5">
            <a:alphaModFix/>
          </a:blip>
          <a:srcRect b="0" l="0" r="0" t="0"/>
          <a:stretch/>
        </p:blipFill>
        <p:spPr>
          <a:xfrm>
            <a:off x="9563686" y="3310227"/>
            <a:ext cx="677594" cy="677594"/>
          </a:xfrm>
          <a:prstGeom prst="rect">
            <a:avLst/>
          </a:prstGeom>
          <a:noFill/>
          <a:ln>
            <a:noFill/>
          </a:ln>
        </p:spPr>
      </p:pic>
      <p:pic>
        <p:nvPicPr>
          <p:cNvPr descr="Marca de verificación" id="279" name="Google Shape;279;p20"/>
          <p:cNvPicPr preferRelativeResize="0"/>
          <p:nvPr/>
        </p:nvPicPr>
        <p:blipFill rotWithShape="1">
          <a:blip r:embed="rId6">
            <a:alphaModFix/>
          </a:blip>
          <a:srcRect b="0" l="0" r="0" t="0"/>
          <a:stretch/>
        </p:blipFill>
        <p:spPr>
          <a:xfrm>
            <a:off x="7804052" y="4695037"/>
            <a:ext cx="677594" cy="677594"/>
          </a:xfrm>
          <a:prstGeom prst="rect">
            <a:avLst/>
          </a:prstGeom>
          <a:noFill/>
          <a:ln>
            <a:noFill/>
          </a:ln>
        </p:spPr>
      </p:pic>
      <p:grpSp>
        <p:nvGrpSpPr>
          <p:cNvPr id="280" name="Google Shape;280;p20"/>
          <p:cNvGrpSpPr/>
          <p:nvPr/>
        </p:nvGrpSpPr>
        <p:grpSpPr>
          <a:xfrm>
            <a:off x="2837558" y="1486335"/>
            <a:ext cx="6218335" cy="4651030"/>
            <a:chOff x="805558" y="966"/>
            <a:chExt cx="6218335" cy="4651030"/>
          </a:xfrm>
        </p:grpSpPr>
        <p:sp>
          <p:nvSpPr>
            <p:cNvPr id="281" name="Google Shape;281;p20"/>
            <p:cNvSpPr/>
            <p:nvPr/>
          </p:nvSpPr>
          <p:spPr>
            <a:xfrm rot="10800000">
              <a:off x="1817308" y="966"/>
              <a:ext cx="5206585" cy="2023500"/>
            </a:xfrm>
            <a:prstGeom prst="homePlate">
              <a:avLst>
                <a:gd fmla="val 50000" name="adj"/>
              </a:avLst>
            </a:prstGeom>
            <a:solidFill>
              <a:srgbClr val="599BD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82" name="Google Shape;282;p20"/>
            <p:cNvSpPr txBox="1"/>
            <p:nvPr/>
          </p:nvSpPr>
          <p:spPr>
            <a:xfrm>
              <a:off x="2323183" y="966"/>
              <a:ext cx="4700710" cy="2023500"/>
            </a:xfrm>
            <a:prstGeom prst="rect">
              <a:avLst/>
            </a:prstGeom>
            <a:noFill/>
            <a:ln>
              <a:noFill/>
            </a:ln>
          </p:spPr>
          <p:txBody>
            <a:bodyPr anchorCtr="0" anchor="t" bIns="156200" lIns="892300" spcFirstLastPara="1" rIns="291575" wrap="square" tIns="156200">
              <a:noAutofit/>
            </a:bodyPr>
            <a:lstStyle/>
            <a:p>
              <a:pPr indent="0" lvl="0" marL="0" marR="0" rtl="0" algn="l">
                <a:lnSpc>
                  <a:spcPct val="90000"/>
                </a:lnSpc>
                <a:spcBef>
                  <a:spcPts val="0"/>
                </a:spcBef>
                <a:spcAft>
                  <a:spcPts val="0"/>
                </a:spcAft>
                <a:buClr>
                  <a:schemeClr val="lt1"/>
                </a:buClr>
                <a:buSzPts val="4100"/>
                <a:buFont typeface="Calibri"/>
                <a:buNone/>
              </a:pPr>
              <a:r>
                <a:rPr b="0" i="0" lang="es-EC" sz="4100" u="none" cap="none" strike="noStrike">
                  <a:solidFill>
                    <a:schemeClr val="lt1"/>
                  </a:solidFill>
                  <a:latin typeface="Calibri"/>
                  <a:ea typeface="Calibri"/>
                  <a:cs typeface="Calibri"/>
                  <a:sym typeface="Calibri"/>
                </a:rPr>
                <a:t>INTERNO</a:t>
              </a:r>
              <a:endParaRPr b="0" i="0" sz="1800" u="none" cap="none" strike="noStrike">
                <a:solidFill>
                  <a:schemeClr val="dk1"/>
                </a:solidFill>
                <a:latin typeface="Calibri"/>
                <a:ea typeface="Calibri"/>
                <a:cs typeface="Calibri"/>
                <a:sym typeface="Calibri"/>
              </a:endParaRPr>
            </a:p>
            <a:p>
              <a:pPr indent="-285750" lvl="1" marL="285750" marR="0" rtl="0" algn="l">
                <a:lnSpc>
                  <a:spcPct val="90000"/>
                </a:lnSpc>
                <a:spcBef>
                  <a:spcPts val="1435"/>
                </a:spcBef>
                <a:spcAft>
                  <a:spcPts val="0"/>
                </a:spcAft>
                <a:buClr>
                  <a:schemeClr val="lt1"/>
                </a:buClr>
                <a:buSzPts val="3200"/>
                <a:buFont typeface="Calibri"/>
                <a:buChar char="•"/>
              </a:pPr>
              <a:r>
                <a:rPr b="0" i="0" lang="es-EC" sz="3200" u="none" cap="none" strike="noStrike">
                  <a:solidFill>
                    <a:schemeClr val="lt1"/>
                  </a:solidFill>
                  <a:latin typeface="Calibri"/>
                  <a:ea typeface="Calibri"/>
                  <a:cs typeface="Calibri"/>
                  <a:sym typeface="Calibri"/>
                </a:rPr>
                <a:t>Evitar conflicto de intereses</a:t>
              </a:r>
              <a:endParaRPr b="0" i="0" sz="1800" u="none" cap="none" strike="noStrike">
                <a:solidFill>
                  <a:schemeClr val="dk1"/>
                </a:solidFill>
                <a:latin typeface="Calibri"/>
                <a:ea typeface="Calibri"/>
                <a:cs typeface="Calibri"/>
                <a:sym typeface="Calibri"/>
              </a:endParaRPr>
            </a:p>
          </p:txBody>
        </p:sp>
        <p:sp>
          <p:nvSpPr>
            <p:cNvPr id="283" name="Google Shape;283;p20"/>
            <p:cNvSpPr/>
            <p:nvPr/>
          </p:nvSpPr>
          <p:spPr>
            <a:xfrm>
              <a:off x="805558" y="966"/>
              <a:ext cx="2023500" cy="2023500"/>
            </a:xfrm>
            <a:prstGeom prst="ellipse">
              <a:avLst/>
            </a:prstGeom>
            <a:blipFill rotWithShape="1">
              <a:blip r:embed="rId7">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84" name="Google Shape;284;p20"/>
            <p:cNvSpPr/>
            <p:nvPr/>
          </p:nvSpPr>
          <p:spPr>
            <a:xfrm rot="10800000">
              <a:off x="1817308" y="2628496"/>
              <a:ext cx="5206585" cy="2023500"/>
            </a:xfrm>
            <a:prstGeom prst="homePlate">
              <a:avLst>
                <a:gd fmla="val 50000" name="adj"/>
              </a:avLst>
            </a:prstGeom>
            <a:solidFill>
              <a:srgbClr val="6FAB4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85" name="Google Shape;285;p20"/>
            <p:cNvSpPr txBox="1"/>
            <p:nvPr/>
          </p:nvSpPr>
          <p:spPr>
            <a:xfrm>
              <a:off x="2323183" y="2628496"/>
              <a:ext cx="4700710" cy="2023500"/>
            </a:xfrm>
            <a:prstGeom prst="rect">
              <a:avLst/>
            </a:prstGeom>
            <a:noFill/>
            <a:ln>
              <a:noFill/>
            </a:ln>
          </p:spPr>
          <p:txBody>
            <a:bodyPr anchorCtr="0" anchor="t" bIns="156200" lIns="892300" spcFirstLastPara="1" rIns="291575" wrap="square" tIns="156200">
              <a:noAutofit/>
            </a:bodyPr>
            <a:lstStyle/>
            <a:p>
              <a:pPr indent="0" lvl="0" marL="0" marR="0" rtl="0" algn="l">
                <a:lnSpc>
                  <a:spcPct val="90000"/>
                </a:lnSpc>
                <a:spcBef>
                  <a:spcPts val="0"/>
                </a:spcBef>
                <a:spcAft>
                  <a:spcPts val="0"/>
                </a:spcAft>
                <a:buClr>
                  <a:schemeClr val="lt1"/>
                </a:buClr>
                <a:buSzPts val="4100"/>
                <a:buFont typeface="Calibri"/>
                <a:buNone/>
              </a:pPr>
              <a:r>
                <a:rPr b="0" i="0" lang="es-EC" sz="4100" u="none" cap="none" strike="noStrike">
                  <a:solidFill>
                    <a:schemeClr val="lt1"/>
                  </a:solidFill>
                  <a:latin typeface="Calibri"/>
                  <a:ea typeface="Calibri"/>
                  <a:cs typeface="Calibri"/>
                  <a:sym typeface="Calibri"/>
                </a:rPr>
                <a:t>INTERNO</a:t>
              </a:r>
              <a:endParaRPr b="0" i="0" sz="1800" u="none" cap="none" strike="noStrike">
                <a:solidFill>
                  <a:schemeClr val="dk1"/>
                </a:solidFill>
                <a:latin typeface="Calibri"/>
                <a:ea typeface="Calibri"/>
                <a:cs typeface="Calibri"/>
                <a:sym typeface="Calibri"/>
              </a:endParaRPr>
            </a:p>
            <a:p>
              <a:pPr indent="-285750" lvl="1" marL="285750" marR="0" rtl="0" algn="l">
                <a:lnSpc>
                  <a:spcPct val="90000"/>
                </a:lnSpc>
                <a:spcBef>
                  <a:spcPts val="1435"/>
                </a:spcBef>
                <a:spcAft>
                  <a:spcPts val="0"/>
                </a:spcAft>
                <a:buClr>
                  <a:schemeClr val="lt1"/>
                </a:buClr>
                <a:buSzPts val="3200"/>
                <a:buFont typeface="Calibri"/>
                <a:buChar char="•"/>
              </a:pPr>
              <a:r>
                <a:rPr b="0" i="0" lang="es-EC" sz="3200" u="none" cap="none" strike="noStrike">
                  <a:solidFill>
                    <a:schemeClr val="lt1"/>
                  </a:solidFill>
                  <a:latin typeface="Calibri"/>
                  <a:ea typeface="Calibri"/>
                  <a:cs typeface="Calibri"/>
                  <a:sym typeface="Calibri"/>
                </a:rPr>
                <a:t>Tercera parte = independencia</a:t>
              </a:r>
              <a:endParaRPr b="0" i="0" sz="1800" u="none" cap="none" strike="noStrike">
                <a:solidFill>
                  <a:schemeClr val="dk1"/>
                </a:solidFill>
                <a:latin typeface="Calibri"/>
                <a:ea typeface="Calibri"/>
                <a:cs typeface="Calibri"/>
                <a:sym typeface="Calibri"/>
              </a:endParaRPr>
            </a:p>
          </p:txBody>
        </p:sp>
        <p:sp>
          <p:nvSpPr>
            <p:cNvPr id="286" name="Google Shape;286;p20"/>
            <p:cNvSpPr/>
            <p:nvPr/>
          </p:nvSpPr>
          <p:spPr>
            <a:xfrm>
              <a:off x="805558" y="2628496"/>
              <a:ext cx="2023500" cy="2023500"/>
            </a:xfrm>
            <a:prstGeom prst="ellipse">
              <a:avLst/>
            </a:prstGeom>
            <a:blipFill rotWithShape="1">
              <a:blip r:embed="rId8">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p21"/>
          <p:cNvPicPr preferRelativeResize="0"/>
          <p:nvPr/>
        </p:nvPicPr>
        <p:blipFill rotWithShape="1">
          <a:blip r:embed="rId3">
            <a:alphaModFix/>
          </a:blip>
          <a:srcRect b="0" l="0" r="0" t="0"/>
          <a:stretch/>
        </p:blipFill>
        <p:spPr>
          <a:xfrm>
            <a:off x="0" y="0"/>
            <a:ext cx="12192000" cy="6858038"/>
          </a:xfrm>
          <a:prstGeom prst="rect">
            <a:avLst/>
          </a:prstGeom>
          <a:noFill/>
          <a:ln>
            <a:noFill/>
          </a:ln>
        </p:spPr>
      </p:pic>
      <p:sp>
        <p:nvSpPr>
          <p:cNvPr id="292" name="Google Shape;292;p21"/>
          <p:cNvSpPr txBox="1"/>
          <p:nvPr>
            <p:ph type="title"/>
          </p:nvPr>
        </p:nvSpPr>
        <p:spPr>
          <a:xfrm>
            <a:off x="570914" y="407759"/>
            <a:ext cx="3044484" cy="1001575"/>
          </a:xfrm>
          <a:prstGeom prst="rect">
            <a:avLst/>
          </a:prstGeom>
          <a:solidFill>
            <a:srgbClr val="EDEDED"/>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Laboratorio</a:t>
            </a:r>
            <a:endParaRPr>
              <a:latin typeface="Calibri"/>
              <a:ea typeface="Calibri"/>
              <a:cs typeface="Calibri"/>
              <a:sym typeface="Calibri"/>
            </a:endParaRPr>
          </a:p>
        </p:txBody>
      </p:sp>
      <p:sp>
        <p:nvSpPr>
          <p:cNvPr id="293" name="Google Shape;293;p21"/>
          <p:cNvSpPr txBox="1"/>
          <p:nvPr/>
        </p:nvSpPr>
        <p:spPr>
          <a:xfrm>
            <a:off x="2093156" y="4726689"/>
            <a:ext cx="27719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800"/>
              <a:buFont typeface="Calibri"/>
              <a:buNone/>
            </a:pPr>
            <a:r>
              <a:rPr b="0" i="0" lang="es-EC" sz="1800" u="none" cap="none" strike="noStrike">
                <a:solidFill>
                  <a:schemeClr val="lt1"/>
                </a:solidFill>
                <a:latin typeface="Calibri"/>
                <a:ea typeface="Calibri"/>
                <a:cs typeface="Calibri"/>
                <a:sym typeface="Calibri"/>
              </a:rPr>
              <a:t>Cumplimiento de requisitos</a:t>
            </a:r>
            <a:endParaRPr b="0" i="0" sz="1800" u="none" cap="none" strike="noStrike">
              <a:solidFill>
                <a:schemeClr val="dk1"/>
              </a:solidFill>
              <a:latin typeface="Calibri"/>
              <a:ea typeface="Calibri"/>
              <a:cs typeface="Calibri"/>
              <a:sym typeface="Calibri"/>
            </a:endParaRPr>
          </a:p>
        </p:txBody>
      </p:sp>
      <p:pic>
        <p:nvPicPr>
          <p:cNvPr descr="Martillo de juez" id="294" name="Google Shape;294;p21"/>
          <p:cNvPicPr preferRelativeResize="0"/>
          <p:nvPr/>
        </p:nvPicPr>
        <p:blipFill rotWithShape="1">
          <a:blip r:embed="rId4">
            <a:alphaModFix/>
          </a:blip>
          <a:srcRect b="0" l="0" r="0" t="0"/>
          <a:stretch/>
        </p:blipFill>
        <p:spPr>
          <a:xfrm>
            <a:off x="8142849" y="1860453"/>
            <a:ext cx="914400" cy="914400"/>
          </a:xfrm>
          <a:prstGeom prst="rect">
            <a:avLst/>
          </a:prstGeom>
          <a:noFill/>
          <a:ln>
            <a:noFill/>
          </a:ln>
        </p:spPr>
      </p:pic>
      <p:pic>
        <p:nvPicPr>
          <p:cNvPr descr="Conectado" id="295" name="Google Shape;295;p21"/>
          <p:cNvPicPr preferRelativeResize="0"/>
          <p:nvPr/>
        </p:nvPicPr>
        <p:blipFill rotWithShape="1">
          <a:blip r:embed="rId5">
            <a:alphaModFix/>
          </a:blip>
          <a:srcRect b="0" l="0" r="0" t="0"/>
          <a:stretch/>
        </p:blipFill>
        <p:spPr>
          <a:xfrm>
            <a:off x="9563686" y="3310227"/>
            <a:ext cx="677594" cy="677594"/>
          </a:xfrm>
          <a:prstGeom prst="rect">
            <a:avLst/>
          </a:prstGeom>
          <a:noFill/>
          <a:ln>
            <a:noFill/>
          </a:ln>
        </p:spPr>
      </p:pic>
      <p:pic>
        <p:nvPicPr>
          <p:cNvPr descr="Marca de verificación" id="296" name="Google Shape;296;p21"/>
          <p:cNvPicPr preferRelativeResize="0"/>
          <p:nvPr/>
        </p:nvPicPr>
        <p:blipFill rotWithShape="1">
          <a:blip r:embed="rId6">
            <a:alphaModFix/>
          </a:blip>
          <a:srcRect b="0" l="0" r="0" t="0"/>
          <a:stretch/>
        </p:blipFill>
        <p:spPr>
          <a:xfrm>
            <a:off x="7804052" y="4695037"/>
            <a:ext cx="677594" cy="677594"/>
          </a:xfrm>
          <a:prstGeom prst="rect">
            <a:avLst/>
          </a:prstGeom>
          <a:noFill/>
          <a:ln>
            <a:noFill/>
          </a:ln>
        </p:spPr>
      </p:pic>
      <p:grpSp>
        <p:nvGrpSpPr>
          <p:cNvPr id="297" name="Google Shape;297;p21"/>
          <p:cNvGrpSpPr/>
          <p:nvPr/>
        </p:nvGrpSpPr>
        <p:grpSpPr>
          <a:xfrm>
            <a:off x="3259608" y="641196"/>
            <a:ext cx="6001029" cy="5575608"/>
            <a:chOff x="1515214" y="233436"/>
            <a:chExt cx="6001029" cy="5575608"/>
          </a:xfrm>
        </p:grpSpPr>
        <p:sp>
          <p:nvSpPr>
            <p:cNvPr id="298" name="Google Shape;298;p21"/>
            <p:cNvSpPr/>
            <p:nvPr/>
          </p:nvSpPr>
          <p:spPr>
            <a:xfrm>
              <a:off x="3204364" y="4894342"/>
              <a:ext cx="92229" cy="92229"/>
            </a:xfrm>
            <a:prstGeom prst="ellipse">
              <a:avLst/>
            </a:prstGeom>
            <a:solidFill>
              <a:srgbClr val="599BD5"/>
            </a:solidFill>
            <a:ln cap="flat" cmpd="sng" w="12700">
              <a:solidFill>
                <a:srgbClr val="599BD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99" name="Google Shape;299;p21"/>
            <p:cNvSpPr/>
            <p:nvPr/>
          </p:nvSpPr>
          <p:spPr>
            <a:xfrm>
              <a:off x="2999911" y="4977434"/>
              <a:ext cx="92229" cy="92229"/>
            </a:xfrm>
            <a:prstGeom prst="ellipse">
              <a:avLst/>
            </a:prstGeom>
            <a:solidFill>
              <a:srgbClr val="57A8D2"/>
            </a:solidFill>
            <a:ln cap="flat" cmpd="sng" w="12700">
              <a:solidFill>
                <a:srgbClr val="57A8D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00" name="Google Shape;300;p21"/>
            <p:cNvSpPr/>
            <p:nvPr/>
          </p:nvSpPr>
          <p:spPr>
            <a:xfrm>
              <a:off x="2790944" y="5046124"/>
              <a:ext cx="92229" cy="92229"/>
            </a:xfrm>
            <a:prstGeom prst="ellipse">
              <a:avLst/>
            </a:prstGeom>
            <a:solidFill>
              <a:srgbClr val="55B6D0"/>
            </a:solidFill>
            <a:ln cap="flat" cmpd="sng" w="12700">
              <a:solidFill>
                <a:srgbClr val="55B6D0"/>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01" name="Google Shape;301;p21"/>
            <p:cNvSpPr/>
            <p:nvPr/>
          </p:nvSpPr>
          <p:spPr>
            <a:xfrm>
              <a:off x="2578753" y="5099302"/>
              <a:ext cx="92229" cy="92229"/>
            </a:xfrm>
            <a:prstGeom prst="ellipse">
              <a:avLst/>
            </a:prstGeom>
            <a:solidFill>
              <a:srgbClr val="52C4CE"/>
            </a:solidFill>
            <a:ln cap="flat" cmpd="sng" w="12700">
              <a:solidFill>
                <a:srgbClr val="52C4CE"/>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02" name="Google Shape;302;p21"/>
            <p:cNvSpPr/>
            <p:nvPr/>
          </p:nvSpPr>
          <p:spPr>
            <a:xfrm>
              <a:off x="4320144" y="4090012"/>
              <a:ext cx="92229" cy="92229"/>
            </a:xfrm>
            <a:prstGeom prst="ellipse">
              <a:avLst/>
            </a:prstGeom>
            <a:solidFill>
              <a:srgbClr val="51CBC3"/>
            </a:solidFill>
            <a:ln cap="flat" cmpd="sng" w="12700">
              <a:solidFill>
                <a:srgbClr val="51CB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03" name="Google Shape;303;p21"/>
            <p:cNvSpPr/>
            <p:nvPr/>
          </p:nvSpPr>
          <p:spPr>
            <a:xfrm>
              <a:off x="4158259" y="4253980"/>
              <a:ext cx="92229" cy="92229"/>
            </a:xfrm>
            <a:prstGeom prst="ellipse">
              <a:avLst/>
            </a:prstGeom>
            <a:solidFill>
              <a:srgbClr val="4FC8B1"/>
            </a:solidFill>
            <a:ln cap="flat" cmpd="sng" w="12700">
              <a:solidFill>
                <a:srgbClr val="4FC8B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04" name="Google Shape;304;p21"/>
            <p:cNvSpPr/>
            <p:nvPr/>
          </p:nvSpPr>
          <p:spPr>
            <a:xfrm>
              <a:off x="4990258" y="3092908"/>
              <a:ext cx="92229" cy="92229"/>
            </a:xfrm>
            <a:prstGeom prst="ellipse">
              <a:avLst/>
            </a:prstGeom>
            <a:solidFill>
              <a:srgbClr val="4DC69E"/>
            </a:solidFill>
            <a:ln cap="flat" cmpd="sng" w="12700">
              <a:solidFill>
                <a:srgbClr val="4DC69E"/>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05" name="Google Shape;305;p21"/>
            <p:cNvSpPr/>
            <p:nvPr/>
          </p:nvSpPr>
          <p:spPr>
            <a:xfrm>
              <a:off x="5350145" y="1878103"/>
              <a:ext cx="92229" cy="92229"/>
            </a:xfrm>
            <a:prstGeom prst="ellipse">
              <a:avLst/>
            </a:prstGeom>
            <a:solidFill>
              <a:srgbClr val="4CC38C"/>
            </a:solidFill>
            <a:ln cap="flat" cmpd="sng" w="12700">
              <a:solidFill>
                <a:srgbClr val="4CC38C"/>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06" name="Google Shape;306;p21"/>
            <p:cNvSpPr/>
            <p:nvPr/>
          </p:nvSpPr>
          <p:spPr>
            <a:xfrm>
              <a:off x="5170202" y="441166"/>
              <a:ext cx="92229" cy="92229"/>
            </a:xfrm>
            <a:prstGeom prst="ellipse">
              <a:avLst/>
            </a:prstGeom>
            <a:solidFill>
              <a:srgbClr val="4AC17A"/>
            </a:solidFill>
            <a:ln cap="flat" cmpd="sng" w="12700">
              <a:solidFill>
                <a:srgbClr val="4AC17A"/>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07" name="Google Shape;307;p21"/>
            <p:cNvSpPr/>
            <p:nvPr/>
          </p:nvSpPr>
          <p:spPr>
            <a:xfrm>
              <a:off x="5304353" y="337578"/>
              <a:ext cx="92229" cy="92229"/>
            </a:xfrm>
            <a:prstGeom prst="ellipse">
              <a:avLst/>
            </a:prstGeom>
            <a:solidFill>
              <a:srgbClr val="48BE68"/>
            </a:solidFill>
            <a:ln cap="flat" cmpd="sng" w="12700">
              <a:solidFill>
                <a:srgbClr val="48BE68"/>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08" name="Google Shape;308;p21"/>
            <p:cNvSpPr/>
            <p:nvPr/>
          </p:nvSpPr>
          <p:spPr>
            <a:xfrm>
              <a:off x="5438505" y="233436"/>
              <a:ext cx="92229" cy="92229"/>
            </a:xfrm>
            <a:prstGeom prst="ellipse">
              <a:avLst/>
            </a:prstGeom>
            <a:solidFill>
              <a:srgbClr val="46BC57"/>
            </a:solidFill>
            <a:ln cap="flat" cmpd="sng" w="12700">
              <a:solidFill>
                <a:srgbClr val="46BC57"/>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09" name="Google Shape;309;p21"/>
            <p:cNvSpPr/>
            <p:nvPr/>
          </p:nvSpPr>
          <p:spPr>
            <a:xfrm>
              <a:off x="5573302" y="337578"/>
              <a:ext cx="92229" cy="92229"/>
            </a:xfrm>
            <a:prstGeom prst="ellipse">
              <a:avLst/>
            </a:prstGeom>
            <a:solidFill>
              <a:srgbClr val="45B945"/>
            </a:solidFill>
            <a:ln cap="flat" cmpd="sng" w="12700">
              <a:solidFill>
                <a:srgbClr val="45B94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10" name="Google Shape;310;p21"/>
            <p:cNvSpPr/>
            <p:nvPr/>
          </p:nvSpPr>
          <p:spPr>
            <a:xfrm>
              <a:off x="5707453" y="441166"/>
              <a:ext cx="92229" cy="92229"/>
            </a:xfrm>
            <a:prstGeom prst="ellipse">
              <a:avLst/>
            </a:prstGeom>
            <a:solidFill>
              <a:srgbClr val="55B445"/>
            </a:solidFill>
            <a:ln cap="flat" cmpd="sng" w="12700">
              <a:solidFill>
                <a:srgbClr val="55B44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11" name="Google Shape;311;p21"/>
            <p:cNvSpPr/>
            <p:nvPr/>
          </p:nvSpPr>
          <p:spPr>
            <a:xfrm>
              <a:off x="5438505" y="452799"/>
              <a:ext cx="92229" cy="92229"/>
            </a:xfrm>
            <a:prstGeom prst="ellipse">
              <a:avLst/>
            </a:prstGeom>
            <a:solidFill>
              <a:srgbClr val="62B045"/>
            </a:solidFill>
            <a:ln cap="flat" cmpd="sng" w="12700">
              <a:solidFill>
                <a:srgbClr val="62B04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12" name="Google Shape;312;p21"/>
            <p:cNvSpPr/>
            <p:nvPr/>
          </p:nvSpPr>
          <p:spPr>
            <a:xfrm>
              <a:off x="5438505" y="672162"/>
              <a:ext cx="92229" cy="92229"/>
            </a:xfrm>
            <a:prstGeom prst="ellipse">
              <a:avLst/>
            </a:prstGeom>
            <a:solidFill>
              <a:srgbClr val="6FAB46"/>
            </a:solidFill>
            <a:ln cap="flat" cmpd="sng" w="12700">
              <a:solidFill>
                <a:srgbClr val="6FAB4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13" name="Google Shape;313;p21"/>
            <p:cNvSpPr/>
            <p:nvPr/>
          </p:nvSpPr>
          <p:spPr>
            <a:xfrm>
              <a:off x="2066332" y="5276148"/>
              <a:ext cx="1987121" cy="532896"/>
            </a:xfrm>
            <a:prstGeom prst="roundRect">
              <a:avLst>
                <a:gd fmla="val 16667" name="adj"/>
              </a:avLst>
            </a:prstGeom>
            <a:solidFill>
              <a:srgbClr val="599BD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14" name="Google Shape;314;p21"/>
            <p:cNvSpPr txBox="1"/>
            <p:nvPr/>
          </p:nvSpPr>
          <p:spPr>
            <a:xfrm>
              <a:off x="2092346" y="5302162"/>
              <a:ext cx="1935093" cy="480868"/>
            </a:xfrm>
            <a:prstGeom prst="rect">
              <a:avLst/>
            </a:prstGeom>
            <a:noFill/>
            <a:ln>
              <a:noFill/>
            </a:ln>
          </p:spPr>
          <p:txBody>
            <a:bodyPr anchorCtr="0" anchor="ctr" bIns="68575" lIns="420600" spcFirstLastPara="1" rIns="68575" wrap="square" tIns="68575">
              <a:noAutofit/>
            </a:bodyPr>
            <a:lstStyle/>
            <a:p>
              <a:pPr indent="0" lvl="0" marL="0" marR="0" rtl="0" algn="l">
                <a:lnSpc>
                  <a:spcPct val="90000"/>
                </a:lnSpc>
                <a:spcBef>
                  <a:spcPts val="0"/>
                </a:spcBef>
                <a:spcAft>
                  <a:spcPts val="0"/>
                </a:spcAft>
                <a:buClr>
                  <a:schemeClr val="lt1"/>
                </a:buClr>
                <a:buSzPts val="1800"/>
                <a:buFont typeface="Calibri"/>
                <a:buNone/>
              </a:pPr>
              <a:r>
                <a:rPr b="0" i="0" lang="es-EC" sz="1800" u="none" cap="none" strike="noStrike">
                  <a:solidFill>
                    <a:schemeClr val="lt1"/>
                  </a:solidFill>
                  <a:latin typeface="Calibri"/>
                  <a:ea typeface="Calibri"/>
                  <a:cs typeface="Calibri"/>
                  <a:sym typeface="Calibri"/>
                </a:rPr>
                <a:t>Gente - desvíos</a:t>
              </a:r>
              <a:endParaRPr b="0" i="0" sz="1800" u="none" cap="none" strike="noStrike">
                <a:solidFill>
                  <a:schemeClr val="dk1"/>
                </a:solidFill>
                <a:latin typeface="Calibri"/>
                <a:ea typeface="Calibri"/>
                <a:cs typeface="Calibri"/>
                <a:sym typeface="Calibri"/>
              </a:endParaRPr>
            </a:p>
          </p:txBody>
        </p:sp>
        <p:sp>
          <p:nvSpPr>
            <p:cNvPr id="315" name="Google Shape;315;p21"/>
            <p:cNvSpPr/>
            <p:nvPr/>
          </p:nvSpPr>
          <p:spPr>
            <a:xfrm>
              <a:off x="1515214" y="4754054"/>
              <a:ext cx="921647" cy="921213"/>
            </a:xfrm>
            <a:prstGeom prst="ellipse">
              <a:avLst/>
            </a:prstGeom>
            <a:blipFill rotWithShape="1">
              <a:blip r:embed="rId7">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16" name="Google Shape;316;p21"/>
            <p:cNvSpPr/>
            <p:nvPr/>
          </p:nvSpPr>
          <p:spPr>
            <a:xfrm>
              <a:off x="3812238" y="4646311"/>
              <a:ext cx="1987121" cy="532896"/>
            </a:xfrm>
            <a:prstGeom prst="roundRect">
              <a:avLst>
                <a:gd fmla="val 16667" name="adj"/>
              </a:avLst>
            </a:prstGeom>
            <a:solidFill>
              <a:srgbClr val="52CBC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17" name="Google Shape;317;p21"/>
            <p:cNvSpPr txBox="1"/>
            <p:nvPr/>
          </p:nvSpPr>
          <p:spPr>
            <a:xfrm>
              <a:off x="3838252" y="4672325"/>
              <a:ext cx="1935093" cy="480868"/>
            </a:xfrm>
            <a:prstGeom prst="rect">
              <a:avLst/>
            </a:prstGeom>
            <a:noFill/>
            <a:ln>
              <a:noFill/>
            </a:ln>
          </p:spPr>
          <p:txBody>
            <a:bodyPr anchorCtr="0" anchor="ctr" bIns="53325" lIns="420600" spcFirstLastPara="1" rIns="53325" wrap="square" tIns="53325">
              <a:noAutofit/>
            </a:bodyPr>
            <a:lstStyle/>
            <a:p>
              <a:pPr indent="0" lvl="0" marL="0" marR="0" rtl="0" algn="l">
                <a:lnSpc>
                  <a:spcPct val="90000"/>
                </a:lnSpc>
                <a:spcBef>
                  <a:spcPts val="0"/>
                </a:spcBef>
                <a:spcAft>
                  <a:spcPts val="0"/>
                </a:spcAft>
                <a:buClr>
                  <a:schemeClr val="lt1"/>
                </a:buClr>
                <a:buSzPts val="1400"/>
                <a:buFont typeface="Calibri"/>
                <a:buNone/>
              </a:pPr>
              <a:r>
                <a:rPr b="0" i="0" lang="es-EC" sz="1400" u="none" cap="none" strike="noStrike">
                  <a:solidFill>
                    <a:schemeClr val="lt1"/>
                  </a:solidFill>
                  <a:latin typeface="Calibri"/>
                  <a:ea typeface="Calibri"/>
                  <a:cs typeface="Calibri"/>
                  <a:sym typeface="Calibri"/>
                </a:rPr>
                <a:t>Gente - influencia</a:t>
              </a:r>
              <a:endParaRPr b="0" i="0" sz="1800" u="none" cap="none" strike="noStrike">
                <a:solidFill>
                  <a:schemeClr val="dk1"/>
                </a:solidFill>
                <a:latin typeface="Calibri"/>
                <a:ea typeface="Calibri"/>
                <a:cs typeface="Calibri"/>
                <a:sym typeface="Calibri"/>
              </a:endParaRPr>
            </a:p>
          </p:txBody>
        </p:sp>
        <p:sp>
          <p:nvSpPr>
            <p:cNvPr id="318" name="Google Shape;318;p21"/>
            <p:cNvSpPr/>
            <p:nvPr/>
          </p:nvSpPr>
          <p:spPr>
            <a:xfrm>
              <a:off x="3261120" y="4124217"/>
              <a:ext cx="921647" cy="921213"/>
            </a:xfrm>
            <a:prstGeom prst="ellipse">
              <a:avLst/>
            </a:prstGeom>
            <a:blipFill rotWithShape="1">
              <a:blip r:embed="rId8">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19" name="Google Shape;319;p21"/>
            <p:cNvSpPr/>
            <p:nvPr/>
          </p:nvSpPr>
          <p:spPr>
            <a:xfrm>
              <a:off x="4759040" y="3736177"/>
              <a:ext cx="1987121" cy="532896"/>
            </a:xfrm>
            <a:prstGeom prst="roundRect">
              <a:avLst>
                <a:gd fmla="val 16667" name="adj"/>
              </a:avLst>
            </a:prstGeom>
            <a:solidFill>
              <a:srgbClr val="4CC38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20" name="Google Shape;320;p21"/>
            <p:cNvSpPr txBox="1"/>
            <p:nvPr/>
          </p:nvSpPr>
          <p:spPr>
            <a:xfrm>
              <a:off x="4785054" y="3762191"/>
              <a:ext cx="1935093" cy="480868"/>
            </a:xfrm>
            <a:prstGeom prst="rect">
              <a:avLst/>
            </a:prstGeom>
            <a:noFill/>
            <a:ln>
              <a:noFill/>
            </a:ln>
          </p:spPr>
          <p:txBody>
            <a:bodyPr anchorCtr="0" anchor="ctr" bIns="49525" lIns="420600" spcFirstLastPara="1" rIns="49525" wrap="square" tIns="49525">
              <a:noAutofit/>
            </a:bodyPr>
            <a:lstStyle/>
            <a:p>
              <a:pPr indent="0" lvl="0" marL="0" marR="0" rtl="0" algn="l">
                <a:lnSpc>
                  <a:spcPct val="90000"/>
                </a:lnSpc>
                <a:spcBef>
                  <a:spcPts val="0"/>
                </a:spcBef>
                <a:spcAft>
                  <a:spcPts val="0"/>
                </a:spcAft>
                <a:buClr>
                  <a:schemeClr val="lt1"/>
                </a:buClr>
                <a:buSzPts val="1300"/>
                <a:buFont typeface="Calibri"/>
                <a:buNone/>
              </a:pPr>
              <a:r>
                <a:rPr b="0" i="0" lang="es-EC" sz="1300" u="none" cap="none" strike="noStrike">
                  <a:solidFill>
                    <a:schemeClr val="lt1"/>
                  </a:solidFill>
                  <a:latin typeface="Calibri"/>
                  <a:ea typeface="Calibri"/>
                  <a:cs typeface="Calibri"/>
                  <a:sym typeface="Calibri"/>
                </a:rPr>
                <a:t>Políticas y procedimientos</a:t>
              </a:r>
              <a:endParaRPr b="0" i="0" sz="1800" u="none" cap="none" strike="noStrike">
                <a:solidFill>
                  <a:schemeClr val="dk1"/>
                </a:solidFill>
                <a:latin typeface="Calibri"/>
                <a:ea typeface="Calibri"/>
                <a:cs typeface="Calibri"/>
                <a:sym typeface="Calibri"/>
              </a:endParaRPr>
            </a:p>
          </p:txBody>
        </p:sp>
        <p:sp>
          <p:nvSpPr>
            <p:cNvPr id="321" name="Google Shape;321;p21"/>
            <p:cNvSpPr/>
            <p:nvPr/>
          </p:nvSpPr>
          <p:spPr>
            <a:xfrm>
              <a:off x="4207921" y="3214082"/>
              <a:ext cx="921647" cy="921213"/>
            </a:xfrm>
            <a:prstGeom prst="ellipse">
              <a:avLst/>
            </a:prstGeom>
            <a:blipFill rotWithShape="1">
              <a:blip r:embed="rId9">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22" name="Google Shape;322;p21"/>
            <p:cNvSpPr/>
            <p:nvPr/>
          </p:nvSpPr>
          <p:spPr>
            <a:xfrm>
              <a:off x="5253724" y="2566242"/>
              <a:ext cx="1987121" cy="532896"/>
            </a:xfrm>
            <a:prstGeom prst="roundRect">
              <a:avLst>
                <a:gd fmla="val 16667" name="adj"/>
              </a:avLst>
            </a:prstGeom>
            <a:solidFill>
              <a:srgbClr val="46BA4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23" name="Google Shape;323;p21"/>
            <p:cNvSpPr txBox="1"/>
            <p:nvPr/>
          </p:nvSpPr>
          <p:spPr>
            <a:xfrm>
              <a:off x="5279738" y="2592256"/>
              <a:ext cx="1935093" cy="480868"/>
            </a:xfrm>
            <a:prstGeom prst="rect">
              <a:avLst/>
            </a:prstGeom>
            <a:noFill/>
            <a:ln>
              <a:noFill/>
            </a:ln>
          </p:spPr>
          <p:txBody>
            <a:bodyPr anchorCtr="0" anchor="ctr" bIns="49525" lIns="420600" spcFirstLastPara="1" rIns="49525" wrap="square" tIns="49525">
              <a:noAutofit/>
            </a:bodyPr>
            <a:lstStyle/>
            <a:p>
              <a:pPr indent="0" lvl="0" marL="0" marR="0" rtl="0" algn="l">
                <a:lnSpc>
                  <a:spcPct val="90000"/>
                </a:lnSpc>
                <a:spcBef>
                  <a:spcPts val="0"/>
                </a:spcBef>
                <a:spcAft>
                  <a:spcPts val="0"/>
                </a:spcAft>
                <a:buClr>
                  <a:schemeClr val="lt1"/>
                </a:buClr>
                <a:buSzPts val="1300"/>
                <a:buFont typeface="Calibri"/>
                <a:buNone/>
              </a:pPr>
              <a:r>
                <a:rPr b="0" i="0" lang="es-EC" sz="1300" u="none" cap="none" strike="noStrike">
                  <a:solidFill>
                    <a:schemeClr val="lt1"/>
                  </a:solidFill>
                  <a:latin typeface="Calibri"/>
                  <a:ea typeface="Calibri"/>
                  <a:cs typeface="Calibri"/>
                  <a:sym typeface="Calibri"/>
                </a:rPr>
                <a:t>Confidencialidad</a:t>
              </a:r>
              <a:endParaRPr b="0" i="0" sz="1800" u="none" cap="none" strike="noStrike">
                <a:solidFill>
                  <a:schemeClr val="dk1"/>
                </a:solidFill>
                <a:latin typeface="Calibri"/>
                <a:ea typeface="Calibri"/>
                <a:cs typeface="Calibri"/>
                <a:sym typeface="Calibri"/>
              </a:endParaRPr>
            </a:p>
          </p:txBody>
        </p:sp>
        <p:sp>
          <p:nvSpPr>
            <p:cNvPr id="324" name="Google Shape;324;p21"/>
            <p:cNvSpPr/>
            <p:nvPr/>
          </p:nvSpPr>
          <p:spPr>
            <a:xfrm>
              <a:off x="4702606" y="2044147"/>
              <a:ext cx="921647" cy="921213"/>
            </a:xfrm>
            <a:prstGeom prst="ellipse">
              <a:avLst/>
            </a:prstGeom>
            <a:blipFill rotWithShape="1">
              <a:blip r:embed="rId10">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25" name="Google Shape;325;p21"/>
            <p:cNvSpPr/>
            <p:nvPr/>
          </p:nvSpPr>
          <p:spPr>
            <a:xfrm>
              <a:off x="5529122" y="1375257"/>
              <a:ext cx="1987121" cy="532896"/>
            </a:xfrm>
            <a:prstGeom prst="roundRect">
              <a:avLst>
                <a:gd fmla="val 16667" name="adj"/>
              </a:avLst>
            </a:prstGeom>
            <a:solidFill>
              <a:srgbClr val="6FAB4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26" name="Google Shape;326;p21"/>
            <p:cNvSpPr txBox="1"/>
            <p:nvPr/>
          </p:nvSpPr>
          <p:spPr>
            <a:xfrm>
              <a:off x="5555136" y="1401271"/>
              <a:ext cx="1935093" cy="480868"/>
            </a:xfrm>
            <a:prstGeom prst="rect">
              <a:avLst/>
            </a:prstGeom>
            <a:noFill/>
            <a:ln>
              <a:noFill/>
            </a:ln>
          </p:spPr>
          <p:txBody>
            <a:bodyPr anchorCtr="0" anchor="ctr" bIns="49525" lIns="420600" spcFirstLastPara="1" rIns="49525" wrap="square" tIns="49525">
              <a:noAutofit/>
            </a:bodyPr>
            <a:lstStyle/>
            <a:p>
              <a:pPr indent="0" lvl="0" marL="0" marR="0" rtl="0" algn="l">
                <a:lnSpc>
                  <a:spcPct val="90000"/>
                </a:lnSpc>
                <a:spcBef>
                  <a:spcPts val="0"/>
                </a:spcBef>
                <a:spcAft>
                  <a:spcPts val="0"/>
                </a:spcAft>
                <a:buClr>
                  <a:schemeClr val="lt1"/>
                </a:buClr>
                <a:buSzPts val="1300"/>
                <a:buFont typeface="Calibri"/>
                <a:buNone/>
              </a:pPr>
              <a:r>
                <a:rPr b="0" i="0" lang="es-EC" sz="1300" u="none" cap="none" strike="noStrike">
                  <a:solidFill>
                    <a:schemeClr val="lt1"/>
                  </a:solidFill>
                  <a:latin typeface="Calibri"/>
                  <a:ea typeface="Calibri"/>
                  <a:cs typeface="Calibri"/>
                  <a:sym typeface="Calibri"/>
                </a:rPr>
                <a:t>Ubicación y relaciones</a:t>
              </a:r>
              <a:endParaRPr b="0" i="0" sz="1800" u="none" cap="none" strike="noStrike">
                <a:solidFill>
                  <a:schemeClr val="dk1"/>
                </a:solidFill>
                <a:latin typeface="Calibri"/>
                <a:ea typeface="Calibri"/>
                <a:cs typeface="Calibri"/>
                <a:sym typeface="Calibri"/>
              </a:endParaRPr>
            </a:p>
          </p:txBody>
        </p:sp>
        <p:sp>
          <p:nvSpPr>
            <p:cNvPr id="327" name="Google Shape;327;p21"/>
            <p:cNvSpPr/>
            <p:nvPr/>
          </p:nvSpPr>
          <p:spPr>
            <a:xfrm>
              <a:off x="4978004" y="853162"/>
              <a:ext cx="921647" cy="921213"/>
            </a:xfrm>
            <a:prstGeom prst="ellipse">
              <a:avLst/>
            </a:prstGeom>
            <a:blipFill rotWithShape="1">
              <a:blip r:embed="rId11">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id="332" name="Google Shape;332;p22"/>
          <p:cNvPicPr preferRelativeResize="0"/>
          <p:nvPr/>
        </p:nvPicPr>
        <p:blipFill rotWithShape="1">
          <a:blip r:embed="rId3">
            <a:alphaModFix/>
          </a:blip>
          <a:srcRect b="0" l="0" r="0" t="0"/>
          <a:stretch/>
        </p:blipFill>
        <p:spPr>
          <a:xfrm>
            <a:off x="-33020" y="-54540"/>
            <a:ext cx="12192000" cy="6858038"/>
          </a:xfrm>
          <a:prstGeom prst="rect">
            <a:avLst/>
          </a:prstGeom>
          <a:noFill/>
          <a:ln>
            <a:noFill/>
          </a:ln>
        </p:spPr>
      </p:pic>
      <p:sp>
        <p:nvSpPr>
          <p:cNvPr id="333" name="Google Shape;333;p22"/>
          <p:cNvSpPr txBox="1"/>
          <p:nvPr>
            <p:ph type="title"/>
          </p:nvPr>
        </p:nvSpPr>
        <p:spPr>
          <a:xfrm>
            <a:off x="570914" y="407759"/>
            <a:ext cx="3044484" cy="1001575"/>
          </a:xfrm>
          <a:prstGeom prst="rect">
            <a:avLst/>
          </a:prstGeom>
          <a:solidFill>
            <a:srgbClr val="EDEDED"/>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Laboratorio</a:t>
            </a:r>
            <a:endParaRPr>
              <a:latin typeface="Calibri"/>
              <a:ea typeface="Calibri"/>
              <a:cs typeface="Calibri"/>
              <a:sym typeface="Calibri"/>
            </a:endParaRPr>
          </a:p>
        </p:txBody>
      </p:sp>
      <p:sp>
        <p:nvSpPr>
          <p:cNvPr id="334" name="Google Shape;334;p22"/>
          <p:cNvSpPr txBox="1"/>
          <p:nvPr/>
        </p:nvSpPr>
        <p:spPr>
          <a:xfrm>
            <a:off x="2093156" y="4726689"/>
            <a:ext cx="27719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800"/>
              <a:buFont typeface="Calibri"/>
              <a:buNone/>
            </a:pPr>
            <a:r>
              <a:rPr b="0" i="0" lang="es-EC" sz="1800" u="none" cap="none" strike="noStrike">
                <a:solidFill>
                  <a:schemeClr val="lt1"/>
                </a:solidFill>
                <a:latin typeface="Calibri"/>
                <a:ea typeface="Calibri"/>
                <a:cs typeface="Calibri"/>
                <a:sym typeface="Calibri"/>
              </a:rPr>
              <a:t>Cumplimiento de requisitos</a:t>
            </a:r>
            <a:endParaRPr b="0" i="0" sz="1800" u="none" cap="none" strike="noStrike">
              <a:solidFill>
                <a:schemeClr val="dk1"/>
              </a:solidFill>
              <a:latin typeface="Calibri"/>
              <a:ea typeface="Calibri"/>
              <a:cs typeface="Calibri"/>
              <a:sym typeface="Calibri"/>
            </a:endParaRPr>
          </a:p>
        </p:txBody>
      </p:sp>
      <p:pic>
        <p:nvPicPr>
          <p:cNvPr descr="Martillo de juez" id="335" name="Google Shape;335;p22"/>
          <p:cNvPicPr preferRelativeResize="0"/>
          <p:nvPr/>
        </p:nvPicPr>
        <p:blipFill rotWithShape="1">
          <a:blip r:embed="rId4">
            <a:alphaModFix/>
          </a:blip>
          <a:srcRect b="0" l="0" r="0" t="0"/>
          <a:stretch/>
        </p:blipFill>
        <p:spPr>
          <a:xfrm>
            <a:off x="8142849" y="1860453"/>
            <a:ext cx="914400" cy="914400"/>
          </a:xfrm>
          <a:prstGeom prst="rect">
            <a:avLst/>
          </a:prstGeom>
          <a:noFill/>
          <a:ln>
            <a:noFill/>
          </a:ln>
        </p:spPr>
      </p:pic>
      <p:pic>
        <p:nvPicPr>
          <p:cNvPr descr="Conectado" id="336" name="Google Shape;336;p22"/>
          <p:cNvPicPr preferRelativeResize="0"/>
          <p:nvPr/>
        </p:nvPicPr>
        <p:blipFill rotWithShape="1">
          <a:blip r:embed="rId5">
            <a:alphaModFix/>
          </a:blip>
          <a:srcRect b="0" l="0" r="0" t="0"/>
          <a:stretch/>
        </p:blipFill>
        <p:spPr>
          <a:xfrm>
            <a:off x="9563686" y="3310227"/>
            <a:ext cx="677594" cy="677594"/>
          </a:xfrm>
          <a:prstGeom prst="rect">
            <a:avLst/>
          </a:prstGeom>
          <a:noFill/>
          <a:ln>
            <a:noFill/>
          </a:ln>
        </p:spPr>
      </p:pic>
      <p:pic>
        <p:nvPicPr>
          <p:cNvPr descr="Marca de verificación" id="337" name="Google Shape;337;p22"/>
          <p:cNvPicPr preferRelativeResize="0"/>
          <p:nvPr/>
        </p:nvPicPr>
        <p:blipFill rotWithShape="1">
          <a:blip r:embed="rId6">
            <a:alphaModFix/>
          </a:blip>
          <a:srcRect b="0" l="0" r="0" t="0"/>
          <a:stretch/>
        </p:blipFill>
        <p:spPr>
          <a:xfrm>
            <a:off x="7804052" y="4695037"/>
            <a:ext cx="677594" cy="677594"/>
          </a:xfrm>
          <a:prstGeom prst="rect">
            <a:avLst/>
          </a:prstGeom>
          <a:noFill/>
          <a:ln>
            <a:noFill/>
          </a:ln>
        </p:spPr>
      </p:pic>
      <p:grpSp>
        <p:nvGrpSpPr>
          <p:cNvPr id="338" name="Google Shape;338;p22"/>
          <p:cNvGrpSpPr/>
          <p:nvPr/>
        </p:nvGrpSpPr>
        <p:grpSpPr>
          <a:xfrm>
            <a:off x="3762847" y="1031574"/>
            <a:ext cx="5960533" cy="5418666"/>
            <a:chOff x="1083733" y="0"/>
            <a:chExt cx="5960533" cy="5418666"/>
          </a:xfrm>
        </p:grpSpPr>
        <p:sp>
          <p:nvSpPr>
            <p:cNvPr id="339" name="Google Shape;339;p22"/>
            <p:cNvSpPr/>
            <p:nvPr/>
          </p:nvSpPr>
          <p:spPr>
            <a:xfrm rot="4396374">
              <a:off x="1397313" y="1078272"/>
              <a:ext cx="4677714" cy="3262122"/>
            </a:xfrm>
            <a:custGeom>
              <a:rect b="b" l="l" r="r" t="t"/>
              <a:pathLst>
                <a:path extrusionOk="0" h="120000" w="120000">
                  <a:moveTo>
                    <a:pt x="0" y="120000"/>
                  </a:moveTo>
                  <a:quadBezTo>
                    <a:pt x="20000" y="40000"/>
                    <a:pt x="93748" y="15000"/>
                  </a:quadBezTo>
                  <a:lnTo>
                    <a:pt x="92569" y="0"/>
                  </a:lnTo>
                  <a:lnTo>
                    <a:pt x="120000" y="18786"/>
                  </a:lnTo>
                  <a:lnTo>
                    <a:pt x="96465" y="49572"/>
                  </a:lnTo>
                  <a:lnTo>
                    <a:pt x="95286" y="34572"/>
                  </a:lnTo>
                  <a:quadBezTo>
                    <a:pt x="30000" y="44572"/>
                    <a:pt x="0" y="120000"/>
                  </a:quadBezTo>
                  <a:close/>
                </a:path>
              </a:pathLst>
            </a:custGeom>
            <a:solidFill>
              <a:srgbClr val="599BD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40" name="Google Shape;340;p22"/>
            <p:cNvSpPr/>
            <p:nvPr/>
          </p:nvSpPr>
          <p:spPr>
            <a:xfrm>
              <a:off x="3149599" y="1504221"/>
              <a:ext cx="118126" cy="118126"/>
            </a:xfrm>
            <a:prstGeom prst="ellipse">
              <a:avLst/>
            </a:prstGeom>
            <a:solidFill>
              <a:srgbClr val="CFDEE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41" name="Google Shape;341;p22"/>
            <p:cNvSpPr/>
            <p:nvPr/>
          </p:nvSpPr>
          <p:spPr>
            <a:xfrm>
              <a:off x="3958444" y="2156629"/>
              <a:ext cx="118126" cy="118126"/>
            </a:xfrm>
            <a:prstGeom prst="ellipse">
              <a:avLst/>
            </a:prstGeom>
            <a:solidFill>
              <a:srgbClr val="CFDEE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42" name="Google Shape;342;p22"/>
            <p:cNvSpPr/>
            <p:nvPr/>
          </p:nvSpPr>
          <p:spPr>
            <a:xfrm>
              <a:off x="4564630" y="2919577"/>
              <a:ext cx="118126" cy="118126"/>
            </a:xfrm>
            <a:prstGeom prst="ellipse">
              <a:avLst/>
            </a:prstGeom>
            <a:solidFill>
              <a:srgbClr val="CFDEE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43" name="Google Shape;343;p22"/>
            <p:cNvSpPr/>
            <p:nvPr/>
          </p:nvSpPr>
          <p:spPr>
            <a:xfrm>
              <a:off x="1083733" y="0"/>
              <a:ext cx="2205397" cy="866986"/>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44" name="Google Shape;344;p22"/>
            <p:cNvSpPr txBox="1"/>
            <p:nvPr/>
          </p:nvSpPr>
          <p:spPr>
            <a:xfrm>
              <a:off x="1083733" y="0"/>
              <a:ext cx="2205397" cy="866986"/>
            </a:xfrm>
            <a:prstGeom prst="rect">
              <a:avLst/>
            </a:prstGeom>
            <a:noFill/>
            <a:ln>
              <a:noFill/>
            </a:ln>
          </p:spPr>
          <p:txBody>
            <a:bodyPr anchorCtr="0" anchor="b" bIns="27925" lIns="27925" spcFirstLastPara="1" rIns="27925" wrap="square" tIns="27925">
              <a:noAutofit/>
            </a:bodyPr>
            <a:lstStyle/>
            <a:p>
              <a:pPr indent="0" lvl="0" marL="0" marR="0" rtl="0" algn="ctr">
                <a:lnSpc>
                  <a:spcPct val="90000"/>
                </a:lnSpc>
                <a:spcBef>
                  <a:spcPts val="0"/>
                </a:spcBef>
                <a:spcAft>
                  <a:spcPts val="0"/>
                </a:spcAft>
                <a:buClr>
                  <a:schemeClr val="dk1"/>
                </a:buClr>
                <a:buSzPts val="2200"/>
                <a:buFont typeface="Calibri"/>
                <a:buNone/>
              </a:pPr>
              <a:r>
                <a:rPr b="0" i="0" lang="es-EC" sz="2200" u="none" cap="none" strike="noStrike">
                  <a:solidFill>
                    <a:schemeClr val="dk1"/>
                  </a:solidFill>
                  <a:latin typeface="Calibri"/>
                  <a:ea typeface="Calibri"/>
                  <a:cs typeface="Calibri"/>
                  <a:sym typeface="Calibri"/>
                </a:rPr>
                <a:t>Responsabilidades</a:t>
              </a:r>
              <a:endParaRPr b="0" i="0" sz="1800" u="none" cap="none" strike="noStrike">
                <a:solidFill>
                  <a:schemeClr val="dk1"/>
                </a:solidFill>
                <a:latin typeface="Calibri"/>
                <a:ea typeface="Calibri"/>
                <a:cs typeface="Calibri"/>
                <a:sym typeface="Calibri"/>
              </a:endParaRPr>
            </a:p>
          </p:txBody>
        </p:sp>
        <p:sp>
          <p:nvSpPr>
            <p:cNvPr id="345" name="Google Shape;345;p22"/>
            <p:cNvSpPr/>
            <p:nvPr/>
          </p:nvSpPr>
          <p:spPr>
            <a:xfrm>
              <a:off x="3825578" y="1129792"/>
              <a:ext cx="3218688" cy="866986"/>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46" name="Google Shape;346;p22"/>
            <p:cNvSpPr txBox="1"/>
            <p:nvPr/>
          </p:nvSpPr>
          <p:spPr>
            <a:xfrm>
              <a:off x="3825578" y="1129792"/>
              <a:ext cx="3218688" cy="866986"/>
            </a:xfrm>
            <a:prstGeom prst="rect">
              <a:avLst/>
            </a:prstGeom>
            <a:noFill/>
            <a:ln>
              <a:noFill/>
            </a:ln>
          </p:spPr>
          <p:txBody>
            <a:bodyPr anchorCtr="0" anchor="ctr" bIns="27925" lIns="27925" spcFirstLastPara="1" rIns="27925" wrap="square" tIns="27925">
              <a:noAutofit/>
            </a:bodyPr>
            <a:lstStyle/>
            <a:p>
              <a:pPr indent="0" lvl="0" marL="0" marR="0" rtl="0" algn="l">
                <a:lnSpc>
                  <a:spcPct val="90000"/>
                </a:lnSpc>
                <a:spcBef>
                  <a:spcPts val="0"/>
                </a:spcBef>
                <a:spcAft>
                  <a:spcPts val="0"/>
                </a:spcAft>
                <a:buClr>
                  <a:schemeClr val="dk1"/>
                </a:buClr>
                <a:buSzPts val="2200"/>
                <a:buFont typeface="Calibri"/>
                <a:buNone/>
              </a:pPr>
              <a:r>
                <a:rPr b="0" i="0" lang="es-EC" sz="2200" u="none" cap="none" strike="noStrike">
                  <a:solidFill>
                    <a:schemeClr val="dk1"/>
                  </a:solidFill>
                  <a:latin typeface="Calibri"/>
                  <a:ea typeface="Calibri"/>
                  <a:cs typeface="Calibri"/>
                  <a:sym typeface="Calibri"/>
                </a:rPr>
                <a:t>Supervisión</a:t>
              </a:r>
              <a:endParaRPr b="0" i="0" sz="1800" u="none" cap="none" strike="noStrike">
                <a:solidFill>
                  <a:schemeClr val="dk1"/>
                </a:solidFill>
                <a:latin typeface="Calibri"/>
                <a:ea typeface="Calibri"/>
                <a:cs typeface="Calibri"/>
                <a:sym typeface="Calibri"/>
              </a:endParaRPr>
            </a:p>
          </p:txBody>
        </p:sp>
        <p:sp>
          <p:nvSpPr>
            <p:cNvPr id="347" name="Google Shape;347;p22"/>
            <p:cNvSpPr/>
            <p:nvPr/>
          </p:nvSpPr>
          <p:spPr>
            <a:xfrm>
              <a:off x="1083733" y="1782199"/>
              <a:ext cx="2563029" cy="866986"/>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48" name="Google Shape;348;p22"/>
            <p:cNvSpPr txBox="1"/>
            <p:nvPr/>
          </p:nvSpPr>
          <p:spPr>
            <a:xfrm>
              <a:off x="1083733" y="1782199"/>
              <a:ext cx="2563029" cy="866986"/>
            </a:xfrm>
            <a:prstGeom prst="rect">
              <a:avLst/>
            </a:prstGeom>
            <a:noFill/>
            <a:ln>
              <a:noFill/>
            </a:ln>
          </p:spPr>
          <p:txBody>
            <a:bodyPr anchorCtr="0" anchor="ctr" bIns="27925" lIns="27925" spcFirstLastPara="1" rIns="27925" wrap="square" tIns="27925">
              <a:noAutofit/>
            </a:bodyPr>
            <a:lstStyle/>
            <a:p>
              <a:pPr indent="0" lvl="0" marL="0" marR="0" rtl="0" algn="r">
                <a:lnSpc>
                  <a:spcPct val="90000"/>
                </a:lnSpc>
                <a:spcBef>
                  <a:spcPts val="0"/>
                </a:spcBef>
                <a:spcAft>
                  <a:spcPts val="0"/>
                </a:spcAft>
                <a:buClr>
                  <a:schemeClr val="dk1"/>
                </a:buClr>
                <a:buSzPts val="2200"/>
                <a:buFont typeface="Calibri"/>
                <a:buNone/>
              </a:pPr>
              <a:r>
                <a:rPr b="0" i="0" lang="es-EC" sz="2200" u="none" cap="none" strike="noStrike">
                  <a:solidFill>
                    <a:schemeClr val="dk1"/>
                  </a:solidFill>
                  <a:latin typeface="Calibri"/>
                  <a:ea typeface="Calibri"/>
                  <a:cs typeface="Calibri"/>
                  <a:sym typeface="Calibri"/>
                </a:rPr>
                <a:t>Dirección técnica</a:t>
              </a:r>
              <a:endParaRPr b="0" i="0" sz="1800" u="none" cap="none" strike="noStrike">
                <a:solidFill>
                  <a:schemeClr val="dk1"/>
                </a:solidFill>
                <a:latin typeface="Calibri"/>
                <a:ea typeface="Calibri"/>
                <a:cs typeface="Calibri"/>
                <a:sym typeface="Calibri"/>
              </a:endParaRPr>
            </a:p>
          </p:txBody>
        </p:sp>
        <p:sp>
          <p:nvSpPr>
            <p:cNvPr id="349" name="Google Shape;349;p22"/>
            <p:cNvSpPr/>
            <p:nvPr/>
          </p:nvSpPr>
          <p:spPr>
            <a:xfrm>
              <a:off x="5077290" y="2545147"/>
              <a:ext cx="1966976" cy="866986"/>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50" name="Google Shape;350;p22"/>
            <p:cNvSpPr txBox="1"/>
            <p:nvPr/>
          </p:nvSpPr>
          <p:spPr>
            <a:xfrm>
              <a:off x="5077290" y="2545147"/>
              <a:ext cx="1966976" cy="866986"/>
            </a:xfrm>
            <a:prstGeom prst="rect">
              <a:avLst/>
            </a:prstGeom>
            <a:noFill/>
            <a:ln>
              <a:noFill/>
            </a:ln>
          </p:spPr>
          <p:txBody>
            <a:bodyPr anchorCtr="0" anchor="ctr" bIns="27925" lIns="27925" spcFirstLastPara="1" rIns="27925" wrap="square" tIns="27925">
              <a:noAutofit/>
            </a:bodyPr>
            <a:lstStyle/>
            <a:p>
              <a:pPr indent="0" lvl="0" marL="0" marR="0" rtl="0" algn="l">
                <a:lnSpc>
                  <a:spcPct val="90000"/>
                </a:lnSpc>
                <a:spcBef>
                  <a:spcPts val="0"/>
                </a:spcBef>
                <a:spcAft>
                  <a:spcPts val="0"/>
                </a:spcAft>
                <a:buClr>
                  <a:schemeClr val="dk1"/>
                </a:buClr>
                <a:buSzPts val="2200"/>
                <a:buFont typeface="Calibri"/>
                <a:buNone/>
              </a:pPr>
              <a:r>
                <a:rPr b="0" i="0" lang="es-EC" sz="2200" u="none" cap="none" strike="noStrike">
                  <a:solidFill>
                    <a:schemeClr val="dk1"/>
                  </a:solidFill>
                  <a:latin typeface="Calibri"/>
                  <a:ea typeface="Calibri"/>
                  <a:cs typeface="Calibri"/>
                  <a:sym typeface="Calibri"/>
                </a:rPr>
                <a:t>Responsable de calidad</a:t>
              </a:r>
              <a:endParaRPr b="0" i="0" sz="1800" u="none" cap="none" strike="noStrike">
                <a:solidFill>
                  <a:schemeClr val="dk1"/>
                </a:solidFill>
                <a:latin typeface="Calibri"/>
                <a:ea typeface="Calibri"/>
                <a:cs typeface="Calibri"/>
                <a:sym typeface="Calibri"/>
              </a:endParaRPr>
            </a:p>
          </p:txBody>
        </p:sp>
        <p:sp>
          <p:nvSpPr>
            <p:cNvPr id="351" name="Google Shape;351;p22"/>
            <p:cNvSpPr/>
            <p:nvPr/>
          </p:nvSpPr>
          <p:spPr>
            <a:xfrm>
              <a:off x="4064000" y="4551680"/>
              <a:ext cx="2980266" cy="866986"/>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52" name="Google Shape;352;p22"/>
            <p:cNvSpPr txBox="1"/>
            <p:nvPr/>
          </p:nvSpPr>
          <p:spPr>
            <a:xfrm>
              <a:off x="4064000" y="4551680"/>
              <a:ext cx="2980266" cy="866986"/>
            </a:xfrm>
            <a:prstGeom prst="rect">
              <a:avLst/>
            </a:prstGeom>
            <a:noFill/>
            <a:ln>
              <a:noFill/>
            </a:ln>
          </p:spPr>
          <p:txBody>
            <a:bodyPr anchorCtr="0" anchor="t" bIns="27925" lIns="27925" spcFirstLastPara="1" rIns="27925" wrap="square" tIns="27925">
              <a:noAutofit/>
            </a:bodyPr>
            <a:lstStyle/>
            <a:p>
              <a:pPr indent="0" lvl="0" marL="0" marR="0" rtl="0" algn="ctr">
                <a:lnSpc>
                  <a:spcPct val="90000"/>
                </a:lnSpc>
                <a:spcBef>
                  <a:spcPts val="0"/>
                </a:spcBef>
                <a:spcAft>
                  <a:spcPts val="0"/>
                </a:spcAft>
                <a:buClr>
                  <a:schemeClr val="dk1"/>
                </a:buClr>
                <a:buSzPts val="2200"/>
                <a:buFont typeface="Calibri"/>
                <a:buNone/>
              </a:pPr>
              <a:r>
                <a:rPr b="0" i="0" lang="es-EC" sz="2200" u="none" cap="none" strike="noStrike">
                  <a:solidFill>
                    <a:schemeClr val="dk1"/>
                  </a:solidFill>
                  <a:latin typeface="Calibri"/>
                  <a:ea typeface="Calibri"/>
                  <a:cs typeface="Calibri"/>
                  <a:sym typeface="Calibri"/>
                </a:rPr>
                <a:t>Sustitutos</a:t>
              </a:r>
              <a:endParaRPr b="0" i="0" sz="1800" u="none" cap="none" strike="noStrike">
                <a:solidFill>
                  <a:schemeClr val="dk1"/>
                </a:solidFill>
                <a:latin typeface="Calibri"/>
                <a:ea typeface="Calibri"/>
                <a:cs typeface="Calibri"/>
                <a:sym typeface="Calibri"/>
              </a:endParaRPr>
            </a:p>
          </p:txBody>
        </p:sp>
      </p:grpSp>
      <p:pic>
        <p:nvPicPr>
          <p:cNvPr descr="Gatear" id="353" name="Google Shape;353;p22"/>
          <p:cNvPicPr preferRelativeResize="0"/>
          <p:nvPr/>
        </p:nvPicPr>
        <p:blipFill rotWithShape="1">
          <a:blip r:embed="rId7">
            <a:alphaModFix/>
          </a:blip>
          <a:srcRect b="0" l="0" r="0" t="0"/>
          <a:stretch/>
        </p:blipFill>
        <p:spPr>
          <a:xfrm>
            <a:off x="1294228" y="3368897"/>
            <a:ext cx="914400" cy="914400"/>
          </a:xfrm>
          <a:prstGeom prst="rect">
            <a:avLst/>
          </a:prstGeom>
          <a:noFill/>
          <a:ln>
            <a:noFill/>
          </a:ln>
        </p:spPr>
      </p:pic>
      <p:pic>
        <p:nvPicPr>
          <p:cNvPr descr="Caminar" id="354" name="Google Shape;354;p22"/>
          <p:cNvPicPr preferRelativeResize="0"/>
          <p:nvPr/>
        </p:nvPicPr>
        <p:blipFill rotWithShape="1">
          <a:blip r:embed="rId8">
            <a:alphaModFix/>
          </a:blip>
          <a:srcRect b="0" l="0" r="0" t="0"/>
          <a:stretch/>
        </p:blipFill>
        <p:spPr>
          <a:xfrm>
            <a:off x="3272442" y="4237837"/>
            <a:ext cx="914400" cy="914400"/>
          </a:xfrm>
          <a:prstGeom prst="rect">
            <a:avLst/>
          </a:prstGeom>
          <a:noFill/>
          <a:ln>
            <a:noFill/>
          </a:ln>
        </p:spPr>
      </p:pic>
      <p:pic>
        <p:nvPicPr>
          <p:cNvPr descr="Ejecutar" id="355" name="Google Shape;355;p22"/>
          <p:cNvPicPr preferRelativeResize="0"/>
          <p:nvPr/>
        </p:nvPicPr>
        <p:blipFill rotWithShape="1">
          <a:blip r:embed="rId9">
            <a:alphaModFix/>
          </a:blip>
          <a:srcRect b="0" l="0" r="0" t="0"/>
          <a:stretch/>
        </p:blipFill>
        <p:spPr>
          <a:xfrm>
            <a:off x="5877360" y="5096021"/>
            <a:ext cx="914400" cy="914400"/>
          </a:xfrm>
          <a:prstGeom prst="rect">
            <a:avLst/>
          </a:prstGeom>
          <a:noFill/>
          <a:ln>
            <a:noFill/>
          </a:ln>
        </p:spPr>
      </p:pic>
      <p:pic>
        <p:nvPicPr>
          <p:cNvPr descr="Usuarios" id="356" name="Google Shape;356;p22"/>
          <p:cNvPicPr preferRelativeResize="0"/>
          <p:nvPr/>
        </p:nvPicPr>
        <p:blipFill rotWithShape="1">
          <a:blip r:embed="rId10">
            <a:alphaModFix/>
          </a:blip>
          <a:srcRect b="0" l="0" r="0" t="0"/>
          <a:stretch/>
        </p:blipFill>
        <p:spPr>
          <a:xfrm>
            <a:off x="9784080" y="1256501"/>
            <a:ext cx="914400" cy="914400"/>
          </a:xfrm>
          <a:prstGeom prst="rect">
            <a:avLst/>
          </a:prstGeom>
          <a:noFill/>
          <a:ln>
            <a:noFill/>
          </a:ln>
        </p:spPr>
      </p:pic>
      <p:sp>
        <p:nvSpPr>
          <p:cNvPr id="357" name="Google Shape;357;p22"/>
          <p:cNvSpPr txBox="1"/>
          <p:nvPr/>
        </p:nvSpPr>
        <p:spPr>
          <a:xfrm>
            <a:off x="9512886" y="2072662"/>
            <a:ext cx="177247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70C0"/>
              </a:buClr>
              <a:buSzPts val="1800"/>
              <a:buFont typeface="Calibri"/>
              <a:buNone/>
            </a:pPr>
            <a:r>
              <a:rPr b="0" i="0" lang="es-EC" sz="1800" u="none" cap="none" strike="noStrike">
                <a:solidFill>
                  <a:srgbClr val="0070C0"/>
                </a:solidFill>
                <a:latin typeface="Calibri"/>
                <a:ea typeface="Calibri"/>
                <a:cs typeface="Calibri"/>
                <a:sym typeface="Calibri"/>
              </a:rPr>
              <a:t>ALTA DIRECCIÓN </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0070C0"/>
              </a:buClr>
              <a:buSzPts val="1800"/>
              <a:buFont typeface="Calibri"/>
              <a:buNone/>
            </a:pPr>
            <a:r>
              <a:rPr b="0" i="0" lang="es-EC" sz="1800" u="none" cap="none" strike="noStrike">
                <a:solidFill>
                  <a:srgbClr val="0070C0"/>
                </a:solidFill>
                <a:latin typeface="Calibri"/>
                <a:ea typeface="Calibri"/>
                <a:cs typeface="Calibri"/>
                <a:sym typeface="Calibri"/>
              </a:rPr>
              <a:t>Comunicación</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pic>
        <p:nvPicPr>
          <p:cNvPr id="362" name="Google Shape;362;p23"/>
          <p:cNvPicPr preferRelativeResize="0"/>
          <p:nvPr/>
        </p:nvPicPr>
        <p:blipFill rotWithShape="1">
          <a:blip r:embed="rId3">
            <a:alphaModFix/>
          </a:blip>
          <a:srcRect b="0" l="0" r="0" t="0"/>
          <a:stretch/>
        </p:blipFill>
        <p:spPr>
          <a:xfrm>
            <a:off x="-33020" y="-54540"/>
            <a:ext cx="12192000" cy="6858038"/>
          </a:xfrm>
          <a:prstGeom prst="rect">
            <a:avLst/>
          </a:prstGeom>
          <a:noFill/>
          <a:ln>
            <a:noFill/>
          </a:ln>
        </p:spPr>
      </p:pic>
      <p:sp>
        <p:nvSpPr>
          <p:cNvPr id="363" name="Google Shape;363;p23"/>
          <p:cNvSpPr txBox="1"/>
          <p:nvPr>
            <p:ph type="title"/>
          </p:nvPr>
        </p:nvSpPr>
        <p:spPr>
          <a:xfrm>
            <a:off x="570914" y="407759"/>
            <a:ext cx="4817012" cy="1001575"/>
          </a:xfrm>
          <a:prstGeom prst="rect">
            <a:avLst/>
          </a:prstGeom>
          <a:solidFill>
            <a:srgbClr val="E1EFD8"/>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Sistema de gestión</a:t>
            </a:r>
            <a:endParaRPr>
              <a:latin typeface="Calibri"/>
              <a:ea typeface="Calibri"/>
              <a:cs typeface="Calibri"/>
              <a:sym typeface="Calibri"/>
            </a:endParaRPr>
          </a:p>
        </p:txBody>
      </p:sp>
      <p:sp>
        <p:nvSpPr>
          <p:cNvPr id="364" name="Google Shape;364;p23"/>
          <p:cNvSpPr txBox="1"/>
          <p:nvPr/>
        </p:nvSpPr>
        <p:spPr>
          <a:xfrm>
            <a:off x="2093156" y="4726689"/>
            <a:ext cx="27719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800"/>
              <a:buFont typeface="Calibri"/>
              <a:buNone/>
            </a:pPr>
            <a:r>
              <a:rPr b="0" i="0" lang="es-EC" sz="1800" u="none" cap="none" strike="noStrike">
                <a:solidFill>
                  <a:schemeClr val="lt1"/>
                </a:solidFill>
                <a:latin typeface="Calibri"/>
                <a:ea typeface="Calibri"/>
                <a:cs typeface="Calibri"/>
                <a:sym typeface="Calibri"/>
              </a:rPr>
              <a:t>Cumplimiento de requisitos</a:t>
            </a:r>
            <a:endParaRPr b="0" i="0" sz="1800" u="none" cap="none" strike="noStrike">
              <a:solidFill>
                <a:schemeClr val="dk1"/>
              </a:solidFill>
              <a:latin typeface="Calibri"/>
              <a:ea typeface="Calibri"/>
              <a:cs typeface="Calibri"/>
              <a:sym typeface="Calibri"/>
            </a:endParaRPr>
          </a:p>
        </p:txBody>
      </p:sp>
      <p:pic>
        <p:nvPicPr>
          <p:cNvPr descr="Martillo de juez" id="365" name="Google Shape;365;p23"/>
          <p:cNvPicPr preferRelativeResize="0"/>
          <p:nvPr/>
        </p:nvPicPr>
        <p:blipFill rotWithShape="1">
          <a:blip r:embed="rId4">
            <a:alphaModFix/>
          </a:blip>
          <a:srcRect b="0" l="0" r="0" t="0"/>
          <a:stretch/>
        </p:blipFill>
        <p:spPr>
          <a:xfrm>
            <a:off x="8142849" y="1860453"/>
            <a:ext cx="914400" cy="914400"/>
          </a:xfrm>
          <a:prstGeom prst="rect">
            <a:avLst/>
          </a:prstGeom>
          <a:noFill/>
          <a:ln>
            <a:noFill/>
          </a:ln>
        </p:spPr>
      </p:pic>
      <p:pic>
        <p:nvPicPr>
          <p:cNvPr descr="Conectado" id="366" name="Google Shape;366;p23"/>
          <p:cNvPicPr preferRelativeResize="0"/>
          <p:nvPr/>
        </p:nvPicPr>
        <p:blipFill rotWithShape="1">
          <a:blip r:embed="rId5">
            <a:alphaModFix/>
          </a:blip>
          <a:srcRect b="0" l="0" r="0" t="0"/>
          <a:stretch/>
        </p:blipFill>
        <p:spPr>
          <a:xfrm>
            <a:off x="9563686" y="3310227"/>
            <a:ext cx="677594" cy="677594"/>
          </a:xfrm>
          <a:prstGeom prst="rect">
            <a:avLst/>
          </a:prstGeom>
          <a:noFill/>
          <a:ln>
            <a:noFill/>
          </a:ln>
        </p:spPr>
      </p:pic>
      <p:pic>
        <p:nvPicPr>
          <p:cNvPr descr="Marca de verificación" id="367" name="Google Shape;367;p23"/>
          <p:cNvPicPr preferRelativeResize="0"/>
          <p:nvPr/>
        </p:nvPicPr>
        <p:blipFill rotWithShape="1">
          <a:blip r:embed="rId6">
            <a:alphaModFix/>
          </a:blip>
          <a:srcRect b="0" l="0" r="0" t="0"/>
          <a:stretch/>
        </p:blipFill>
        <p:spPr>
          <a:xfrm>
            <a:off x="7804052" y="4695037"/>
            <a:ext cx="677594" cy="677594"/>
          </a:xfrm>
          <a:prstGeom prst="rect">
            <a:avLst/>
          </a:prstGeom>
          <a:noFill/>
          <a:ln>
            <a:noFill/>
          </a:ln>
        </p:spPr>
      </p:pic>
      <p:sp>
        <p:nvSpPr>
          <p:cNvPr id="368" name="Google Shape;368;p23"/>
          <p:cNvSpPr/>
          <p:nvPr/>
        </p:nvSpPr>
        <p:spPr>
          <a:xfrm>
            <a:off x="2737104" y="1600399"/>
            <a:ext cx="484632" cy="978408"/>
          </a:xfrm>
          <a:prstGeom prst="down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369" name="Google Shape;369;p23"/>
          <p:cNvSpPr txBox="1"/>
          <p:nvPr/>
        </p:nvSpPr>
        <p:spPr>
          <a:xfrm>
            <a:off x="1738532" y="2604053"/>
            <a:ext cx="2481775" cy="1001575"/>
          </a:xfrm>
          <a:prstGeom prst="rect">
            <a:avLst/>
          </a:prstGeom>
          <a:solidFill>
            <a:srgbClr val="E1EFD8"/>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3B3835"/>
              </a:buClr>
              <a:buSzPts val="4400"/>
              <a:buFont typeface="Calibri"/>
              <a:buNone/>
            </a:pPr>
            <a:r>
              <a:rPr b="0" i="0" lang="es-EC" sz="4400" u="none" cap="none" strike="noStrike">
                <a:solidFill>
                  <a:srgbClr val="3B3835"/>
                </a:solidFill>
                <a:latin typeface="Calibri"/>
                <a:ea typeface="Calibri"/>
                <a:cs typeface="Calibri"/>
                <a:sym typeface="Calibri"/>
              </a:rPr>
              <a:t>Alcance</a:t>
            </a:r>
            <a:endParaRPr b="0" i="0" sz="4400" u="none" cap="none" strike="noStrike">
              <a:solidFill>
                <a:schemeClr val="dk1"/>
              </a:solidFill>
              <a:latin typeface="Calibri"/>
              <a:ea typeface="Calibri"/>
              <a:cs typeface="Calibri"/>
              <a:sym typeface="Calibri"/>
            </a:endParaRPr>
          </a:p>
        </p:txBody>
      </p:sp>
      <p:pic>
        <p:nvPicPr>
          <p:cNvPr descr="Fábrica" id="370" name="Google Shape;370;p23"/>
          <p:cNvPicPr preferRelativeResize="0"/>
          <p:nvPr/>
        </p:nvPicPr>
        <p:blipFill rotWithShape="1">
          <a:blip r:embed="rId7">
            <a:alphaModFix/>
          </a:blip>
          <a:srcRect b="0" l="0" r="0" t="0"/>
          <a:stretch/>
        </p:blipFill>
        <p:spPr>
          <a:xfrm>
            <a:off x="5454429" y="1792372"/>
            <a:ext cx="1741480" cy="1741480"/>
          </a:xfrm>
          <a:prstGeom prst="rect">
            <a:avLst/>
          </a:prstGeom>
          <a:noFill/>
          <a:ln>
            <a:noFill/>
          </a:ln>
        </p:spPr>
      </p:pic>
      <p:sp>
        <p:nvSpPr>
          <p:cNvPr id="371" name="Google Shape;371;p23"/>
          <p:cNvSpPr/>
          <p:nvPr/>
        </p:nvSpPr>
        <p:spPr>
          <a:xfrm>
            <a:off x="8031591" y="1983912"/>
            <a:ext cx="677594" cy="211382"/>
          </a:xfrm>
          <a:prstGeom prst="stripedRightArrow">
            <a:avLst>
              <a:gd fmla="val 50000" name="adj1"/>
              <a:gd fmla="val 50000" name="adj2"/>
            </a:avLst>
          </a:prstGeom>
          <a:gradFill>
            <a:gsLst>
              <a:gs pos="0">
                <a:srgbClr val="B4D4A5"/>
              </a:gs>
              <a:gs pos="50000">
                <a:srgbClr val="A8CD97"/>
              </a:gs>
              <a:gs pos="100000">
                <a:srgbClr val="9BC985"/>
              </a:gs>
            </a:gsLst>
            <a:lin ang="5400000" scaled="0"/>
          </a:gradFill>
          <a:ln cap="flat" cmpd="sng" w="9525">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72" name="Google Shape;372;p23"/>
          <p:cNvSpPr/>
          <p:nvPr/>
        </p:nvSpPr>
        <p:spPr>
          <a:xfrm>
            <a:off x="8022322" y="2557421"/>
            <a:ext cx="677594" cy="211382"/>
          </a:xfrm>
          <a:prstGeom prst="stripedRightArrow">
            <a:avLst>
              <a:gd fmla="val 50000" name="adj1"/>
              <a:gd fmla="val 50000" name="adj2"/>
            </a:avLst>
          </a:prstGeom>
          <a:gradFill>
            <a:gsLst>
              <a:gs pos="0">
                <a:srgbClr val="B4D4A5"/>
              </a:gs>
              <a:gs pos="50000">
                <a:srgbClr val="A8CD97"/>
              </a:gs>
              <a:gs pos="100000">
                <a:srgbClr val="9BC985"/>
              </a:gs>
            </a:gsLst>
            <a:lin ang="5400000" scaled="0"/>
          </a:gradFill>
          <a:ln cap="flat" cmpd="sng" w="9525">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73" name="Google Shape;373;p23"/>
          <p:cNvSpPr/>
          <p:nvPr/>
        </p:nvSpPr>
        <p:spPr>
          <a:xfrm>
            <a:off x="8005910" y="3120875"/>
            <a:ext cx="677594" cy="211382"/>
          </a:xfrm>
          <a:prstGeom prst="stripedRightArrow">
            <a:avLst>
              <a:gd fmla="val 50000" name="adj1"/>
              <a:gd fmla="val 50000" name="adj2"/>
            </a:avLst>
          </a:prstGeom>
          <a:gradFill>
            <a:gsLst>
              <a:gs pos="0">
                <a:srgbClr val="B4D4A5"/>
              </a:gs>
              <a:gs pos="50000">
                <a:srgbClr val="A8CD97"/>
              </a:gs>
              <a:gs pos="100000">
                <a:srgbClr val="9BC985"/>
              </a:gs>
            </a:gsLst>
            <a:lin ang="5400000" scaled="0"/>
          </a:gradFill>
          <a:ln cap="flat" cmpd="sng" w="9525">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74" name="Google Shape;374;p23"/>
          <p:cNvSpPr txBox="1"/>
          <p:nvPr/>
        </p:nvSpPr>
        <p:spPr>
          <a:xfrm>
            <a:off x="8883684" y="1945834"/>
            <a:ext cx="1648143"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Calibri"/>
              <a:buNone/>
            </a:pPr>
            <a:r>
              <a:rPr b="0" i="0" lang="es-EC" sz="1800" u="none" cap="none" strike="noStrike">
                <a:solidFill>
                  <a:schemeClr val="dk1"/>
                </a:solidFill>
                <a:latin typeface="Calibri"/>
                <a:ea typeface="Calibri"/>
                <a:cs typeface="Calibri"/>
                <a:sym typeface="Calibri"/>
              </a:rPr>
              <a:t>Políticas</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800"/>
              <a:buFont typeface="Calibri"/>
              <a:buNone/>
            </a:pPr>
            <a:r>
              <a:rPr b="0" i="0" lang="es-EC" sz="1800" u="none" cap="none" strike="noStrike">
                <a:solidFill>
                  <a:schemeClr val="dk1"/>
                </a:solidFill>
                <a:latin typeface="Calibri"/>
                <a:ea typeface="Calibri"/>
                <a:cs typeface="Calibri"/>
                <a:sym typeface="Calibri"/>
              </a:rPr>
              <a:t>Procedimientos</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800"/>
              <a:buFont typeface="Calibri"/>
              <a:buNone/>
            </a:pPr>
            <a:r>
              <a:rPr b="0" i="0" lang="es-EC" sz="1800" u="none" cap="none" strike="noStrike">
                <a:solidFill>
                  <a:schemeClr val="dk1"/>
                </a:solidFill>
                <a:latin typeface="Calibri"/>
                <a:ea typeface="Calibri"/>
                <a:cs typeface="Calibri"/>
                <a:sym typeface="Calibri"/>
              </a:rPr>
              <a:t>Instrucciones</a:t>
            </a:r>
            <a:endParaRPr b="0" i="0" sz="1800" u="none" cap="none" strike="noStrike">
              <a:solidFill>
                <a:schemeClr val="dk1"/>
              </a:solidFill>
              <a:latin typeface="Calibri"/>
              <a:ea typeface="Calibri"/>
              <a:cs typeface="Calibri"/>
              <a:sym typeface="Calibri"/>
            </a:endParaRPr>
          </a:p>
        </p:txBody>
      </p:sp>
      <p:pic>
        <p:nvPicPr>
          <p:cNvPr descr="Cabeza con engranajes" id="375" name="Google Shape;375;p23"/>
          <p:cNvPicPr preferRelativeResize="0"/>
          <p:nvPr/>
        </p:nvPicPr>
        <p:blipFill rotWithShape="1">
          <a:blip r:embed="rId8">
            <a:alphaModFix/>
          </a:blip>
          <a:srcRect b="0" l="0" r="0" t="0"/>
          <a:stretch/>
        </p:blipFill>
        <p:spPr>
          <a:xfrm>
            <a:off x="10668812" y="2311603"/>
            <a:ext cx="914400" cy="9144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id="380" name="Google Shape;380;p24"/>
          <p:cNvPicPr preferRelativeResize="0"/>
          <p:nvPr/>
        </p:nvPicPr>
        <p:blipFill rotWithShape="1">
          <a:blip r:embed="rId3">
            <a:alphaModFix/>
          </a:blip>
          <a:srcRect b="0" l="0" r="0" t="0"/>
          <a:stretch/>
        </p:blipFill>
        <p:spPr>
          <a:xfrm>
            <a:off x="-33020" y="-54540"/>
            <a:ext cx="12192000" cy="6858038"/>
          </a:xfrm>
          <a:prstGeom prst="rect">
            <a:avLst/>
          </a:prstGeom>
          <a:noFill/>
          <a:ln>
            <a:noFill/>
          </a:ln>
        </p:spPr>
      </p:pic>
      <p:sp>
        <p:nvSpPr>
          <p:cNvPr id="381" name="Google Shape;381;p24"/>
          <p:cNvSpPr txBox="1"/>
          <p:nvPr>
            <p:ph type="title"/>
          </p:nvPr>
        </p:nvSpPr>
        <p:spPr>
          <a:xfrm>
            <a:off x="570914" y="407759"/>
            <a:ext cx="4817012" cy="1001575"/>
          </a:xfrm>
          <a:prstGeom prst="rect">
            <a:avLst/>
          </a:prstGeom>
          <a:solidFill>
            <a:srgbClr val="E1EFD8"/>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Sistema de gestión</a:t>
            </a:r>
            <a:endParaRPr>
              <a:latin typeface="Calibri"/>
              <a:ea typeface="Calibri"/>
              <a:cs typeface="Calibri"/>
              <a:sym typeface="Calibri"/>
            </a:endParaRPr>
          </a:p>
        </p:txBody>
      </p:sp>
      <p:sp>
        <p:nvSpPr>
          <p:cNvPr id="382" name="Google Shape;382;p24"/>
          <p:cNvSpPr txBox="1"/>
          <p:nvPr/>
        </p:nvSpPr>
        <p:spPr>
          <a:xfrm>
            <a:off x="2093156" y="4726689"/>
            <a:ext cx="27719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800"/>
              <a:buFont typeface="Calibri"/>
              <a:buNone/>
            </a:pPr>
            <a:r>
              <a:rPr b="0" i="0" lang="es-EC" sz="1800" u="none" cap="none" strike="noStrike">
                <a:solidFill>
                  <a:schemeClr val="lt1"/>
                </a:solidFill>
                <a:latin typeface="Calibri"/>
                <a:ea typeface="Calibri"/>
                <a:cs typeface="Calibri"/>
                <a:sym typeface="Calibri"/>
              </a:rPr>
              <a:t>Cumplimiento de requisitos</a:t>
            </a:r>
            <a:endParaRPr b="0" i="0" sz="1800" u="none" cap="none" strike="noStrike">
              <a:solidFill>
                <a:schemeClr val="dk1"/>
              </a:solidFill>
              <a:latin typeface="Calibri"/>
              <a:ea typeface="Calibri"/>
              <a:cs typeface="Calibri"/>
              <a:sym typeface="Calibri"/>
            </a:endParaRPr>
          </a:p>
        </p:txBody>
      </p:sp>
      <p:pic>
        <p:nvPicPr>
          <p:cNvPr descr="Martillo de juez" id="383" name="Google Shape;383;p24"/>
          <p:cNvPicPr preferRelativeResize="0"/>
          <p:nvPr/>
        </p:nvPicPr>
        <p:blipFill rotWithShape="1">
          <a:blip r:embed="rId4">
            <a:alphaModFix/>
          </a:blip>
          <a:srcRect b="0" l="0" r="0" t="0"/>
          <a:stretch/>
        </p:blipFill>
        <p:spPr>
          <a:xfrm>
            <a:off x="8142849" y="1860453"/>
            <a:ext cx="914400" cy="914400"/>
          </a:xfrm>
          <a:prstGeom prst="rect">
            <a:avLst/>
          </a:prstGeom>
          <a:noFill/>
          <a:ln>
            <a:noFill/>
          </a:ln>
        </p:spPr>
      </p:pic>
      <p:pic>
        <p:nvPicPr>
          <p:cNvPr descr="Conectado" id="384" name="Google Shape;384;p24"/>
          <p:cNvPicPr preferRelativeResize="0"/>
          <p:nvPr/>
        </p:nvPicPr>
        <p:blipFill rotWithShape="1">
          <a:blip r:embed="rId5">
            <a:alphaModFix/>
          </a:blip>
          <a:srcRect b="0" l="0" r="0" t="0"/>
          <a:stretch/>
        </p:blipFill>
        <p:spPr>
          <a:xfrm>
            <a:off x="9563686" y="3310227"/>
            <a:ext cx="677594" cy="677594"/>
          </a:xfrm>
          <a:prstGeom prst="rect">
            <a:avLst/>
          </a:prstGeom>
          <a:noFill/>
          <a:ln>
            <a:noFill/>
          </a:ln>
        </p:spPr>
      </p:pic>
      <p:pic>
        <p:nvPicPr>
          <p:cNvPr descr="Marca de verificación" id="385" name="Google Shape;385;p24"/>
          <p:cNvPicPr preferRelativeResize="0"/>
          <p:nvPr/>
        </p:nvPicPr>
        <p:blipFill rotWithShape="1">
          <a:blip r:embed="rId6">
            <a:alphaModFix/>
          </a:blip>
          <a:srcRect b="0" l="0" r="0" t="0"/>
          <a:stretch/>
        </p:blipFill>
        <p:spPr>
          <a:xfrm>
            <a:off x="7804052" y="4695037"/>
            <a:ext cx="677594" cy="677594"/>
          </a:xfrm>
          <a:prstGeom prst="rect">
            <a:avLst/>
          </a:prstGeom>
          <a:noFill/>
          <a:ln>
            <a:noFill/>
          </a:ln>
        </p:spPr>
      </p:pic>
      <p:sp>
        <p:nvSpPr>
          <p:cNvPr id="386" name="Google Shape;386;p24"/>
          <p:cNvSpPr/>
          <p:nvPr/>
        </p:nvSpPr>
        <p:spPr>
          <a:xfrm>
            <a:off x="2737104" y="1600399"/>
            <a:ext cx="484632" cy="978408"/>
          </a:xfrm>
          <a:prstGeom prst="down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387" name="Google Shape;387;p24"/>
          <p:cNvSpPr txBox="1"/>
          <p:nvPr/>
        </p:nvSpPr>
        <p:spPr>
          <a:xfrm>
            <a:off x="1738532" y="2604053"/>
            <a:ext cx="2481775" cy="1001575"/>
          </a:xfrm>
          <a:prstGeom prst="rect">
            <a:avLst/>
          </a:prstGeom>
          <a:solidFill>
            <a:srgbClr val="E1EFD8"/>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3B3835"/>
              </a:buClr>
              <a:buSzPts val="4400"/>
              <a:buFont typeface="Calibri"/>
              <a:buNone/>
            </a:pPr>
            <a:r>
              <a:rPr b="0" i="0" lang="es-EC" sz="4400" u="none" cap="none" strike="noStrike">
                <a:solidFill>
                  <a:srgbClr val="3B3835"/>
                </a:solidFill>
                <a:latin typeface="Calibri"/>
                <a:ea typeface="Calibri"/>
                <a:cs typeface="Calibri"/>
                <a:sym typeface="Calibri"/>
              </a:rPr>
              <a:t>Alcance</a:t>
            </a:r>
            <a:endParaRPr b="0" i="0" sz="4400" u="none" cap="none" strike="noStrike">
              <a:solidFill>
                <a:schemeClr val="dk1"/>
              </a:solidFill>
              <a:latin typeface="Calibri"/>
              <a:ea typeface="Calibri"/>
              <a:cs typeface="Calibri"/>
              <a:sym typeface="Calibri"/>
            </a:endParaRPr>
          </a:p>
        </p:txBody>
      </p:sp>
      <p:sp>
        <p:nvSpPr>
          <p:cNvPr id="388" name="Google Shape;388;p24"/>
          <p:cNvSpPr txBox="1"/>
          <p:nvPr/>
        </p:nvSpPr>
        <p:spPr>
          <a:xfrm>
            <a:off x="5059103" y="2089603"/>
            <a:ext cx="5464246"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C" sz="1800" u="none" cap="none" strike="noStrike">
                <a:solidFill>
                  <a:schemeClr val="dk1"/>
                </a:solidFill>
                <a:latin typeface="Roboto"/>
                <a:ea typeface="Roboto"/>
                <a:cs typeface="Roboto"/>
                <a:sym typeface="Roboto"/>
              </a:rPr>
              <a:t>2. ALCANCE El sistema de gestión de calidad aplica a la prestación del servicio a terceros de análisis de alcalinidad, dureza, calcio, hierro, nitritos, pH, cloruros, conductividad, sulfatos, color, nitratos, ortofosfatos y amonio bajo norma Standard Methods en aguas potables, realizados en las instalaciones de Mol Labs, dando cumplimiento a las normas NTC-ISO 17025:2005. El laboratorio no hace subcontratación de análisis (4.5 de ISO 17025) y no se hace responsable del muestreo para los análisis. (5.7 de ISO 17025). Por tanto los numerales señalados se excluyen.</a:t>
            </a:r>
            <a:endParaRPr sz="18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pic>
        <p:nvPicPr>
          <p:cNvPr id="393" name="Google Shape;393;p25"/>
          <p:cNvPicPr preferRelativeResize="0"/>
          <p:nvPr/>
        </p:nvPicPr>
        <p:blipFill rotWithShape="1">
          <a:blip r:embed="rId3">
            <a:alphaModFix/>
          </a:blip>
          <a:srcRect b="0" l="0" r="0" t="0"/>
          <a:stretch/>
        </p:blipFill>
        <p:spPr>
          <a:xfrm>
            <a:off x="-4884" y="-54540"/>
            <a:ext cx="12192000" cy="6858038"/>
          </a:xfrm>
          <a:prstGeom prst="rect">
            <a:avLst/>
          </a:prstGeom>
          <a:noFill/>
          <a:ln>
            <a:noFill/>
          </a:ln>
        </p:spPr>
      </p:pic>
      <p:sp>
        <p:nvSpPr>
          <p:cNvPr id="394" name="Google Shape;394;p25"/>
          <p:cNvSpPr txBox="1"/>
          <p:nvPr>
            <p:ph type="title"/>
          </p:nvPr>
        </p:nvSpPr>
        <p:spPr>
          <a:xfrm>
            <a:off x="570914" y="407759"/>
            <a:ext cx="4817012" cy="1001575"/>
          </a:xfrm>
          <a:prstGeom prst="rect">
            <a:avLst/>
          </a:prstGeom>
          <a:solidFill>
            <a:srgbClr val="E1EFD8"/>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Sistema de gestión</a:t>
            </a:r>
            <a:endParaRPr>
              <a:latin typeface="Calibri"/>
              <a:ea typeface="Calibri"/>
              <a:cs typeface="Calibri"/>
              <a:sym typeface="Calibri"/>
            </a:endParaRPr>
          </a:p>
        </p:txBody>
      </p:sp>
      <p:sp>
        <p:nvSpPr>
          <p:cNvPr id="395" name="Google Shape;395;p25"/>
          <p:cNvSpPr txBox="1"/>
          <p:nvPr/>
        </p:nvSpPr>
        <p:spPr>
          <a:xfrm>
            <a:off x="2093156" y="4726689"/>
            <a:ext cx="27719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800"/>
              <a:buFont typeface="Calibri"/>
              <a:buNone/>
            </a:pPr>
            <a:r>
              <a:rPr lang="es-EC" sz="1800">
                <a:solidFill>
                  <a:schemeClr val="lt1"/>
                </a:solidFill>
                <a:latin typeface="Calibri"/>
                <a:ea typeface="Calibri"/>
                <a:cs typeface="Calibri"/>
                <a:sym typeface="Calibri"/>
              </a:rPr>
              <a:t>Cumplimiento de requisitos</a:t>
            </a:r>
            <a:endParaRPr sz="1800">
              <a:solidFill>
                <a:schemeClr val="dk1"/>
              </a:solidFill>
              <a:latin typeface="Calibri"/>
              <a:ea typeface="Calibri"/>
              <a:cs typeface="Calibri"/>
              <a:sym typeface="Calibri"/>
            </a:endParaRPr>
          </a:p>
        </p:txBody>
      </p:sp>
      <p:pic>
        <p:nvPicPr>
          <p:cNvPr descr="Martillo de juez" id="396" name="Google Shape;396;p25"/>
          <p:cNvPicPr preferRelativeResize="0"/>
          <p:nvPr/>
        </p:nvPicPr>
        <p:blipFill rotWithShape="1">
          <a:blip r:embed="rId4">
            <a:alphaModFix/>
          </a:blip>
          <a:srcRect b="0" l="0" r="0" t="0"/>
          <a:stretch/>
        </p:blipFill>
        <p:spPr>
          <a:xfrm>
            <a:off x="8142849" y="1860453"/>
            <a:ext cx="914400" cy="914400"/>
          </a:xfrm>
          <a:prstGeom prst="rect">
            <a:avLst/>
          </a:prstGeom>
          <a:noFill/>
          <a:ln>
            <a:noFill/>
          </a:ln>
        </p:spPr>
      </p:pic>
      <p:pic>
        <p:nvPicPr>
          <p:cNvPr descr="Conectado" id="397" name="Google Shape;397;p25"/>
          <p:cNvPicPr preferRelativeResize="0"/>
          <p:nvPr/>
        </p:nvPicPr>
        <p:blipFill rotWithShape="1">
          <a:blip r:embed="rId5">
            <a:alphaModFix/>
          </a:blip>
          <a:srcRect b="0" l="0" r="0" t="0"/>
          <a:stretch/>
        </p:blipFill>
        <p:spPr>
          <a:xfrm>
            <a:off x="9563686" y="3310227"/>
            <a:ext cx="677594" cy="677594"/>
          </a:xfrm>
          <a:prstGeom prst="rect">
            <a:avLst/>
          </a:prstGeom>
          <a:noFill/>
          <a:ln>
            <a:noFill/>
          </a:ln>
        </p:spPr>
      </p:pic>
      <p:pic>
        <p:nvPicPr>
          <p:cNvPr descr="Marca de verificación" id="398" name="Google Shape;398;p25"/>
          <p:cNvPicPr preferRelativeResize="0"/>
          <p:nvPr/>
        </p:nvPicPr>
        <p:blipFill rotWithShape="1">
          <a:blip r:embed="rId6">
            <a:alphaModFix/>
          </a:blip>
          <a:srcRect b="0" l="0" r="0" t="0"/>
          <a:stretch/>
        </p:blipFill>
        <p:spPr>
          <a:xfrm>
            <a:off x="7804052" y="4695037"/>
            <a:ext cx="677594" cy="677594"/>
          </a:xfrm>
          <a:prstGeom prst="rect">
            <a:avLst/>
          </a:prstGeom>
          <a:noFill/>
          <a:ln>
            <a:noFill/>
          </a:ln>
        </p:spPr>
      </p:pic>
      <p:sp>
        <p:nvSpPr>
          <p:cNvPr id="399" name="Google Shape;399;p25"/>
          <p:cNvSpPr/>
          <p:nvPr/>
        </p:nvSpPr>
        <p:spPr>
          <a:xfrm>
            <a:off x="1733118" y="1838268"/>
            <a:ext cx="2492605"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accent1"/>
              </a:buClr>
              <a:buSzPts val="5400"/>
              <a:buFont typeface="Calibri"/>
              <a:buNone/>
            </a:pPr>
            <a:r>
              <a:rPr b="0" lang="es-EC" sz="5400" cap="none">
                <a:solidFill>
                  <a:schemeClr val="accent1"/>
                </a:solidFill>
                <a:latin typeface="Calibri"/>
                <a:ea typeface="Calibri"/>
                <a:cs typeface="Calibri"/>
                <a:sym typeface="Calibri"/>
              </a:rPr>
              <a:t>Políticas</a:t>
            </a:r>
            <a:endParaRPr sz="1800">
              <a:solidFill>
                <a:schemeClr val="dk1"/>
              </a:solidFill>
              <a:latin typeface="Calibri"/>
              <a:ea typeface="Calibri"/>
              <a:cs typeface="Calibri"/>
              <a:sym typeface="Calibri"/>
            </a:endParaRPr>
          </a:p>
        </p:txBody>
      </p:sp>
      <p:sp>
        <p:nvSpPr>
          <p:cNvPr id="400" name="Google Shape;400;p25"/>
          <p:cNvSpPr/>
          <p:nvPr/>
        </p:nvSpPr>
        <p:spPr>
          <a:xfrm>
            <a:off x="2737104" y="2821023"/>
            <a:ext cx="484632" cy="978408"/>
          </a:xfrm>
          <a:prstGeom prst="downArrow">
            <a:avLst>
              <a:gd fmla="val 50000" name="adj1"/>
              <a:gd fmla="val 50000" name="adj2"/>
            </a:avLst>
          </a:prstGeom>
          <a:gradFill>
            <a:gsLst>
              <a:gs pos="0">
                <a:srgbClr val="FFDC9B"/>
              </a:gs>
              <a:gs pos="50000">
                <a:srgbClr val="FFD68D"/>
              </a:gs>
              <a:gs pos="100000">
                <a:srgbClr val="FFD478"/>
              </a:gs>
            </a:gsLst>
            <a:lin ang="5400000" scaled="0"/>
          </a:gra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pic>
        <p:nvPicPr>
          <p:cNvPr descr="Fragmento de película" id="401" name="Google Shape;401;p25"/>
          <p:cNvPicPr preferRelativeResize="0"/>
          <p:nvPr/>
        </p:nvPicPr>
        <p:blipFill rotWithShape="1">
          <a:blip r:embed="rId7">
            <a:alphaModFix/>
          </a:blip>
          <a:srcRect b="0" l="0" r="0" t="0"/>
          <a:stretch/>
        </p:blipFill>
        <p:spPr>
          <a:xfrm>
            <a:off x="2513916" y="4022548"/>
            <a:ext cx="914400" cy="914400"/>
          </a:xfrm>
          <a:prstGeom prst="rect">
            <a:avLst/>
          </a:prstGeom>
          <a:noFill/>
          <a:ln>
            <a:noFill/>
          </a:ln>
        </p:spPr>
      </p:pic>
      <p:sp>
        <p:nvSpPr>
          <p:cNvPr id="402" name="Google Shape;402;p25"/>
          <p:cNvSpPr txBox="1"/>
          <p:nvPr/>
        </p:nvSpPr>
        <p:spPr>
          <a:xfrm>
            <a:off x="2242391" y="5033834"/>
            <a:ext cx="145745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3200"/>
              <a:buFont typeface="Calibri"/>
              <a:buNone/>
            </a:pPr>
            <a:r>
              <a:rPr lang="es-EC" sz="3200">
                <a:solidFill>
                  <a:schemeClr val="dk1"/>
                </a:solidFill>
                <a:latin typeface="Calibri"/>
                <a:ea typeface="Calibri"/>
                <a:cs typeface="Calibri"/>
                <a:sym typeface="Calibri"/>
              </a:rPr>
              <a:t>Manual</a:t>
            </a:r>
            <a:endParaRPr sz="1800">
              <a:solidFill>
                <a:schemeClr val="dk1"/>
              </a:solidFill>
              <a:latin typeface="Calibri"/>
              <a:ea typeface="Calibri"/>
              <a:cs typeface="Calibri"/>
              <a:sym typeface="Calibri"/>
            </a:endParaRPr>
          </a:p>
        </p:txBody>
      </p:sp>
      <p:sp>
        <p:nvSpPr>
          <p:cNvPr id="403" name="Google Shape;403;p25"/>
          <p:cNvSpPr/>
          <p:nvPr/>
        </p:nvSpPr>
        <p:spPr>
          <a:xfrm rot="-5400000">
            <a:off x="4472611" y="1884423"/>
            <a:ext cx="484632" cy="978408"/>
          </a:xfrm>
          <a:prstGeom prst="downArrow">
            <a:avLst>
              <a:gd fmla="val 50000" name="adj1"/>
              <a:gd fmla="val 50000" name="adj2"/>
            </a:avLst>
          </a:prstGeom>
          <a:gradFill>
            <a:gsLst>
              <a:gs pos="0">
                <a:srgbClr val="FFDC9B"/>
              </a:gs>
              <a:gs pos="50000">
                <a:srgbClr val="FFD68D"/>
              </a:gs>
              <a:gs pos="100000">
                <a:srgbClr val="FFD478"/>
              </a:gs>
            </a:gsLst>
            <a:lin ang="5400000" scaled="0"/>
          </a:gra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04" name="Google Shape;404;p25"/>
          <p:cNvSpPr txBox="1"/>
          <p:nvPr/>
        </p:nvSpPr>
        <p:spPr>
          <a:xfrm>
            <a:off x="5654850" y="1634962"/>
            <a:ext cx="4010072" cy="19389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0070C0"/>
              </a:buClr>
              <a:buSzPts val="2400"/>
              <a:buFont typeface="Arial"/>
              <a:buChar char="•"/>
            </a:pPr>
            <a:r>
              <a:rPr lang="es-EC" sz="2400">
                <a:solidFill>
                  <a:schemeClr val="dk1"/>
                </a:solidFill>
                <a:latin typeface="Calibri"/>
                <a:ea typeface="Calibri"/>
                <a:cs typeface="Calibri"/>
                <a:sym typeface="Calibri"/>
              </a:rPr>
              <a:t>Compromiso de la dirección</a:t>
            </a:r>
            <a:endParaRPr sz="1800">
              <a:solidFill>
                <a:schemeClr val="dk1"/>
              </a:solidFill>
              <a:latin typeface="Calibri"/>
              <a:ea typeface="Calibri"/>
              <a:cs typeface="Calibri"/>
              <a:sym typeface="Calibri"/>
            </a:endParaRPr>
          </a:p>
          <a:p>
            <a:pPr indent="-342900" lvl="0" marL="342900" marR="0" rtl="0" algn="l">
              <a:spcBef>
                <a:spcPts val="0"/>
              </a:spcBef>
              <a:spcAft>
                <a:spcPts val="0"/>
              </a:spcAft>
              <a:buClr>
                <a:srgbClr val="0070C0"/>
              </a:buClr>
              <a:buSzPts val="2400"/>
              <a:buFont typeface="Arial"/>
              <a:buChar char="•"/>
            </a:pPr>
            <a:r>
              <a:rPr lang="es-EC" sz="2400">
                <a:solidFill>
                  <a:schemeClr val="dk1"/>
                </a:solidFill>
                <a:latin typeface="Calibri"/>
                <a:ea typeface="Calibri"/>
                <a:cs typeface="Calibri"/>
                <a:sym typeface="Calibri"/>
              </a:rPr>
              <a:t>Tipo de servicio</a:t>
            </a:r>
            <a:endParaRPr sz="1800">
              <a:solidFill>
                <a:schemeClr val="dk1"/>
              </a:solidFill>
              <a:latin typeface="Calibri"/>
              <a:ea typeface="Calibri"/>
              <a:cs typeface="Calibri"/>
              <a:sym typeface="Calibri"/>
            </a:endParaRPr>
          </a:p>
          <a:p>
            <a:pPr indent="-342900" lvl="0" marL="342900" marR="0" rtl="0" algn="l">
              <a:spcBef>
                <a:spcPts val="0"/>
              </a:spcBef>
              <a:spcAft>
                <a:spcPts val="0"/>
              </a:spcAft>
              <a:buClr>
                <a:srgbClr val="0070C0"/>
              </a:buClr>
              <a:buSzPts val="2400"/>
              <a:buFont typeface="Arial"/>
              <a:buChar char="•"/>
            </a:pPr>
            <a:r>
              <a:rPr lang="es-EC" sz="2400">
                <a:solidFill>
                  <a:schemeClr val="dk1"/>
                </a:solidFill>
                <a:latin typeface="Calibri"/>
                <a:ea typeface="Calibri"/>
                <a:cs typeface="Calibri"/>
                <a:sym typeface="Calibri"/>
              </a:rPr>
              <a:t>Propósito</a:t>
            </a:r>
            <a:endParaRPr sz="1800">
              <a:solidFill>
                <a:schemeClr val="dk1"/>
              </a:solidFill>
              <a:latin typeface="Calibri"/>
              <a:ea typeface="Calibri"/>
              <a:cs typeface="Calibri"/>
              <a:sym typeface="Calibri"/>
            </a:endParaRPr>
          </a:p>
          <a:p>
            <a:pPr indent="-342900" lvl="0" marL="342900" marR="0" rtl="0" algn="l">
              <a:spcBef>
                <a:spcPts val="0"/>
              </a:spcBef>
              <a:spcAft>
                <a:spcPts val="0"/>
              </a:spcAft>
              <a:buClr>
                <a:srgbClr val="0070C0"/>
              </a:buClr>
              <a:buSzPts val="2400"/>
              <a:buFont typeface="Arial"/>
              <a:buChar char="•"/>
            </a:pPr>
            <a:r>
              <a:rPr lang="es-EC" sz="2400">
                <a:solidFill>
                  <a:schemeClr val="dk1"/>
                </a:solidFill>
                <a:latin typeface="Calibri"/>
                <a:ea typeface="Calibri"/>
                <a:cs typeface="Calibri"/>
                <a:sym typeface="Calibri"/>
              </a:rPr>
              <a:t>Gente</a:t>
            </a:r>
            <a:endParaRPr sz="1800">
              <a:solidFill>
                <a:schemeClr val="dk1"/>
              </a:solidFill>
              <a:latin typeface="Calibri"/>
              <a:ea typeface="Calibri"/>
              <a:cs typeface="Calibri"/>
              <a:sym typeface="Calibri"/>
            </a:endParaRPr>
          </a:p>
          <a:p>
            <a:pPr indent="-342900" lvl="0" marL="342900" marR="0" rtl="0" algn="l">
              <a:spcBef>
                <a:spcPts val="0"/>
              </a:spcBef>
              <a:spcAft>
                <a:spcPts val="0"/>
              </a:spcAft>
              <a:buClr>
                <a:srgbClr val="0070C0"/>
              </a:buClr>
              <a:buSzPts val="2400"/>
              <a:buFont typeface="Arial"/>
              <a:buChar char="•"/>
            </a:pPr>
            <a:r>
              <a:rPr lang="es-EC" sz="2400">
                <a:solidFill>
                  <a:schemeClr val="dk1"/>
                </a:solidFill>
                <a:latin typeface="Calibri"/>
                <a:ea typeface="Calibri"/>
                <a:cs typeface="Calibri"/>
                <a:sym typeface="Calibri"/>
              </a:rPr>
              <a:t>Mejora continua</a:t>
            </a:r>
            <a:endParaRPr sz="1800">
              <a:solidFill>
                <a:schemeClr val="dk1"/>
              </a:solidFill>
              <a:latin typeface="Calibri"/>
              <a:ea typeface="Calibri"/>
              <a:cs typeface="Calibri"/>
              <a:sym typeface="Calibri"/>
            </a:endParaRPr>
          </a:p>
        </p:txBody>
      </p:sp>
      <p:pic>
        <p:nvPicPr>
          <p:cNvPr descr="Ir en bicicleta con personas" id="405" name="Google Shape;405;p25"/>
          <p:cNvPicPr preferRelativeResize="0"/>
          <p:nvPr/>
        </p:nvPicPr>
        <p:blipFill rotWithShape="1">
          <a:blip r:embed="rId8">
            <a:alphaModFix/>
          </a:blip>
          <a:srcRect b="0" l="0" r="0" t="0"/>
          <a:stretch/>
        </p:blipFill>
        <p:spPr>
          <a:xfrm>
            <a:off x="6560878" y="3812288"/>
            <a:ext cx="2593467" cy="259346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pic>
        <p:nvPicPr>
          <p:cNvPr id="410" name="Google Shape;410;p26"/>
          <p:cNvPicPr preferRelativeResize="0"/>
          <p:nvPr/>
        </p:nvPicPr>
        <p:blipFill rotWithShape="1">
          <a:blip r:embed="rId3">
            <a:alphaModFix/>
          </a:blip>
          <a:srcRect b="0" l="0" r="0" t="0"/>
          <a:stretch/>
        </p:blipFill>
        <p:spPr>
          <a:xfrm>
            <a:off x="0" y="-237420"/>
            <a:ext cx="12192000" cy="6858038"/>
          </a:xfrm>
          <a:prstGeom prst="rect">
            <a:avLst/>
          </a:prstGeom>
          <a:noFill/>
          <a:ln>
            <a:noFill/>
          </a:ln>
        </p:spPr>
      </p:pic>
      <p:sp>
        <p:nvSpPr>
          <p:cNvPr id="411" name="Google Shape;411;p26"/>
          <p:cNvSpPr txBox="1"/>
          <p:nvPr>
            <p:ph type="title"/>
          </p:nvPr>
        </p:nvSpPr>
        <p:spPr>
          <a:xfrm>
            <a:off x="317695" y="237382"/>
            <a:ext cx="4817012" cy="1001575"/>
          </a:xfrm>
          <a:prstGeom prst="rect">
            <a:avLst/>
          </a:prstGeom>
          <a:solidFill>
            <a:srgbClr val="E1EFD8"/>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Sistema de gestión</a:t>
            </a:r>
            <a:endParaRPr>
              <a:latin typeface="Calibri"/>
              <a:ea typeface="Calibri"/>
              <a:cs typeface="Calibri"/>
              <a:sym typeface="Calibri"/>
            </a:endParaRPr>
          </a:p>
        </p:txBody>
      </p:sp>
      <p:sp>
        <p:nvSpPr>
          <p:cNvPr id="412" name="Google Shape;412;p26"/>
          <p:cNvSpPr txBox="1"/>
          <p:nvPr/>
        </p:nvSpPr>
        <p:spPr>
          <a:xfrm>
            <a:off x="2093156" y="4726689"/>
            <a:ext cx="27719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800"/>
              <a:buFont typeface="Calibri"/>
              <a:buNone/>
            </a:pPr>
            <a:r>
              <a:rPr lang="es-EC" sz="1800">
                <a:solidFill>
                  <a:schemeClr val="lt1"/>
                </a:solidFill>
                <a:latin typeface="Calibri"/>
                <a:ea typeface="Calibri"/>
                <a:cs typeface="Calibri"/>
                <a:sym typeface="Calibri"/>
              </a:rPr>
              <a:t>Cumplimiento de requisitos</a:t>
            </a:r>
            <a:endParaRPr sz="1800">
              <a:solidFill>
                <a:schemeClr val="dk1"/>
              </a:solidFill>
              <a:latin typeface="Calibri"/>
              <a:ea typeface="Calibri"/>
              <a:cs typeface="Calibri"/>
              <a:sym typeface="Calibri"/>
            </a:endParaRPr>
          </a:p>
        </p:txBody>
      </p:sp>
      <p:pic>
        <p:nvPicPr>
          <p:cNvPr descr="Martillo de juez" id="413" name="Google Shape;413;p26"/>
          <p:cNvPicPr preferRelativeResize="0"/>
          <p:nvPr/>
        </p:nvPicPr>
        <p:blipFill rotWithShape="1">
          <a:blip r:embed="rId4">
            <a:alphaModFix/>
          </a:blip>
          <a:srcRect b="0" l="0" r="0" t="0"/>
          <a:stretch/>
        </p:blipFill>
        <p:spPr>
          <a:xfrm>
            <a:off x="8142849" y="1860453"/>
            <a:ext cx="914400" cy="914400"/>
          </a:xfrm>
          <a:prstGeom prst="rect">
            <a:avLst/>
          </a:prstGeom>
          <a:noFill/>
          <a:ln>
            <a:noFill/>
          </a:ln>
        </p:spPr>
      </p:pic>
      <p:pic>
        <p:nvPicPr>
          <p:cNvPr descr="Conectado" id="414" name="Google Shape;414;p26"/>
          <p:cNvPicPr preferRelativeResize="0"/>
          <p:nvPr/>
        </p:nvPicPr>
        <p:blipFill rotWithShape="1">
          <a:blip r:embed="rId5">
            <a:alphaModFix/>
          </a:blip>
          <a:srcRect b="0" l="0" r="0" t="0"/>
          <a:stretch/>
        </p:blipFill>
        <p:spPr>
          <a:xfrm>
            <a:off x="9563686" y="3310227"/>
            <a:ext cx="677594" cy="677594"/>
          </a:xfrm>
          <a:prstGeom prst="rect">
            <a:avLst/>
          </a:prstGeom>
          <a:noFill/>
          <a:ln>
            <a:noFill/>
          </a:ln>
        </p:spPr>
      </p:pic>
      <p:pic>
        <p:nvPicPr>
          <p:cNvPr descr="Marca de verificación" id="415" name="Google Shape;415;p26"/>
          <p:cNvPicPr preferRelativeResize="0"/>
          <p:nvPr/>
        </p:nvPicPr>
        <p:blipFill rotWithShape="1">
          <a:blip r:embed="rId6">
            <a:alphaModFix/>
          </a:blip>
          <a:srcRect b="0" l="0" r="0" t="0"/>
          <a:stretch/>
        </p:blipFill>
        <p:spPr>
          <a:xfrm>
            <a:off x="7804052" y="4695037"/>
            <a:ext cx="677594" cy="677594"/>
          </a:xfrm>
          <a:prstGeom prst="rect">
            <a:avLst/>
          </a:prstGeom>
          <a:noFill/>
          <a:ln>
            <a:noFill/>
          </a:ln>
        </p:spPr>
      </p:pic>
      <p:sp>
        <p:nvSpPr>
          <p:cNvPr id="416" name="Google Shape;416;p26"/>
          <p:cNvSpPr/>
          <p:nvPr/>
        </p:nvSpPr>
        <p:spPr>
          <a:xfrm>
            <a:off x="1598906" y="2618203"/>
            <a:ext cx="2473754"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accent1"/>
              </a:buClr>
              <a:buSzPts val="5400"/>
              <a:buFont typeface="Calibri"/>
              <a:buNone/>
            </a:pPr>
            <a:r>
              <a:rPr b="0" lang="es-EC" sz="5400" cap="none">
                <a:solidFill>
                  <a:schemeClr val="accent1"/>
                </a:solidFill>
                <a:latin typeface="Calibri"/>
                <a:ea typeface="Calibri"/>
                <a:cs typeface="Calibri"/>
                <a:sym typeface="Calibri"/>
              </a:rPr>
              <a:t>Ejemplo</a:t>
            </a:r>
            <a:endParaRPr sz="1800">
              <a:solidFill>
                <a:schemeClr val="dk1"/>
              </a:solidFill>
              <a:latin typeface="Calibri"/>
              <a:ea typeface="Calibri"/>
              <a:cs typeface="Calibri"/>
              <a:sym typeface="Calibri"/>
            </a:endParaRPr>
          </a:p>
        </p:txBody>
      </p:sp>
      <p:pic>
        <p:nvPicPr>
          <p:cNvPr id="417" name="Google Shape;417;p26"/>
          <p:cNvPicPr preferRelativeResize="0"/>
          <p:nvPr/>
        </p:nvPicPr>
        <p:blipFill rotWithShape="1">
          <a:blip r:embed="rId7">
            <a:alphaModFix/>
          </a:blip>
          <a:srcRect b="0" l="0" r="0" t="0"/>
          <a:stretch/>
        </p:blipFill>
        <p:spPr>
          <a:xfrm>
            <a:off x="4604805" y="908546"/>
            <a:ext cx="7163508" cy="537263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pic>
        <p:nvPicPr>
          <p:cNvPr id="422" name="Google Shape;422;p27"/>
          <p:cNvPicPr preferRelativeResize="0"/>
          <p:nvPr/>
        </p:nvPicPr>
        <p:blipFill rotWithShape="1">
          <a:blip r:embed="rId3">
            <a:alphaModFix/>
          </a:blip>
          <a:srcRect b="0" l="0" r="0" t="0"/>
          <a:stretch/>
        </p:blipFill>
        <p:spPr>
          <a:xfrm>
            <a:off x="0" y="-237420"/>
            <a:ext cx="12192000" cy="6858038"/>
          </a:xfrm>
          <a:prstGeom prst="rect">
            <a:avLst/>
          </a:prstGeom>
          <a:noFill/>
          <a:ln>
            <a:noFill/>
          </a:ln>
        </p:spPr>
      </p:pic>
      <p:sp>
        <p:nvSpPr>
          <p:cNvPr id="423" name="Google Shape;423;p27"/>
          <p:cNvSpPr txBox="1"/>
          <p:nvPr>
            <p:ph type="title"/>
          </p:nvPr>
        </p:nvSpPr>
        <p:spPr>
          <a:xfrm>
            <a:off x="317695" y="185370"/>
            <a:ext cx="4817012" cy="1001575"/>
          </a:xfrm>
          <a:prstGeom prst="rect">
            <a:avLst/>
          </a:prstGeom>
          <a:solidFill>
            <a:srgbClr val="FBE4D4"/>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3B3835"/>
              </a:buClr>
              <a:buSzPts val="4400"/>
              <a:buFont typeface="Calibri"/>
              <a:buNone/>
            </a:pPr>
            <a:r>
              <a:rPr lang="es-EC">
                <a:solidFill>
                  <a:srgbClr val="3B3835"/>
                </a:solidFill>
                <a:latin typeface="Calibri"/>
                <a:ea typeface="Calibri"/>
                <a:cs typeface="Calibri"/>
                <a:sym typeface="Calibri"/>
              </a:rPr>
              <a:t>Alta dirección</a:t>
            </a:r>
            <a:endParaRPr>
              <a:latin typeface="Calibri"/>
              <a:ea typeface="Calibri"/>
              <a:cs typeface="Calibri"/>
              <a:sym typeface="Calibri"/>
            </a:endParaRPr>
          </a:p>
        </p:txBody>
      </p:sp>
      <p:sp>
        <p:nvSpPr>
          <p:cNvPr id="424" name="Google Shape;424;p27"/>
          <p:cNvSpPr txBox="1"/>
          <p:nvPr/>
        </p:nvSpPr>
        <p:spPr>
          <a:xfrm>
            <a:off x="2093156" y="4726689"/>
            <a:ext cx="27719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800"/>
              <a:buFont typeface="Calibri"/>
              <a:buNone/>
            </a:pPr>
            <a:r>
              <a:rPr lang="es-EC" sz="1800">
                <a:solidFill>
                  <a:schemeClr val="lt1"/>
                </a:solidFill>
                <a:latin typeface="Calibri"/>
                <a:ea typeface="Calibri"/>
                <a:cs typeface="Calibri"/>
                <a:sym typeface="Calibri"/>
              </a:rPr>
              <a:t>Cumplimiento de requisitos</a:t>
            </a:r>
            <a:endParaRPr sz="1800">
              <a:solidFill>
                <a:schemeClr val="dk1"/>
              </a:solidFill>
              <a:latin typeface="Calibri"/>
              <a:ea typeface="Calibri"/>
              <a:cs typeface="Calibri"/>
              <a:sym typeface="Calibri"/>
            </a:endParaRPr>
          </a:p>
        </p:txBody>
      </p:sp>
      <p:pic>
        <p:nvPicPr>
          <p:cNvPr descr="Martillo de juez" id="425" name="Google Shape;425;p27"/>
          <p:cNvPicPr preferRelativeResize="0"/>
          <p:nvPr/>
        </p:nvPicPr>
        <p:blipFill rotWithShape="1">
          <a:blip r:embed="rId4">
            <a:alphaModFix/>
          </a:blip>
          <a:srcRect b="0" l="0" r="0" t="0"/>
          <a:stretch/>
        </p:blipFill>
        <p:spPr>
          <a:xfrm>
            <a:off x="8142849" y="1860453"/>
            <a:ext cx="914400" cy="914400"/>
          </a:xfrm>
          <a:prstGeom prst="rect">
            <a:avLst/>
          </a:prstGeom>
          <a:noFill/>
          <a:ln>
            <a:noFill/>
          </a:ln>
        </p:spPr>
      </p:pic>
      <p:pic>
        <p:nvPicPr>
          <p:cNvPr descr="Conectado" id="426" name="Google Shape;426;p27"/>
          <p:cNvPicPr preferRelativeResize="0"/>
          <p:nvPr/>
        </p:nvPicPr>
        <p:blipFill rotWithShape="1">
          <a:blip r:embed="rId5">
            <a:alphaModFix/>
          </a:blip>
          <a:srcRect b="0" l="0" r="0" t="0"/>
          <a:stretch/>
        </p:blipFill>
        <p:spPr>
          <a:xfrm>
            <a:off x="9563686" y="3310227"/>
            <a:ext cx="677594" cy="677594"/>
          </a:xfrm>
          <a:prstGeom prst="rect">
            <a:avLst/>
          </a:prstGeom>
          <a:noFill/>
          <a:ln>
            <a:noFill/>
          </a:ln>
        </p:spPr>
      </p:pic>
      <p:pic>
        <p:nvPicPr>
          <p:cNvPr descr="Marca de verificación" id="427" name="Google Shape;427;p27"/>
          <p:cNvPicPr preferRelativeResize="0"/>
          <p:nvPr/>
        </p:nvPicPr>
        <p:blipFill rotWithShape="1">
          <a:blip r:embed="rId6">
            <a:alphaModFix/>
          </a:blip>
          <a:srcRect b="0" l="0" r="0" t="0"/>
          <a:stretch/>
        </p:blipFill>
        <p:spPr>
          <a:xfrm>
            <a:off x="7804052" y="4695037"/>
            <a:ext cx="677594" cy="677594"/>
          </a:xfrm>
          <a:prstGeom prst="rect">
            <a:avLst/>
          </a:prstGeom>
          <a:noFill/>
          <a:ln>
            <a:noFill/>
          </a:ln>
        </p:spPr>
      </p:pic>
      <p:grpSp>
        <p:nvGrpSpPr>
          <p:cNvPr id="428" name="Google Shape;428;p27"/>
          <p:cNvGrpSpPr/>
          <p:nvPr/>
        </p:nvGrpSpPr>
        <p:grpSpPr>
          <a:xfrm>
            <a:off x="5452402" y="832207"/>
            <a:ext cx="5054998" cy="4851140"/>
            <a:chOff x="0" y="0"/>
            <a:chExt cx="5054998" cy="4851140"/>
          </a:xfrm>
        </p:grpSpPr>
        <p:sp>
          <p:nvSpPr>
            <p:cNvPr id="429" name="Google Shape;429;p27"/>
            <p:cNvSpPr/>
            <p:nvPr/>
          </p:nvSpPr>
          <p:spPr>
            <a:xfrm>
              <a:off x="0" y="0"/>
              <a:ext cx="5054998" cy="1515981"/>
            </a:xfrm>
            <a:prstGeom prst="roundRect">
              <a:avLst>
                <a:gd fmla="val 10000" name="adj"/>
              </a:avLst>
            </a:prstGeom>
            <a:solidFill>
              <a:srgbClr val="599BD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30" name="Google Shape;430;p27"/>
            <p:cNvSpPr txBox="1"/>
            <p:nvPr/>
          </p:nvSpPr>
          <p:spPr>
            <a:xfrm>
              <a:off x="1162597" y="0"/>
              <a:ext cx="3892400" cy="1515981"/>
            </a:xfrm>
            <a:prstGeom prst="rect">
              <a:avLst/>
            </a:prstGeom>
            <a:noFill/>
            <a:ln>
              <a:noFill/>
            </a:ln>
          </p:spPr>
          <p:txBody>
            <a:bodyPr anchorCtr="0" anchor="t" bIns="114300" lIns="114300" spcFirstLastPara="1" rIns="114300" wrap="square" tIns="114300">
              <a:noAutofit/>
            </a:bodyPr>
            <a:lstStyle/>
            <a:p>
              <a:pPr indent="0" lvl="0" marL="0" marR="0" rtl="0" algn="l">
                <a:lnSpc>
                  <a:spcPct val="90000"/>
                </a:lnSpc>
                <a:spcBef>
                  <a:spcPts val="0"/>
                </a:spcBef>
                <a:spcAft>
                  <a:spcPts val="0"/>
                </a:spcAft>
                <a:buClr>
                  <a:schemeClr val="lt1"/>
                </a:buClr>
                <a:buSzPts val="3000"/>
                <a:buFont typeface="Calibri"/>
                <a:buNone/>
              </a:pPr>
              <a:r>
                <a:rPr lang="es-EC" sz="3000">
                  <a:solidFill>
                    <a:schemeClr val="lt1"/>
                  </a:solidFill>
                  <a:latin typeface="Calibri"/>
                  <a:ea typeface="Calibri"/>
                  <a:cs typeface="Calibri"/>
                  <a:sym typeface="Calibri"/>
                </a:rPr>
                <a:t>Evidencias</a:t>
              </a:r>
              <a:endParaRPr sz="1800">
                <a:solidFill>
                  <a:schemeClr val="dk1"/>
                </a:solidFill>
                <a:latin typeface="Calibri"/>
                <a:ea typeface="Calibri"/>
                <a:cs typeface="Calibri"/>
                <a:sym typeface="Calibri"/>
              </a:endParaRPr>
            </a:p>
            <a:p>
              <a:pPr indent="-228600" lvl="1" marL="228600" marR="0" rtl="0" algn="l">
                <a:lnSpc>
                  <a:spcPct val="90000"/>
                </a:lnSpc>
                <a:spcBef>
                  <a:spcPts val="1050"/>
                </a:spcBef>
                <a:spcAft>
                  <a:spcPts val="0"/>
                </a:spcAft>
                <a:buClr>
                  <a:schemeClr val="lt1"/>
                </a:buClr>
                <a:buSzPts val="2300"/>
                <a:buFont typeface="Calibri"/>
                <a:buChar char="•"/>
              </a:pPr>
              <a:r>
                <a:rPr b="0" i="0" lang="es-EC" sz="2300" u="none" cap="none" strike="noStrike">
                  <a:solidFill>
                    <a:schemeClr val="lt1"/>
                  </a:solidFill>
                  <a:latin typeface="Calibri"/>
                  <a:ea typeface="Calibri"/>
                  <a:cs typeface="Calibri"/>
                  <a:sym typeface="Calibri"/>
                </a:rPr>
                <a:t>Implementar</a:t>
              </a:r>
              <a:endParaRPr b="0" i="0" sz="1800" u="none" cap="none" strike="noStrike">
                <a:solidFill>
                  <a:schemeClr val="dk1"/>
                </a:solidFill>
                <a:latin typeface="Calibri"/>
                <a:ea typeface="Calibri"/>
                <a:cs typeface="Calibri"/>
                <a:sym typeface="Calibri"/>
              </a:endParaRPr>
            </a:p>
            <a:p>
              <a:pPr indent="-228600" lvl="1" marL="228600" marR="0" rtl="0" algn="l">
                <a:lnSpc>
                  <a:spcPct val="90000"/>
                </a:lnSpc>
                <a:spcBef>
                  <a:spcPts val="345"/>
                </a:spcBef>
                <a:spcAft>
                  <a:spcPts val="0"/>
                </a:spcAft>
                <a:buClr>
                  <a:schemeClr val="lt1"/>
                </a:buClr>
                <a:buSzPts val="2300"/>
                <a:buFont typeface="Calibri"/>
                <a:buChar char="•"/>
              </a:pPr>
              <a:r>
                <a:rPr b="0" i="0" lang="es-EC" sz="2300" u="none" cap="none" strike="noStrike">
                  <a:solidFill>
                    <a:schemeClr val="lt1"/>
                  </a:solidFill>
                  <a:latin typeface="Calibri"/>
                  <a:ea typeface="Calibri"/>
                  <a:cs typeface="Calibri"/>
                  <a:sym typeface="Calibri"/>
                </a:rPr>
                <a:t>Mejorar</a:t>
              </a:r>
              <a:endParaRPr b="0" i="0" sz="1800" u="none" cap="none" strike="noStrike">
                <a:solidFill>
                  <a:schemeClr val="dk1"/>
                </a:solidFill>
                <a:latin typeface="Calibri"/>
                <a:ea typeface="Calibri"/>
                <a:cs typeface="Calibri"/>
                <a:sym typeface="Calibri"/>
              </a:endParaRPr>
            </a:p>
          </p:txBody>
        </p:sp>
        <p:sp>
          <p:nvSpPr>
            <p:cNvPr id="431" name="Google Shape;431;p27"/>
            <p:cNvSpPr/>
            <p:nvPr/>
          </p:nvSpPr>
          <p:spPr>
            <a:xfrm>
              <a:off x="151598" y="151598"/>
              <a:ext cx="1010999" cy="1212785"/>
            </a:xfrm>
            <a:prstGeom prst="roundRect">
              <a:avLst>
                <a:gd fmla="val 10000" name="adj"/>
              </a:avLst>
            </a:prstGeom>
            <a:blipFill rotWithShape="1">
              <a:blip r:embed="rId7">
                <a:alphaModFix/>
              </a:blip>
              <a:stretch>
                <a:fillRect b="0" l="-9998" r="-9998"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32" name="Google Shape;432;p27"/>
            <p:cNvSpPr/>
            <p:nvPr/>
          </p:nvSpPr>
          <p:spPr>
            <a:xfrm>
              <a:off x="0" y="1667579"/>
              <a:ext cx="5054998" cy="1515981"/>
            </a:xfrm>
            <a:prstGeom prst="roundRect">
              <a:avLst>
                <a:gd fmla="val 10000" name="adj"/>
              </a:avLst>
            </a:prstGeom>
            <a:solidFill>
              <a:srgbClr val="4CC38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33" name="Google Shape;433;p27"/>
            <p:cNvSpPr txBox="1"/>
            <p:nvPr/>
          </p:nvSpPr>
          <p:spPr>
            <a:xfrm>
              <a:off x="1162597" y="1667579"/>
              <a:ext cx="3892400" cy="1515981"/>
            </a:xfrm>
            <a:prstGeom prst="rect">
              <a:avLst/>
            </a:prstGeom>
            <a:noFill/>
            <a:ln>
              <a:noFill/>
            </a:ln>
          </p:spPr>
          <p:txBody>
            <a:bodyPr anchorCtr="0" anchor="t" bIns="114300" lIns="114300" spcFirstLastPara="1" rIns="114300" wrap="square" tIns="114300">
              <a:noAutofit/>
            </a:bodyPr>
            <a:lstStyle/>
            <a:p>
              <a:pPr indent="0" lvl="0" marL="0" marR="0" rtl="0" algn="l">
                <a:lnSpc>
                  <a:spcPct val="90000"/>
                </a:lnSpc>
                <a:spcBef>
                  <a:spcPts val="0"/>
                </a:spcBef>
                <a:spcAft>
                  <a:spcPts val="0"/>
                </a:spcAft>
                <a:buClr>
                  <a:schemeClr val="lt1"/>
                </a:buClr>
                <a:buSzPts val="3000"/>
                <a:buFont typeface="Calibri"/>
                <a:buNone/>
              </a:pPr>
              <a:r>
                <a:rPr lang="es-EC" sz="3000">
                  <a:solidFill>
                    <a:schemeClr val="lt1"/>
                  </a:solidFill>
                  <a:latin typeface="Calibri"/>
                  <a:ea typeface="Calibri"/>
                  <a:cs typeface="Calibri"/>
                  <a:sym typeface="Calibri"/>
                </a:rPr>
                <a:t>Comunicar</a:t>
              </a:r>
              <a:endParaRPr sz="1800">
                <a:solidFill>
                  <a:schemeClr val="dk1"/>
                </a:solidFill>
                <a:latin typeface="Calibri"/>
                <a:ea typeface="Calibri"/>
                <a:cs typeface="Calibri"/>
                <a:sym typeface="Calibri"/>
              </a:endParaRPr>
            </a:p>
            <a:p>
              <a:pPr indent="-228600" lvl="1" marL="228600" marR="0" rtl="0" algn="l">
                <a:lnSpc>
                  <a:spcPct val="90000"/>
                </a:lnSpc>
                <a:spcBef>
                  <a:spcPts val="1050"/>
                </a:spcBef>
                <a:spcAft>
                  <a:spcPts val="0"/>
                </a:spcAft>
                <a:buClr>
                  <a:schemeClr val="lt1"/>
                </a:buClr>
                <a:buSzPts val="2300"/>
                <a:buFont typeface="Calibri"/>
                <a:buChar char="•"/>
              </a:pPr>
              <a:r>
                <a:rPr b="0" i="0" lang="es-EC" sz="2300" u="none" cap="none" strike="noStrike">
                  <a:solidFill>
                    <a:schemeClr val="lt1"/>
                  </a:solidFill>
                  <a:latin typeface="Calibri"/>
                  <a:ea typeface="Calibri"/>
                  <a:cs typeface="Calibri"/>
                  <a:sym typeface="Calibri"/>
                </a:rPr>
                <a:t>Requisitos de cliente</a:t>
              </a:r>
              <a:endParaRPr b="0" i="0" sz="1800" u="none" cap="none" strike="noStrike">
                <a:solidFill>
                  <a:schemeClr val="dk1"/>
                </a:solidFill>
                <a:latin typeface="Calibri"/>
                <a:ea typeface="Calibri"/>
                <a:cs typeface="Calibri"/>
                <a:sym typeface="Calibri"/>
              </a:endParaRPr>
            </a:p>
            <a:p>
              <a:pPr indent="-82550" lvl="1" marL="228600" marR="0" rtl="0" algn="l">
                <a:lnSpc>
                  <a:spcPct val="90000"/>
                </a:lnSpc>
                <a:spcBef>
                  <a:spcPts val="345"/>
                </a:spcBef>
                <a:spcAft>
                  <a:spcPts val="0"/>
                </a:spcAft>
                <a:buClr>
                  <a:schemeClr val="dk1"/>
                </a:buClr>
                <a:buSzPts val="2300"/>
                <a:buFont typeface="Calibri"/>
                <a:buNone/>
              </a:pPr>
              <a:r>
                <a:t/>
              </a:r>
              <a:endParaRPr b="0" i="0" sz="2300" u="none" cap="none" strike="noStrike">
                <a:solidFill>
                  <a:schemeClr val="lt1"/>
                </a:solidFill>
                <a:latin typeface="Calibri"/>
                <a:ea typeface="Calibri"/>
                <a:cs typeface="Calibri"/>
                <a:sym typeface="Calibri"/>
              </a:endParaRPr>
            </a:p>
          </p:txBody>
        </p:sp>
        <p:sp>
          <p:nvSpPr>
            <p:cNvPr id="434" name="Google Shape;434;p27"/>
            <p:cNvSpPr/>
            <p:nvPr/>
          </p:nvSpPr>
          <p:spPr>
            <a:xfrm>
              <a:off x="151598" y="1819177"/>
              <a:ext cx="1010999" cy="1212785"/>
            </a:xfrm>
            <a:prstGeom prst="roundRect">
              <a:avLst>
                <a:gd fmla="val 10000" name="adj"/>
              </a:avLst>
            </a:prstGeom>
            <a:blipFill rotWithShape="1">
              <a:blip r:embed="rId8">
                <a:alphaModFix/>
              </a:blip>
              <a:stretch>
                <a:fillRect b="0" l="-9998" r="-9998"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35" name="Google Shape;435;p27"/>
            <p:cNvSpPr/>
            <p:nvPr/>
          </p:nvSpPr>
          <p:spPr>
            <a:xfrm>
              <a:off x="0" y="3335159"/>
              <a:ext cx="5054998" cy="1515981"/>
            </a:xfrm>
            <a:prstGeom prst="roundRect">
              <a:avLst>
                <a:gd fmla="val 10000" name="adj"/>
              </a:avLst>
            </a:prstGeom>
            <a:solidFill>
              <a:srgbClr val="6FAB4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36" name="Google Shape;436;p27"/>
            <p:cNvSpPr txBox="1"/>
            <p:nvPr/>
          </p:nvSpPr>
          <p:spPr>
            <a:xfrm>
              <a:off x="1162597" y="3335159"/>
              <a:ext cx="3892400" cy="1515981"/>
            </a:xfrm>
            <a:prstGeom prst="rect">
              <a:avLst/>
            </a:prstGeom>
            <a:noFill/>
            <a:ln>
              <a:noFill/>
            </a:ln>
          </p:spPr>
          <p:txBody>
            <a:bodyPr anchorCtr="0" anchor="t" bIns="114300" lIns="114300" spcFirstLastPara="1" rIns="114300" wrap="square" tIns="114300">
              <a:noAutofit/>
            </a:bodyPr>
            <a:lstStyle/>
            <a:p>
              <a:pPr indent="0" lvl="0" marL="0" marR="0" rtl="0" algn="l">
                <a:lnSpc>
                  <a:spcPct val="90000"/>
                </a:lnSpc>
                <a:spcBef>
                  <a:spcPts val="0"/>
                </a:spcBef>
                <a:spcAft>
                  <a:spcPts val="0"/>
                </a:spcAft>
                <a:buClr>
                  <a:schemeClr val="lt1"/>
                </a:buClr>
                <a:buSzPts val="3000"/>
                <a:buFont typeface="Calibri"/>
                <a:buNone/>
              </a:pPr>
              <a:r>
                <a:rPr lang="es-EC" sz="3000">
                  <a:solidFill>
                    <a:schemeClr val="lt1"/>
                  </a:solidFill>
                  <a:latin typeface="Calibri"/>
                  <a:ea typeface="Calibri"/>
                  <a:cs typeface="Calibri"/>
                  <a:sym typeface="Calibri"/>
                </a:rPr>
                <a:t>Garantizar</a:t>
              </a:r>
              <a:endParaRPr sz="1800">
                <a:solidFill>
                  <a:schemeClr val="dk1"/>
                </a:solidFill>
                <a:latin typeface="Calibri"/>
                <a:ea typeface="Calibri"/>
                <a:cs typeface="Calibri"/>
                <a:sym typeface="Calibri"/>
              </a:endParaRPr>
            </a:p>
            <a:p>
              <a:pPr indent="-228600" lvl="1" marL="228600" marR="0" rtl="0" algn="l">
                <a:lnSpc>
                  <a:spcPct val="90000"/>
                </a:lnSpc>
                <a:spcBef>
                  <a:spcPts val="1050"/>
                </a:spcBef>
                <a:spcAft>
                  <a:spcPts val="0"/>
                </a:spcAft>
                <a:buClr>
                  <a:schemeClr val="lt1"/>
                </a:buClr>
                <a:buSzPts val="2300"/>
                <a:buFont typeface="Calibri"/>
                <a:buChar char="•"/>
              </a:pPr>
              <a:r>
                <a:rPr b="0" i="0" lang="es-EC" sz="2300" u="none" cap="none" strike="noStrike">
                  <a:solidFill>
                    <a:schemeClr val="lt1"/>
                  </a:solidFill>
                  <a:latin typeface="Calibri"/>
                  <a:ea typeface="Calibri"/>
                  <a:cs typeface="Calibri"/>
                  <a:sym typeface="Calibri"/>
                </a:rPr>
                <a:t>Integridad del manual</a:t>
              </a:r>
              <a:endParaRPr b="0" i="0" sz="1800" u="none" cap="none" strike="noStrike">
                <a:solidFill>
                  <a:schemeClr val="dk1"/>
                </a:solidFill>
                <a:latin typeface="Calibri"/>
                <a:ea typeface="Calibri"/>
                <a:cs typeface="Calibri"/>
                <a:sym typeface="Calibri"/>
              </a:endParaRPr>
            </a:p>
            <a:p>
              <a:pPr indent="-228600" lvl="1" marL="228600" marR="0" rtl="0" algn="l">
                <a:lnSpc>
                  <a:spcPct val="90000"/>
                </a:lnSpc>
                <a:spcBef>
                  <a:spcPts val="345"/>
                </a:spcBef>
                <a:spcAft>
                  <a:spcPts val="0"/>
                </a:spcAft>
                <a:buClr>
                  <a:schemeClr val="lt1"/>
                </a:buClr>
                <a:buSzPts val="2300"/>
                <a:buFont typeface="Calibri"/>
                <a:buChar char="•"/>
              </a:pPr>
              <a:r>
                <a:rPr b="0" i="0" lang="es-EC" sz="2300" u="none" cap="none" strike="noStrike">
                  <a:solidFill>
                    <a:schemeClr val="lt1"/>
                  </a:solidFill>
                  <a:latin typeface="Calibri"/>
                  <a:ea typeface="Calibri"/>
                  <a:cs typeface="Calibri"/>
                  <a:sym typeface="Calibri"/>
                </a:rPr>
                <a:t>Control de cambios</a:t>
              </a:r>
              <a:endParaRPr b="0" i="0" sz="1800" u="none" cap="none" strike="noStrike">
                <a:solidFill>
                  <a:schemeClr val="dk1"/>
                </a:solidFill>
                <a:latin typeface="Calibri"/>
                <a:ea typeface="Calibri"/>
                <a:cs typeface="Calibri"/>
                <a:sym typeface="Calibri"/>
              </a:endParaRPr>
            </a:p>
          </p:txBody>
        </p:sp>
        <p:sp>
          <p:nvSpPr>
            <p:cNvPr id="437" name="Google Shape;437;p27"/>
            <p:cNvSpPr/>
            <p:nvPr/>
          </p:nvSpPr>
          <p:spPr>
            <a:xfrm>
              <a:off x="151598" y="3486757"/>
              <a:ext cx="1010999" cy="1212785"/>
            </a:xfrm>
            <a:prstGeom prst="roundRect">
              <a:avLst>
                <a:gd fmla="val 10000" name="adj"/>
              </a:avLst>
            </a:prstGeom>
            <a:blipFill rotWithShape="1">
              <a:blip r:embed="rId9">
                <a:alphaModFix/>
              </a:blip>
              <a:stretch>
                <a:fillRect b="0" l="-9998" r="-9998"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pic>
        <p:nvPicPr>
          <p:cNvPr id="442" name="Google Shape;442;p28"/>
          <p:cNvPicPr preferRelativeResize="0"/>
          <p:nvPr/>
        </p:nvPicPr>
        <p:blipFill rotWithShape="1">
          <a:blip r:embed="rId3">
            <a:alphaModFix/>
          </a:blip>
          <a:srcRect b="0" l="0" r="0" t="0"/>
          <a:stretch/>
        </p:blipFill>
        <p:spPr>
          <a:xfrm>
            <a:off x="0" y="-144916"/>
            <a:ext cx="12192000" cy="6858038"/>
          </a:xfrm>
          <a:prstGeom prst="rect">
            <a:avLst/>
          </a:prstGeom>
          <a:noFill/>
          <a:ln>
            <a:noFill/>
          </a:ln>
        </p:spPr>
      </p:pic>
      <p:sp>
        <p:nvSpPr>
          <p:cNvPr id="443" name="Google Shape;443;p28"/>
          <p:cNvSpPr/>
          <p:nvPr/>
        </p:nvSpPr>
        <p:spPr>
          <a:xfrm>
            <a:off x="5627077" y="5050302"/>
            <a:ext cx="45719" cy="45719"/>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44" name="Google Shape;444;p28"/>
          <p:cNvSpPr txBox="1"/>
          <p:nvPr/>
        </p:nvSpPr>
        <p:spPr>
          <a:xfrm>
            <a:off x="2093156" y="4726689"/>
            <a:ext cx="27719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800"/>
              <a:buFont typeface="Calibri"/>
              <a:buNone/>
            </a:pPr>
            <a:r>
              <a:rPr lang="es-EC" sz="1800">
                <a:solidFill>
                  <a:schemeClr val="lt1"/>
                </a:solidFill>
                <a:latin typeface="Calibri"/>
                <a:ea typeface="Calibri"/>
                <a:cs typeface="Calibri"/>
                <a:sym typeface="Calibri"/>
              </a:rPr>
              <a:t>Cumplimiento de requisitos</a:t>
            </a:r>
            <a:endParaRPr sz="1800">
              <a:solidFill>
                <a:schemeClr val="dk1"/>
              </a:solidFill>
              <a:latin typeface="Calibri"/>
              <a:ea typeface="Calibri"/>
              <a:cs typeface="Calibri"/>
              <a:sym typeface="Calibri"/>
            </a:endParaRPr>
          </a:p>
        </p:txBody>
      </p:sp>
      <p:pic>
        <p:nvPicPr>
          <p:cNvPr descr="Qué es Kahoot y para qué sirve?" id="445" name="Google Shape;445;p28"/>
          <p:cNvPicPr preferRelativeResize="0"/>
          <p:nvPr/>
        </p:nvPicPr>
        <p:blipFill rotWithShape="1">
          <a:blip r:embed="rId4">
            <a:alphaModFix/>
          </a:blip>
          <a:srcRect b="0" l="0" r="0" t="0"/>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2023-05-06T21:29:31Z</dcterms:created>
  <dc:creator>Paulina Arias</dc:creator>
</cp:coreProperties>
</file>