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88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97" roundtripDataSignature="AMtx7mgSmjeWLnrMxiKc18b389pwlbFd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9005359-00C3-4D7B-8BA1-EBE054BAB9A2}">
  <a:tblStyle styleId="{69005359-00C3-4D7B-8BA1-EBE054BAB9A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customschemas.google.com/relationships/presentationmetadata" Target="metadata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EC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2" name="Google Shape;12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0" name="Google Shape;130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6" name="Google Shape;136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5" name="Google Shape;16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2" name="Google Shape;17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1" name="Google Shape;191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6" name="Google Shape;206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6" name="Google Shape;226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48" name="Google Shape;248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74" name="Google Shape;274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88" name="Google Shape;288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11" name="Google Shape;311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37" name="Google Shape;337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58" name="Google Shape;358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65" name="Google Shape;365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09" name="Google Shape;409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26" name="Google Shape;426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67" name="Google Shape;467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97" name="Google Shape;497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15" name="Google Shape;515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32" name="Google Shape;532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44" name="Google Shape;544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64" name="Google Shape;564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95" name="Google Shape;595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607" name="Google Shape;607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638" name="Google Shape;638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667" name="Google Shape;667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689" name="Google Shape;689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12" name="Google Shape;712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46" name="Google Shape;746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64" name="Google Shape;764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82" name="Google Shape;782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790" name="Google Shape;790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808" name="Google Shape;808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825" name="Google Shape;825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846" name="Google Shape;846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853" name="Google Shape;853;p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860" name="Google Shape;860;p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867" name="Google Shape;867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874" name="Google Shape;874;p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00" name="Google Shape;900;p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14" name="Google Shape;914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43" name="Google Shape;943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64" name="Google Shape;964;p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983" name="Google Shape;983;p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09" name="Google Shape;1009;p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40" name="Google Shape;1040;p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47" name="Google Shape;1047;p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77" name="Google Shape;1077;p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096" name="Google Shape;1096;p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119" name="Google Shape;1119;p5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141" name="Google Shape;1141;p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178" name="Google Shape;1178;p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192" name="Google Shape;1192;p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206" name="Google Shape;1206;p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240" name="Google Shape;1240;p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279" name="Google Shape;1279;p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4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306" name="Google Shape;1306;p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322" name="Google Shape;1322;p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9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341" name="Google Shape;1341;p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352" name="Google Shape;1352;p6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366" name="Google Shape;1366;p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2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384" name="Google Shape;1384;p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14" name="Google Shape;1414;p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8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Google Shape;1449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50" name="Google Shape;1450;p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0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" name="Google Shape;1471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72" name="Google Shape;1472;p7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80" name="Google Shape;1480;p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3" name="Shape 1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Google Shape;1504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05" name="Google Shape;1505;p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2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" name="Google Shape;1513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14" name="Google Shape;1514;p7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8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30" name="Google Shape;1530;p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4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Google Shape;1545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46" name="Google Shape;1546;p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6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68" name="Google Shape;1568;p7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4" name="Shape 1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5" name="Google Shape;1575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76" name="Google Shape;1576;p7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2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Google Shape;1583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84" name="Google Shape;1584;p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0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" name="Google Shape;1591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92" name="Google Shape;1592;p8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6" name="Shape 1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" name="Google Shape;1607;p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608" name="Google Shape;1608;p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3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p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625" name="Google Shape;1625;p8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0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p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632" name="Google Shape;1632;p8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7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p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639" name="Google Shape;1639;p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2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p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664" name="Google Shape;1664;p8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3" name="Shape 1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4" name="Google Shape;1704;p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705" name="Google Shape;1705;p8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4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p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736" name="Google Shape;1736;p8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6" name="Shape 1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" name="Google Shape;1757;p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758" name="Google Shape;1758;p8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0" name="Shape 1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" name="Google Shape;1781;p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782" name="Google Shape;1782;p8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8" name="Shape 1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9" name="Google Shape;1789;p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790" name="Google Shape;1790;p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6" name="Shape 1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7" name="Google Shape;1797;p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798" name="Google Shape;1798;p9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9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9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9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9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9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9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9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0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0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0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0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0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0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0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0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jpg"/><Relationship Id="rId4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jpg"/><Relationship Id="rId4" Type="http://schemas.openxmlformats.org/officeDocument/2006/relationships/image" Target="../media/image3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jpg"/><Relationship Id="rId4" Type="http://schemas.openxmlformats.org/officeDocument/2006/relationships/image" Target="../media/image8.png"/><Relationship Id="rId5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jpg"/><Relationship Id="rId4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jpg"/><Relationship Id="rId4" Type="http://schemas.openxmlformats.org/officeDocument/2006/relationships/image" Target="../media/image9.jpg"/><Relationship Id="rId5" Type="http://schemas.openxmlformats.org/officeDocument/2006/relationships/image" Target="../media/image7.png"/><Relationship Id="rId6" Type="http://schemas.openxmlformats.org/officeDocument/2006/relationships/image" Target="../media/image3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jpg"/><Relationship Id="rId4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jpg"/><Relationship Id="rId4" Type="http://schemas.openxmlformats.org/officeDocument/2006/relationships/image" Target="../media/image6.png"/><Relationship Id="rId9" Type="http://schemas.openxmlformats.org/officeDocument/2006/relationships/image" Target="../media/image17.png"/><Relationship Id="rId5" Type="http://schemas.openxmlformats.org/officeDocument/2006/relationships/image" Target="../media/image3.png"/><Relationship Id="rId6" Type="http://schemas.openxmlformats.org/officeDocument/2006/relationships/image" Target="../media/image13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6.jpg"/><Relationship Id="rId4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jpg"/><Relationship Id="rId4" Type="http://schemas.openxmlformats.org/officeDocument/2006/relationships/image" Target="../media/image1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jpg"/><Relationship Id="rId4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jpg"/><Relationship Id="rId4" Type="http://schemas.openxmlformats.org/officeDocument/2006/relationships/image" Target="../media/image2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jpg"/><Relationship Id="rId4" Type="http://schemas.openxmlformats.org/officeDocument/2006/relationships/image" Target="../media/image2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jpg"/><Relationship Id="rId4" Type="http://schemas.openxmlformats.org/officeDocument/2006/relationships/image" Target="../media/image4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jpg"/><Relationship Id="rId4" Type="http://schemas.openxmlformats.org/officeDocument/2006/relationships/image" Target="../media/image33.png"/><Relationship Id="rId5" Type="http://schemas.openxmlformats.org/officeDocument/2006/relationships/image" Target="../media/image21.png"/><Relationship Id="rId6" Type="http://schemas.openxmlformats.org/officeDocument/2006/relationships/image" Target="../media/image38.png"/><Relationship Id="rId7" Type="http://schemas.openxmlformats.org/officeDocument/2006/relationships/image" Target="../media/image3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jp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5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jpg"/><Relationship Id="rId4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5.jpg"/><Relationship Id="rId4" Type="http://schemas.openxmlformats.org/officeDocument/2006/relationships/image" Target="../media/image20.png"/><Relationship Id="rId5" Type="http://schemas.openxmlformats.org/officeDocument/2006/relationships/image" Target="../media/image24.png"/><Relationship Id="rId6" Type="http://schemas.openxmlformats.org/officeDocument/2006/relationships/image" Target="../media/image2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6.jpg"/><Relationship Id="rId4" Type="http://schemas.openxmlformats.org/officeDocument/2006/relationships/image" Target="../media/image3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jpg"/><Relationship Id="rId4" Type="http://schemas.openxmlformats.org/officeDocument/2006/relationships/image" Target="../media/image20.png"/><Relationship Id="rId5" Type="http://schemas.openxmlformats.org/officeDocument/2006/relationships/image" Target="../media/image24.png"/><Relationship Id="rId6" Type="http://schemas.openxmlformats.org/officeDocument/2006/relationships/image" Target="../media/image2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5.jpg"/><Relationship Id="rId4" Type="http://schemas.openxmlformats.org/officeDocument/2006/relationships/image" Target="../media/image20.png"/><Relationship Id="rId5" Type="http://schemas.openxmlformats.org/officeDocument/2006/relationships/image" Target="../media/image24.png"/><Relationship Id="rId6" Type="http://schemas.openxmlformats.org/officeDocument/2006/relationships/image" Target="../media/image27.png"/><Relationship Id="rId7" Type="http://schemas.openxmlformats.org/officeDocument/2006/relationships/image" Target="../media/image41.png"/><Relationship Id="rId8" Type="http://schemas.openxmlformats.org/officeDocument/2006/relationships/image" Target="../media/image4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jpg"/><Relationship Id="rId4" Type="http://schemas.openxmlformats.org/officeDocument/2006/relationships/image" Target="../media/image20.png"/><Relationship Id="rId11" Type="http://schemas.openxmlformats.org/officeDocument/2006/relationships/image" Target="../media/image50.png"/><Relationship Id="rId10" Type="http://schemas.openxmlformats.org/officeDocument/2006/relationships/image" Target="../media/image53.png"/><Relationship Id="rId9" Type="http://schemas.openxmlformats.org/officeDocument/2006/relationships/image" Target="../media/image45.png"/><Relationship Id="rId5" Type="http://schemas.openxmlformats.org/officeDocument/2006/relationships/image" Target="../media/image24.png"/><Relationship Id="rId6" Type="http://schemas.openxmlformats.org/officeDocument/2006/relationships/image" Target="../media/image27.png"/><Relationship Id="rId7" Type="http://schemas.openxmlformats.org/officeDocument/2006/relationships/image" Target="../media/image51.png"/><Relationship Id="rId8" Type="http://schemas.openxmlformats.org/officeDocument/2006/relationships/image" Target="../media/image4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jpg"/><Relationship Id="rId4" Type="http://schemas.openxmlformats.org/officeDocument/2006/relationships/image" Target="../media/image20.png"/><Relationship Id="rId10" Type="http://schemas.openxmlformats.org/officeDocument/2006/relationships/image" Target="../media/image42.png"/><Relationship Id="rId9" Type="http://schemas.openxmlformats.org/officeDocument/2006/relationships/image" Target="../media/image43.png"/><Relationship Id="rId5" Type="http://schemas.openxmlformats.org/officeDocument/2006/relationships/image" Target="../media/image24.png"/><Relationship Id="rId6" Type="http://schemas.openxmlformats.org/officeDocument/2006/relationships/image" Target="../media/image27.png"/><Relationship Id="rId7" Type="http://schemas.openxmlformats.org/officeDocument/2006/relationships/image" Target="../media/image55.png"/><Relationship Id="rId8" Type="http://schemas.openxmlformats.org/officeDocument/2006/relationships/image" Target="../media/image4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jpg"/><Relationship Id="rId4" Type="http://schemas.openxmlformats.org/officeDocument/2006/relationships/image" Target="../media/image20.png"/><Relationship Id="rId5" Type="http://schemas.openxmlformats.org/officeDocument/2006/relationships/image" Target="../media/image24.png"/><Relationship Id="rId6" Type="http://schemas.openxmlformats.org/officeDocument/2006/relationships/image" Target="../media/image27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5.jpg"/><Relationship Id="rId4" Type="http://schemas.openxmlformats.org/officeDocument/2006/relationships/image" Target="../media/image20.png"/><Relationship Id="rId5" Type="http://schemas.openxmlformats.org/officeDocument/2006/relationships/image" Target="../media/image24.png"/><Relationship Id="rId6" Type="http://schemas.openxmlformats.org/officeDocument/2006/relationships/image" Target="../media/image27.png"/><Relationship Id="rId7" Type="http://schemas.openxmlformats.org/officeDocument/2006/relationships/image" Target="../media/image44.png"/><Relationship Id="rId8" Type="http://schemas.openxmlformats.org/officeDocument/2006/relationships/image" Target="../media/image5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jpg"/><Relationship Id="rId4" Type="http://schemas.openxmlformats.org/officeDocument/2006/relationships/image" Target="../media/image20.png"/><Relationship Id="rId5" Type="http://schemas.openxmlformats.org/officeDocument/2006/relationships/image" Target="../media/image24.png"/><Relationship Id="rId6" Type="http://schemas.openxmlformats.org/officeDocument/2006/relationships/image" Target="../media/image27.png"/><Relationship Id="rId7" Type="http://schemas.openxmlformats.org/officeDocument/2006/relationships/image" Target="../media/image61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jpg"/><Relationship Id="rId4" Type="http://schemas.openxmlformats.org/officeDocument/2006/relationships/image" Target="../media/image20.png"/><Relationship Id="rId9" Type="http://schemas.openxmlformats.org/officeDocument/2006/relationships/image" Target="../media/image64.png"/><Relationship Id="rId5" Type="http://schemas.openxmlformats.org/officeDocument/2006/relationships/image" Target="../media/image24.png"/><Relationship Id="rId6" Type="http://schemas.openxmlformats.org/officeDocument/2006/relationships/image" Target="../media/image27.png"/><Relationship Id="rId7" Type="http://schemas.openxmlformats.org/officeDocument/2006/relationships/image" Target="../media/image52.png"/><Relationship Id="rId8" Type="http://schemas.openxmlformats.org/officeDocument/2006/relationships/image" Target="../media/image5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jpg"/><Relationship Id="rId4" Type="http://schemas.openxmlformats.org/officeDocument/2006/relationships/image" Target="../media/image62.jpg"/><Relationship Id="rId5" Type="http://schemas.openxmlformats.org/officeDocument/2006/relationships/image" Target="../media/image20.png"/><Relationship Id="rId6" Type="http://schemas.openxmlformats.org/officeDocument/2006/relationships/image" Target="../media/image24.png"/><Relationship Id="rId7" Type="http://schemas.openxmlformats.org/officeDocument/2006/relationships/image" Target="../media/image2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jpg"/><Relationship Id="rId4" Type="http://schemas.openxmlformats.org/officeDocument/2006/relationships/image" Target="../media/image20.png"/><Relationship Id="rId5" Type="http://schemas.openxmlformats.org/officeDocument/2006/relationships/image" Target="../media/image24.png"/><Relationship Id="rId6" Type="http://schemas.openxmlformats.org/officeDocument/2006/relationships/image" Target="../media/image27.png"/><Relationship Id="rId7" Type="http://schemas.openxmlformats.org/officeDocument/2006/relationships/image" Target="../media/image85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5.jpg"/><Relationship Id="rId4" Type="http://schemas.openxmlformats.org/officeDocument/2006/relationships/image" Target="../media/image20.png"/><Relationship Id="rId5" Type="http://schemas.openxmlformats.org/officeDocument/2006/relationships/image" Target="../media/image24.png"/><Relationship Id="rId6" Type="http://schemas.openxmlformats.org/officeDocument/2006/relationships/image" Target="../media/image2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jpg"/><Relationship Id="rId4" Type="http://schemas.openxmlformats.org/officeDocument/2006/relationships/image" Target="../media/image63.jpg"/><Relationship Id="rId5" Type="http://schemas.openxmlformats.org/officeDocument/2006/relationships/image" Target="../media/image2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5.jpg"/><Relationship Id="rId4" Type="http://schemas.openxmlformats.org/officeDocument/2006/relationships/image" Target="../media/image24.png"/><Relationship Id="rId5" Type="http://schemas.openxmlformats.org/officeDocument/2006/relationships/image" Target="../media/image60.png"/><Relationship Id="rId6" Type="http://schemas.openxmlformats.org/officeDocument/2006/relationships/image" Target="../media/image72.png"/><Relationship Id="rId7" Type="http://schemas.openxmlformats.org/officeDocument/2006/relationships/image" Target="../media/image9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5.jpg"/><Relationship Id="rId4" Type="http://schemas.openxmlformats.org/officeDocument/2006/relationships/image" Target="../media/image65.png"/><Relationship Id="rId5" Type="http://schemas.openxmlformats.org/officeDocument/2006/relationships/image" Target="../media/image2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5.jpg"/><Relationship Id="rId4" Type="http://schemas.openxmlformats.org/officeDocument/2006/relationships/image" Target="../media/image7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5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5.jpg"/><Relationship Id="rId4" Type="http://schemas.openxmlformats.org/officeDocument/2006/relationships/image" Target="../media/image161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5.jpg"/><Relationship Id="rId4" Type="http://schemas.openxmlformats.org/officeDocument/2006/relationships/image" Target="../media/image73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5.jpg"/><Relationship Id="rId4" Type="http://schemas.openxmlformats.org/officeDocument/2006/relationships/image" Target="../media/image79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5.jpg"/><Relationship Id="rId4" Type="http://schemas.openxmlformats.org/officeDocument/2006/relationships/image" Target="../media/image67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5.jpg"/><Relationship Id="rId4" Type="http://schemas.openxmlformats.org/officeDocument/2006/relationships/image" Target="../media/image7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5.jpg"/><Relationship Id="rId4" Type="http://schemas.openxmlformats.org/officeDocument/2006/relationships/image" Target="../media/image6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5.jpg"/><Relationship Id="rId4" Type="http://schemas.openxmlformats.org/officeDocument/2006/relationships/image" Target="../media/image75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5.jpg"/><Relationship Id="rId4" Type="http://schemas.openxmlformats.org/officeDocument/2006/relationships/image" Target="../media/image69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5.jpg"/><Relationship Id="rId4" Type="http://schemas.openxmlformats.org/officeDocument/2006/relationships/image" Target="../media/image77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5.jpg"/><Relationship Id="rId4" Type="http://schemas.openxmlformats.org/officeDocument/2006/relationships/image" Target="../media/image68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5.jpg"/><Relationship Id="rId4" Type="http://schemas.openxmlformats.org/officeDocument/2006/relationships/image" Target="../media/image7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5.jpg"/><Relationship Id="rId4" Type="http://schemas.openxmlformats.org/officeDocument/2006/relationships/image" Target="../media/image74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5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5.jpg"/><Relationship Id="rId4" Type="http://schemas.openxmlformats.org/officeDocument/2006/relationships/image" Target="../media/image81.png"/><Relationship Id="rId5" Type="http://schemas.openxmlformats.org/officeDocument/2006/relationships/image" Target="../media/image78.png"/><Relationship Id="rId6" Type="http://schemas.openxmlformats.org/officeDocument/2006/relationships/image" Target="../media/image83.png"/><Relationship Id="rId7" Type="http://schemas.openxmlformats.org/officeDocument/2006/relationships/image" Target="../media/image8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5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5.jpg"/><Relationship Id="rId4" Type="http://schemas.openxmlformats.org/officeDocument/2006/relationships/image" Target="../media/image95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36.jpg"/><Relationship Id="rId4" Type="http://schemas.openxmlformats.org/officeDocument/2006/relationships/image" Target="../media/image80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5.jpg"/><Relationship Id="rId4" Type="http://schemas.openxmlformats.org/officeDocument/2006/relationships/image" Target="../media/image86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5.jpg"/><Relationship Id="rId4" Type="http://schemas.openxmlformats.org/officeDocument/2006/relationships/image" Target="../media/image84.png"/><Relationship Id="rId5" Type="http://schemas.openxmlformats.org/officeDocument/2006/relationships/image" Target="../media/image88.png"/><Relationship Id="rId6" Type="http://schemas.openxmlformats.org/officeDocument/2006/relationships/image" Target="../media/image91.png"/><Relationship Id="rId7" Type="http://schemas.openxmlformats.org/officeDocument/2006/relationships/image" Target="../media/image96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5.jpg"/><Relationship Id="rId4" Type="http://schemas.openxmlformats.org/officeDocument/2006/relationships/image" Target="../media/image8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5.jpg"/><Relationship Id="rId4" Type="http://schemas.openxmlformats.org/officeDocument/2006/relationships/image" Target="../media/image94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25.jpg"/><Relationship Id="rId4" Type="http://schemas.openxmlformats.org/officeDocument/2006/relationships/image" Target="../media/image99.png"/><Relationship Id="rId9" Type="http://schemas.openxmlformats.org/officeDocument/2006/relationships/image" Target="../media/image90.png"/><Relationship Id="rId5" Type="http://schemas.openxmlformats.org/officeDocument/2006/relationships/image" Target="../media/image97.png"/><Relationship Id="rId6" Type="http://schemas.openxmlformats.org/officeDocument/2006/relationships/image" Target="../media/image103.png"/><Relationship Id="rId7" Type="http://schemas.openxmlformats.org/officeDocument/2006/relationships/image" Target="../media/image89.png"/><Relationship Id="rId8" Type="http://schemas.openxmlformats.org/officeDocument/2006/relationships/image" Target="../media/image104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25.jpg"/><Relationship Id="rId4" Type="http://schemas.openxmlformats.org/officeDocument/2006/relationships/image" Target="../media/image93.png"/><Relationship Id="rId5" Type="http://schemas.openxmlformats.org/officeDocument/2006/relationships/image" Target="../media/image101.png"/><Relationship Id="rId6" Type="http://schemas.openxmlformats.org/officeDocument/2006/relationships/image" Target="../media/image98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25.jpg"/><Relationship Id="rId4" Type="http://schemas.openxmlformats.org/officeDocument/2006/relationships/image" Target="../media/image102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25.jpg"/><Relationship Id="rId4" Type="http://schemas.openxmlformats.org/officeDocument/2006/relationships/image" Target="../media/image117.png"/><Relationship Id="rId5" Type="http://schemas.openxmlformats.org/officeDocument/2006/relationships/image" Target="../media/image105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25.jpg"/><Relationship Id="rId4" Type="http://schemas.openxmlformats.org/officeDocument/2006/relationships/image" Target="../media/image100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25.jpg"/><Relationship Id="rId4" Type="http://schemas.openxmlformats.org/officeDocument/2006/relationships/image" Target="../media/image107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25.jpg"/><Relationship Id="rId4" Type="http://schemas.openxmlformats.org/officeDocument/2006/relationships/image" Target="../media/image108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25.jpg"/><Relationship Id="rId4" Type="http://schemas.openxmlformats.org/officeDocument/2006/relationships/image" Target="../media/image113.jpg"/><Relationship Id="rId5" Type="http://schemas.openxmlformats.org/officeDocument/2006/relationships/image" Target="../media/image106.png"/><Relationship Id="rId6" Type="http://schemas.openxmlformats.org/officeDocument/2006/relationships/image" Target="../media/image115.png"/><Relationship Id="rId7" Type="http://schemas.openxmlformats.org/officeDocument/2006/relationships/image" Target="../media/image111.jp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25.jpg"/><Relationship Id="rId4" Type="http://schemas.openxmlformats.org/officeDocument/2006/relationships/image" Target="../media/image110.png"/><Relationship Id="rId5" Type="http://schemas.openxmlformats.org/officeDocument/2006/relationships/image" Target="../media/image109.png"/><Relationship Id="rId6" Type="http://schemas.openxmlformats.org/officeDocument/2006/relationships/image" Target="../media/image116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25.jpg"/><Relationship Id="rId4" Type="http://schemas.openxmlformats.org/officeDocument/2006/relationships/image" Target="../media/image118.png"/><Relationship Id="rId5" Type="http://schemas.openxmlformats.org/officeDocument/2006/relationships/image" Target="../media/image112.png"/><Relationship Id="rId6" Type="http://schemas.openxmlformats.org/officeDocument/2006/relationships/image" Target="../media/image121.png"/><Relationship Id="rId7" Type="http://schemas.openxmlformats.org/officeDocument/2006/relationships/image" Target="../media/image114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25.jpg"/><Relationship Id="rId4" Type="http://schemas.openxmlformats.org/officeDocument/2006/relationships/image" Target="../media/image122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25.jpg"/><Relationship Id="rId4" Type="http://schemas.openxmlformats.org/officeDocument/2006/relationships/image" Target="../media/image128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25.jpg"/><Relationship Id="rId4" Type="http://schemas.openxmlformats.org/officeDocument/2006/relationships/image" Target="../media/image127.jp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25.jpg"/><Relationship Id="rId4" Type="http://schemas.openxmlformats.org/officeDocument/2006/relationships/image" Target="../media/image138.png"/><Relationship Id="rId5" Type="http://schemas.openxmlformats.org/officeDocument/2006/relationships/image" Target="../media/image123.jpg"/><Relationship Id="rId6" Type="http://schemas.openxmlformats.org/officeDocument/2006/relationships/image" Target="../media/image124.jp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25.jpg"/><Relationship Id="rId4" Type="http://schemas.openxmlformats.org/officeDocument/2006/relationships/image" Target="../media/image120.png"/><Relationship Id="rId5" Type="http://schemas.openxmlformats.org/officeDocument/2006/relationships/image" Target="../media/image119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25.jpg"/><Relationship Id="rId4" Type="http://schemas.openxmlformats.org/officeDocument/2006/relationships/image" Target="../media/image129.jp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25.jpg"/><Relationship Id="rId4" Type="http://schemas.openxmlformats.org/officeDocument/2006/relationships/image" Target="../media/image126.png"/><Relationship Id="rId5" Type="http://schemas.openxmlformats.org/officeDocument/2006/relationships/image" Target="../media/image125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25.jpg"/><Relationship Id="rId4" Type="http://schemas.openxmlformats.org/officeDocument/2006/relationships/image" Target="../media/image137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25.jpg"/><Relationship Id="rId4" Type="http://schemas.openxmlformats.org/officeDocument/2006/relationships/image" Target="../media/image148.jp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25.jpg"/><Relationship Id="rId4" Type="http://schemas.openxmlformats.org/officeDocument/2006/relationships/image" Target="../media/image130.jpg"/><Relationship Id="rId5" Type="http://schemas.openxmlformats.org/officeDocument/2006/relationships/image" Target="../media/image162.jpg"/><Relationship Id="rId6" Type="http://schemas.openxmlformats.org/officeDocument/2006/relationships/image" Target="../media/image139.jpg"/><Relationship Id="rId7" Type="http://schemas.openxmlformats.org/officeDocument/2006/relationships/image" Target="../media/image154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25.jpg"/><Relationship Id="rId4" Type="http://schemas.openxmlformats.org/officeDocument/2006/relationships/image" Target="../media/image132.jp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25.jpg"/><Relationship Id="rId4" Type="http://schemas.openxmlformats.org/officeDocument/2006/relationships/image" Target="../media/image135.jp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25.jpg"/><Relationship Id="rId4" Type="http://schemas.openxmlformats.org/officeDocument/2006/relationships/image" Target="../media/image163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25.jpg"/><Relationship Id="rId4" Type="http://schemas.openxmlformats.org/officeDocument/2006/relationships/image" Target="../media/image140.jpg"/><Relationship Id="rId5" Type="http://schemas.openxmlformats.org/officeDocument/2006/relationships/image" Target="../media/image141.png"/><Relationship Id="rId6" Type="http://schemas.openxmlformats.org/officeDocument/2006/relationships/image" Target="../media/image143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25.jpg"/><Relationship Id="rId4" Type="http://schemas.openxmlformats.org/officeDocument/2006/relationships/image" Target="../media/image131.jp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25.jpg"/><Relationship Id="rId4" Type="http://schemas.openxmlformats.org/officeDocument/2006/relationships/image" Target="../media/image155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25.jpg"/><Relationship Id="rId4" Type="http://schemas.openxmlformats.org/officeDocument/2006/relationships/image" Target="../media/image133.jp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25.jpg"/><Relationship Id="rId4" Type="http://schemas.openxmlformats.org/officeDocument/2006/relationships/image" Target="../media/image136.png"/><Relationship Id="rId5" Type="http://schemas.openxmlformats.org/officeDocument/2006/relationships/image" Target="../media/image134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25.jpg"/><Relationship Id="rId4" Type="http://schemas.openxmlformats.org/officeDocument/2006/relationships/image" Target="../media/image150.jp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25.jpg"/><Relationship Id="rId4" Type="http://schemas.openxmlformats.org/officeDocument/2006/relationships/image" Target="../media/image149.png"/><Relationship Id="rId5" Type="http://schemas.openxmlformats.org/officeDocument/2006/relationships/image" Target="../media/image159.png"/><Relationship Id="rId6" Type="http://schemas.openxmlformats.org/officeDocument/2006/relationships/image" Target="../media/image145.png"/><Relationship Id="rId7" Type="http://schemas.openxmlformats.org/officeDocument/2006/relationships/image" Target="../media/image146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25.jpg"/><Relationship Id="rId4" Type="http://schemas.openxmlformats.org/officeDocument/2006/relationships/image" Target="../media/image152.png"/><Relationship Id="rId5" Type="http://schemas.openxmlformats.org/officeDocument/2006/relationships/image" Target="../media/image142.png"/><Relationship Id="rId6" Type="http://schemas.openxmlformats.org/officeDocument/2006/relationships/image" Target="../media/image151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25.jpg"/><Relationship Id="rId4" Type="http://schemas.openxmlformats.org/officeDocument/2006/relationships/image" Target="../media/image152.png"/><Relationship Id="rId5" Type="http://schemas.openxmlformats.org/officeDocument/2006/relationships/image" Target="../media/image142.png"/><Relationship Id="rId6" Type="http://schemas.openxmlformats.org/officeDocument/2006/relationships/image" Target="../media/image151.png"/><Relationship Id="rId7" Type="http://schemas.openxmlformats.org/officeDocument/2006/relationships/image" Target="../media/image157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25.jpg"/><Relationship Id="rId4" Type="http://schemas.openxmlformats.org/officeDocument/2006/relationships/image" Target="../media/image156.png"/><Relationship Id="rId5" Type="http://schemas.openxmlformats.org/officeDocument/2006/relationships/image" Target="../media/image158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25.jpg"/><Relationship Id="rId4" Type="http://schemas.openxmlformats.org/officeDocument/2006/relationships/image" Target="../media/image160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522"/>
            <a:ext cx="12192000" cy="686152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>
            <p:ph type="ctrTitle"/>
          </p:nvPr>
        </p:nvSpPr>
        <p:spPr>
          <a:xfrm>
            <a:off x="5232025" y="985925"/>
            <a:ext cx="64998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br>
              <a:rPr lang="es-EC"/>
            </a:br>
            <a:r>
              <a:rPr lang="es-EC"/>
              <a:t>ISO 17025:2005</a:t>
            </a:r>
            <a:endParaRPr/>
          </a:p>
        </p:txBody>
      </p:sp>
      <p:sp>
        <p:nvSpPr>
          <p:cNvPr id="90" name="Google Shape;90;p1"/>
          <p:cNvSpPr txBox="1"/>
          <p:nvPr>
            <p:ph idx="1" type="subTitle"/>
          </p:nvPr>
        </p:nvSpPr>
        <p:spPr>
          <a:xfrm>
            <a:off x="5678500" y="3961700"/>
            <a:ext cx="51111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C"/>
              <a:t>B.F. PAULINA ARIAS MBA</a:t>
            </a:r>
            <a:endParaRPr/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7620" y="531641"/>
            <a:ext cx="5320146" cy="5320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/>
          <p:nvPr/>
        </p:nvSpPr>
        <p:spPr>
          <a:xfrm>
            <a:off x="4538906" y="210883"/>
            <a:ext cx="311418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5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ALQUIMIA</a:t>
            </a:r>
            <a:endParaRPr/>
          </a:p>
        </p:txBody>
      </p:sp>
      <p:sp>
        <p:nvSpPr>
          <p:cNvPr id="98" name="Google Shape;98;p2"/>
          <p:cNvSpPr/>
          <p:nvPr/>
        </p:nvSpPr>
        <p:spPr>
          <a:xfrm>
            <a:off x="3877332" y="5665565"/>
            <a:ext cx="552401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5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Fabricación del oro</a:t>
            </a:r>
            <a:endParaRPr b="0" i="0" sz="54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istoria de la Alquimia | Tour de las Leyendas y Misterios | 3BTours" id="99" name="Google Shape;9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3950" y="1223927"/>
            <a:ext cx="11104097" cy="4441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 surgimiento e Historia de la Alquimia | La Guía de Química" id="105" name="Google Shape;10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70852" y="638092"/>
            <a:ext cx="4492487" cy="53909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1916" y="1262062"/>
            <a:ext cx="2563393" cy="3521973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4"/>
          <p:cNvSpPr txBox="1"/>
          <p:nvPr/>
        </p:nvSpPr>
        <p:spPr>
          <a:xfrm>
            <a:off x="4393096" y="2110553"/>
            <a:ext cx="6188764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Felipe VI, “la balanza utilizada para la prueba debe ser de buena construcción, precisa. La prueba debería llevarse a cabo en un lugar donde hay ni el viento ni el frío, y el que lleva a cabo la prueba debe tener cuidado de no carga el equilibrio al respirar sobre ella”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uánto valen actualmente las balancitas de 25 centavos, las antiguas  moneditas de plata | El Universal Puebla" id="113" name="Google Shape;11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67225" y="3587881"/>
            <a:ext cx="4552196" cy="2806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5850" y="2305050"/>
            <a:ext cx="10020300" cy="224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5287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lanzas digitales" id="125" name="Google Shape;12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5034" y="1690274"/>
            <a:ext cx="1914525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52875" y="1690274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45493" y="1999836"/>
            <a:ext cx="2571750" cy="177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5287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witter 上的 Santiago Sanz Lastra #ProudToBeAXA🌍：&quot;Lo que no se define no se  puede medir. Lo que no se mide, no se puede mejorar, Lo que no se mejora,  se degrada siempre. #Mejorardemaneracontinua" id="133" name="Google Shape;13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5287" y="436701"/>
            <a:ext cx="10114722" cy="5436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5287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9" name="Google Shape;139;p8"/>
          <p:cNvGrpSpPr/>
          <p:nvPr/>
        </p:nvGrpSpPr>
        <p:grpSpPr>
          <a:xfrm>
            <a:off x="2031999" y="1139969"/>
            <a:ext cx="9139583" cy="4398881"/>
            <a:chOff x="0" y="848421"/>
            <a:chExt cx="9139583" cy="4398881"/>
          </a:xfrm>
        </p:grpSpPr>
        <p:sp>
          <p:nvSpPr>
            <p:cNvPr id="140" name="Google Shape;140;p8"/>
            <p:cNvSpPr/>
            <p:nvPr/>
          </p:nvSpPr>
          <p:spPr>
            <a:xfrm>
              <a:off x="6808967" y="3496045"/>
              <a:ext cx="91440" cy="359871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41" name="Google Shape;141;p8"/>
            <p:cNvSpPr/>
            <p:nvPr/>
          </p:nvSpPr>
          <p:spPr>
            <a:xfrm>
              <a:off x="3712956" y="1993725"/>
              <a:ext cx="3141731" cy="359871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0476"/>
                  </a:lnTo>
                  <a:lnTo>
                    <a:pt x="120000" y="60476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42" name="Google Shape;142;p8"/>
            <p:cNvSpPr/>
            <p:nvPr/>
          </p:nvSpPr>
          <p:spPr>
            <a:xfrm>
              <a:off x="3667236" y="3496045"/>
              <a:ext cx="91440" cy="359871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43" name="Google Shape;143;p8"/>
            <p:cNvSpPr/>
            <p:nvPr/>
          </p:nvSpPr>
          <p:spPr>
            <a:xfrm>
              <a:off x="3667236" y="1993725"/>
              <a:ext cx="91440" cy="359871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44" name="Google Shape;144;p8"/>
            <p:cNvSpPr/>
            <p:nvPr/>
          </p:nvSpPr>
          <p:spPr>
            <a:xfrm>
              <a:off x="571224" y="1993725"/>
              <a:ext cx="3141731" cy="359871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60476"/>
                  </a:lnTo>
                  <a:lnTo>
                    <a:pt x="0" y="60476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45" name="Google Shape;145;p8"/>
            <p:cNvSpPr/>
            <p:nvPr/>
          </p:nvSpPr>
          <p:spPr>
            <a:xfrm>
              <a:off x="3141732" y="851277"/>
              <a:ext cx="1142447" cy="1142447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8"/>
            <p:cNvSpPr/>
            <p:nvPr/>
          </p:nvSpPr>
          <p:spPr>
            <a:xfrm>
              <a:off x="4284180" y="848421"/>
              <a:ext cx="1713671" cy="11424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8"/>
            <p:cNvSpPr txBox="1"/>
            <p:nvPr/>
          </p:nvSpPr>
          <p:spPr>
            <a:xfrm>
              <a:off x="4284180" y="848421"/>
              <a:ext cx="1713671" cy="11424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17025</a:t>
              </a:r>
              <a:endParaRPr/>
            </a:p>
          </p:txBody>
        </p:sp>
        <p:sp>
          <p:nvSpPr>
            <p:cNvPr id="148" name="Google Shape;148;p8"/>
            <p:cNvSpPr/>
            <p:nvPr/>
          </p:nvSpPr>
          <p:spPr>
            <a:xfrm>
              <a:off x="0" y="2353597"/>
              <a:ext cx="1142447" cy="1142447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8"/>
            <p:cNvSpPr/>
            <p:nvPr/>
          </p:nvSpPr>
          <p:spPr>
            <a:xfrm>
              <a:off x="1142448" y="2350740"/>
              <a:ext cx="1713671" cy="11424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8"/>
            <p:cNvSpPr txBox="1"/>
            <p:nvPr/>
          </p:nvSpPr>
          <p:spPr>
            <a:xfrm>
              <a:off x="1142448" y="2350740"/>
              <a:ext cx="1713671" cy="11424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b="1" lang="es-EC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Introductorios</a:t>
              </a:r>
              <a:endParaRPr/>
            </a:p>
          </p:txBody>
        </p:sp>
        <p:sp>
          <p:nvSpPr>
            <p:cNvPr id="151" name="Google Shape;151;p8"/>
            <p:cNvSpPr/>
            <p:nvPr/>
          </p:nvSpPr>
          <p:spPr>
            <a:xfrm>
              <a:off x="3141732" y="2353597"/>
              <a:ext cx="1142447" cy="1142447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8"/>
            <p:cNvSpPr/>
            <p:nvPr/>
          </p:nvSpPr>
          <p:spPr>
            <a:xfrm>
              <a:off x="4284180" y="2350740"/>
              <a:ext cx="1713671" cy="11424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8"/>
            <p:cNvSpPr txBox="1"/>
            <p:nvPr/>
          </p:nvSpPr>
          <p:spPr>
            <a:xfrm>
              <a:off x="4284180" y="2350740"/>
              <a:ext cx="1713671" cy="11424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b="1" lang="es-EC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Requisitos de gestión</a:t>
              </a:r>
              <a:endParaRPr/>
            </a:p>
          </p:txBody>
        </p:sp>
        <p:sp>
          <p:nvSpPr>
            <p:cNvPr id="154" name="Google Shape;154;p8"/>
            <p:cNvSpPr/>
            <p:nvPr/>
          </p:nvSpPr>
          <p:spPr>
            <a:xfrm>
              <a:off x="3141732" y="3855916"/>
              <a:ext cx="1142447" cy="1142447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8"/>
            <p:cNvSpPr/>
            <p:nvPr/>
          </p:nvSpPr>
          <p:spPr>
            <a:xfrm>
              <a:off x="4284180" y="4104855"/>
              <a:ext cx="1713671" cy="11424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8"/>
            <p:cNvSpPr txBox="1"/>
            <p:nvPr/>
          </p:nvSpPr>
          <p:spPr>
            <a:xfrm>
              <a:off x="4284180" y="4104855"/>
              <a:ext cx="1713671" cy="11424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Organización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Documentos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Servicio al cliente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Pedidos, compras, contratos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Mejora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Acciones correctivas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Auditorías</a:t>
              </a:r>
              <a:endParaRPr/>
            </a:p>
          </p:txBody>
        </p:sp>
        <p:sp>
          <p:nvSpPr>
            <p:cNvPr id="157" name="Google Shape;157;p8"/>
            <p:cNvSpPr/>
            <p:nvPr/>
          </p:nvSpPr>
          <p:spPr>
            <a:xfrm>
              <a:off x="6283463" y="2353597"/>
              <a:ext cx="1142447" cy="1142447"/>
            </a:xfrm>
            <a:prstGeom prst="ellipse">
              <a:avLst/>
            </a:pr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8"/>
            <p:cNvSpPr/>
            <p:nvPr/>
          </p:nvSpPr>
          <p:spPr>
            <a:xfrm>
              <a:off x="7425911" y="2350740"/>
              <a:ext cx="1713671" cy="11424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8"/>
            <p:cNvSpPr txBox="1"/>
            <p:nvPr/>
          </p:nvSpPr>
          <p:spPr>
            <a:xfrm>
              <a:off x="7425911" y="2350740"/>
              <a:ext cx="1713671" cy="11424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b="1" lang="es-EC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Requisitos técnicos</a:t>
              </a:r>
              <a:endParaRPr/>
            </a:p>
          </p:txBody>
        </p:sp>
        <p:sp>
          <p:nvSpPr>
            <p:cNvPr id="160" name="Google Shape;160;p8"/>
            <p:cNvSpPr/>
            <p:nvPr/>
          </p:nvSpPr>
          <p:spPr>
            <a:xfrm>
              <a:off x="6283463" y="3855916"/>
              <a:ext cx="1142447" cy="1142447"/>
            </a:xfrm>
            <a:prstGeom prst="ellipse">
              <a:avLst/>
            </a:pr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8"/>
            <p:cNvSpPr/>
            <p:nvPr/>
          </p:nvSpPr>
          <p:spPr>
            <a:xfrm>
              <a:off x="7425912" y="4104855"/>
              <a:ext cx="1713671" cy="11424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8"/>
            <p:cNvSpPr txBox="1"/>
            <p:nvPr/>
          </p:nvSpPr>
          <p:spPr>
            <a:xfrm>
              <a:off x="7425912" y="4104855"/>
              <a:ext cx="1713671" cy="11424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Personal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Instalaciones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Métodos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Equipos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Trazabilidad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Muestreo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Manipulación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Informes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9"/>
          <p:cNvSpPr/>
          <p:nvPr/>
        </p:nvSpPr>
        <p:spPr>
          <a:xfrm>
            <a:off x="1741026" y="2505670"/>
            <a:ext cx="870994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C" sz="54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TÉRMINOS INTRODUCTORIOS</a:t>
            </a:r>
            <a:endParaRPr/>
          </a:p>
        </p:txBody>
      </p:sp>
      <p:pic>
        <p:nvPicPr>
          <p:cNvPr descr="Cabeza con engranajes" id="169" name="Google Shape;16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43378" y="3590778"/>
            <a:ext cx="1726810" cy="1726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uáles son los principales materiales de laboratorio? - MEDAC" id="175" name="Google Shape;17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3545" y="593357"/>
            <a:ext cx="10307707" cy="539948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0"/>
          <p:cNvSpPr txBox="1"/>
          <p:nvPr>
            <p:ph type="title"/>
          </p:nvPr>
        </p:nvSpPr>
        <p:spPr>
          <a:xfrm>
            <a:off x="838201" y="689113"/>
            <a:ext cx="3110948" cy="10015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7" name="Google Shape;177;p10"/>
          <p:cNvGrpSpPr/>
          <p:nvPr/>
        </p:nvGrpSpPr>
        <p:grpSpPr>
          <a:xfrm>
            <a:off x="897271" y="1947817"/>
            <a:ext cx="2986180" cy="3618095"/>
            <a:chOff x="1644" y="0"/>
            <a:chExt cx="2986180" cy="3618095"/>
          </a:xfrm>
        </p:grpSpPr>
        <p:sp>
          <p:nvSpPr>
            <p:cNvPr id="178" name="Google Shape;178;p10"/>
            <p:cNvSpPr/>
            <p:nvPr/>
          </p:nvSpPr>
          <p:spPr>
            <a:xfrm>
              <a:off x="1644" y="0"/>
              <a:ext cx="986524" cy="1736686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0"/>
            <p:cNvSpPr/>
            <p:nvPr/>
          </p:nvSpPr>
          <p:spPr>
            <a:xfrm>
              <a:off x="1017764" y="0"/>
              <a:ext cx="1674102" cy="17366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0"/>
            <p:cNvSpPr txBox="1"/>
            <p:nvPr/>
          </p:nvSpPr>
          <p:spPr>
            <a:xfrm>
              <a:off x="1017764" y="0"/>
              <a:ext cx="1674102" cy="17366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3575" lIns="163575" spcFirstLastPara="1" rIns="16357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Ensayo</a:t>
              </a:r>
              <a:endParaRPr/>
            </a:p>
          </p:txBody>
        </p:sp>
        <p:sp>
          <p:nvSpPr>
            <p:cNvPr id="181" name="Google Shape;181;p10"/>
            <p:cNvSpPr/>
            <p:nvPr/>
          </p:nvSpPr>
          <p:spPr>
            <a:xfrm>
              <a:off x="297601" y="1881409"/>
              <a:ext cx="986524" cy="1736686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0"/>
            <p:cNvSpPr/>
            <p:nvPr/>
          </p:nvSpPr>
          <p:spPr>
            <a:xfrm>
              <a:off x="1313722" y="1881409"/>
              <a:ext cx="1674102" cy="17366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0"/>
            <p:cNvSpPr txBox="1"/>
            <p:nvPr/>
          </p:nvSpPr>
          <p:spPr>
            <a:xfrm>
              <a:off x="1313722" y="1881409"/>
              <a:ext cx="1674102" cy="17366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3575" lIns="163575" spcFirstLastPara="1" rIns="16357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Calibración</a:t>
              </a:r>
              <a:endParaRPr/>
            </a:p>
          </p:txBody>
        </p:sp>
      </p:grpSp>
      <p:grpSp>
        <p:nvGrpSpPr>
          <p:cNvPr id="184" name="Google Shape;184;p10"/>
          <p:cNvGrpSpPr/>
          <p:nvPr/>
        </p:nvGrpSpPr>
        <p:grpSpPr>
          <a:xfrm>
            <a:off x="5655695" y="2503103"/>
            <a:ext cx="4621766" cy="2254937"/>
            <a:chOff x="483" y="10907"/>
            <a:chExt cx="4621766" cy="2254937"/>
          </a:xfrm>
        </p:grpSpPr>
        <p:sp>
          <p:nvSpPr>
            <p:cNvPr id="185" name="Google Shape;185;p10"/>
            <p:cNvSpPr/>
            <p:nvPr/>
          </p:nvSpPr>
          <p:spPr>
            <a:xfrm rot="-5400000">
              <a:off x="483" y="10907"/>
              <a:ext cx="2254937" cy="2254937"/>
            </a:xfrm>
            <a:prstGeom prst="downArrow">
              <a:avLst>
                <a:gd fmla="val 50000" name="adj1"/>
                <a:gd fmla="val 35000" name="adj2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0"/>
            <p:cNvSpPr txBox="1"/>
            <p:nvPr/>
          </p:nvSpPr>
          <p:spPr>
            <a:xfrm>
              <a:off x="483" y="574641"/>
              <a:ext cx="1860323" cy="11274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6450" lIns="156450" spcFirstLastPara="1" rIns="156450" wrap="square" tIns="1564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Competentes</a:t>
              </a:r>
              <a:endParaRPr/>
            </a:p>
          </p:txBody>
        </p:sp>
        <p:sp>
          <p:nvSpPr>
            <p:cNvPr id="187" name="Google Shape;187;p10"/>
            <p:cNvSpPr/>
            <p:nvPr/>
          </p:nvSpPr>
          <p:spPr>
            <a:xfrm rot="5400000">
              <a:off x="2367312" y="10907"/>
              <a:ext cx="2254937" cy="2254937"/>
            </a:xfrm>
            <a:prstGeom prst="downArrow">
              <a:avLst>
                <a:gd fmla="val 50000" name="adj1"/>
                <a:gd fmla="val 35000" name="adj2"/>
              </a:avLst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0"/>
            <p:cNvSpPr txBox="1"/>
            <p:nvPr/>
          </p:nvSpPr>
          <p:spPr>
            <a:xfrm>
              <a:off x="2761926" y="574641"/>
              <a:ext cx="1860323" cy="11274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6450" lIns="156450" spcFirstLastPara="1" rIns="156450" wrap="square" tIns="1564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Resultados válidos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uáles son los principales materiales de laboratorio? - MEDAC" id="194" name="Google Shape;19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3545" y="593357"/>
            <a:ext cx="10307707" cy="539948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1"/>
          <p:cNvSpPr txBox="1"/>
          <p:nvPr>
            <p:ph type="title"/>
          </p:nvPr>
        </p:nvSpPr>
        <p:spPr>
          <a:xfrm>
            <a:off x="838201" y="689113"/>
            <a:ext cx="3110948" cy="10015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6" name="Google Shape;196;p11"/>
          <p:cNvGrpSpPr/>
          <p:nvPr/>
        </p:nvGrpSpPr>
        <p:grpSpPr>
          <a:xfrm>
            <a:off x="4003296" y="689113"/>
            <a:ext cx="5104358" cy="5104358"/>
            <a:chOff x="1193734" y="0"/>
            <a:chExt cx="5104358" cy="5104358"/>
          </a:xfrm>
        </p:grpSpPr>
        <p:sp>
          <p:nvSpPr>
            <p:cNvPr id="197" name="Google Shape;197;p11"/>
            <p:cNvSpPr/>
            <p:nvPr/>
          </p:nvSpPr>
          <p:spPr>
            <a:xfrm>
              <a:off x="1193734" y="0"/>
              <a:ext cx="5104358" cy="5104358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1"/>
            <p:cNvSpPr txBox="1"/>
            <p:nvPr/>
          </p:nvSpPr>
          <p:spPr>
            <a:xfrm>
              <a:off x="2853927" y="255217"/>
              <a:ext cx="1783973" cy="7656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9125" lIns="199125" spcFirstLastPara="1" rIns="199125" wrap="square" tIns="199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es-EC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Gestión de Calidad</a:t>
              </a:r>
              <a:endParaRPr/>
            </a:p>
          </p:txBody>
        </p:sp>
        <p:sp>
          <p:nvSpPr>
            <p:cNvPr id="199" name="Google Shape;199;p11"/>
            <p:cNvSpPr/>
            <p:nvPr/>
          </p:nvSpPr>
          <p:spPr>
            <a:xfrm>
              <a:off x="1831779" y="1276089"/>
              <a:ext cx="3828269" cy="3828269"/>
            </a:xfrm>
            <a:prstGeom prst="ellipse">
              <a:avLst/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1"/>
            <p:cNvSpPr txBox="1"/>
            <p:nvPr/>
          </p:nvSpPr>
          <p:spPr>
            <a:xfrm>
              <a:off x="2853927" y="1515356"/>
              <a:ext cx="1783973" cy="71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800" lIns="177800" spcFirstLastPara="1" rIns="177800" wrap="square" tIns="177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lang="es-EC" sz="2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17025</a:t>
              </a:r>
              <a:endParaRPr/>
            </a:p>
          </p:txBody>
        </p:sp>
        <p:sp>
          <p:nvSpPr>
            <p:cNvPr id="201" name="Google Shape;201;p11"/>
            <p:cNvSpPr/>
            <p:nvPr/>
          </p:nvSpPr>
          <p:spPr>
            <a:xfrm>
              <a:off x="2469824" y="2552179"/>
              <a:ext cx="2552179" cy="2552179"/>
            </a:xfrm>
            <a:prstGeom prst="ellipse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1"/>
            <p:cNvSpPr txBox="1"/>
            <p:nvPr/>
          </p:nvSpPr>
          <p:spPr>
            <a:xfrm>
              <a:off x="2843582" y="3190224"/>
              <a:ext cx="1804663" cy="12760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800" lIns="177800" spcFirstLastPara="1" rIns="177800" wrap="square" tIns="177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lang="es-EC" sz="2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9001</a:t>
              </a:r>
              <a:endParaRPr/>
            </a:p>
          </p:txBody>
        </p:sp>
      </p:grpSp>
      <p:sp>
        <p:nvSpPr>
          <p:cNvPr id="203" name="Google Shape;203;p11"/>
          <p:cNvSpPr/>
          <p:nvPr/>
        </p:nvSpPr>
        <p:spPr>
          <a:xfrm>
            <a:off x="1085379" y="2252113"/>
            <a:ext cx="2616591" cy="15896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Aceptación de resultados entre países.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Cooperación entre laboratorios y organismos.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Armonización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2"/>
          <p:cNvSpPr txBox="1"/>
          <p:nvPr>
            <p:ph type="title"/>
          </p:nvPr>
        </p:nvSpPr>
        <p:spPr>
          <a:xfrm>
            <a:off x="570913" y="407759"/>
            <a:ext cx="6575473" cy="1001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Objeto y campo de aplicación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uáles Son Las Especialidades De Laboratorio Por Análisis Clínico? | Cemp" id="210" name="Google Shape;21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9488" y="1260475"/>
            <a:ext cx="11605847" cy="47745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1" name="Google Shape;211;p12"/>
          <p:cNvGrpSpPr/>
          <p:nvPr/>
        </p:nvGrpSpPr>
        <p:grpSpPr>
          <a:xfrm>
            <a:off x="1235093" y="2747709"/>
            <a:ext cx="10134854" cy="2286229"/>
            <a:chOff x="4953" y="2070246"/>
            <a:chExt cx="10134854" cy="2286229"/>
          </a:xfrm>
        </p:grpSpPr>
        <p:sp>
          <p:nvSpPr>
            <p:cNvPr id="212" name="Google Shape;212;p12"/>
            <p:cNvSpPr/>
            <p:nvPr/>
          </p:nvSpPr>
          <p:spPr>
            <a:xfrm>
              <a:off x="658815" y="2070246"/>
              <a:ext cx="2615446" cy="2286229"/>
            </a:xfrm>
            <a:prstGeom prst="rightArrow">
              <a:avLst>
                <a:gd fmla="val 70000" name="adj1"/>
                <a:gd fmla="val 50000" name="adj2"/>
              </a:avLst>
            </a:prstGeom>
            <a:solidFill>
              <a:srgbClr val="CCD3EA">
                <a:alpha val="89803"/>
              </a:srgbClr>
            </a:solidFill>
            <a:ln cap="flat" cmpd="sng" w="12700">
              <a:solidFill>
                <a:srgbClr val="CCD3E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2"/>
            <p:cNvSpPr txBox="1"/>
            <p:nvPr/>
          </p:nvSpPr>
          <p:spPr>
            <a:xfrm>
              <a:off x="1312676" y="2413180"/>
              <a:ext cx="1275030" cy="16003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" lIns="38100" spcFirstLastPara="1" rIns="19050" wrap="square" tIns="952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Char char="•"/>
              </a:pPr>
              <a:r>
                <a:rPr b="0" i="0" lang="es-EC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Ensayo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Char char="•"/>
              </a:pPr>
              <a:r>
                <a:rPr b="0" i="0" lang="es-EC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Calibración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Char char="•"/>
              </a:pPr>
              <a:r>
                <a:rPr b="0" i="0" lang="es-EC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Muestreo</a:t>
              </a:r>
              <a:endParaRPr/>
            </a:p>
          </p:txBody>
        </p:sp>
        <p:sp>
          <p:nvSpPr>
            <p:cNvPr id="214" name="Google Shape;214;p12"/>
            <p:cNvSpPr/>
            <p:nvPr/>
          </p:nvSpPr>
          <p:spPr>
            <a:xfrm>
              <a:off x="4953" y="2559499"/>
              <a:ext cx="1307723" cy="1307723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2"/>
            <p:cNvSpPr txBox="1"/>
            <p:nvPr/>
          </p:nvSpPr>
          <p:spPr>
            <a:xfrm>
              <a:off x="196465" y="2751011"/>
              <a:ext cx="924699" cy="9246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38100" spcFirstLastPara="1" rIns="381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s-EC"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endParaRPr/>
            </a:p>
          </p:txBody>
        </p:sp>
        <p:sp>
          <p:nvSpPr>
            <p:cNvPr id="216" name="Google Shape;216;p12"/>
            <p:cNvSpPr/>
            <p:nvPr/>
          </p:nvSpPr>
          <p:spPr>
            <a:xfrm>
              <a:off x="4091588" y="2070246"/>
              <a:ext cx="2615446" cy="2286229"/>
            </a:xfrm>
            <a:prstGeom prst="rightArrow">
              <a:avLst>
                <a:gd fmla="val 70000" name="adj1"/>
                <a:gd fmla="val 50000" name="adj2"/>
              </a:avLst>
            </a:prstGeom>
            <a:solidFill>
              <a:srgbClr val="CCD3EA">
                <a:alpha val="89803"/>
              </a:srgbClr>
            </a:solidFill>
            <a:ln cap="flat" cmpd="sng" w="12700">
              <a:solidFill>
                <a:srgbClr val="CCD3E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2"/>
            <p:cNvSpPr txBox="1"/>
            <p:nvPr/>
          </p:nvSpPr>
          <p:spPr>
            <a:xfrm>
              <a:off x="4745449" y="2413180"/>
              <a:ext cx="1275030" cy="16003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" lIns="38100" spcFirstLastPara="1" rIns="19050" wrap="square" tIns="952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Char char="•"/>
              </a:pPr>
              <a:r>
                <a:rPr b="0" i="0" lang="es-EC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Normalizados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Char char="•"/>
              </a:pPr>
              <a:r>
                <a:rPr b="0" i="0" lang="es-EC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 normalizados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Char char="•"/>
              </a:pPr>
              <a:r>
                <a:rPr b="0" i="0" lang="es-EC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Propios</a:t>
              </a:r>
              <a:endParaRPr/>
            </a:p>
          </p:txBody>
        </p:sp>
        <p:sp>
          <p:nvSpPr>
            <p:cNvPr id="218" name="Google Shape;218;p12"/>
            <p:cNvSpPr/>
            <p:nvPr/>
          </p:nvSpPr>
          <p:spPr>
            <a:xfrm>
              <a:off x="3437726" y="2559499"/>
              <a:ext cx="1307723" cy="1307723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2"/>
            <p:cNvSpPr txBox="1"/>
            <p:nvPr/>
          </p:nvSpPr>
          <p:spPr>
            <a:xfrm>
              <a:off x="3629238" y="2751011"/>
              <a:ext cx="924699" cy="9246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38100" spcFirstLastPara="1" rIns="381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s-EC"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</a:t>
              </a:r>
              <a:endParaRPr/>
            </a:p>
          </p:txBody>
        </p:sp>
        <p:sp>
          <p:nvSpPr>
            <p:cNvPr id="220" name="Google Shape;220;p12"/>
            <p:cNvSpPr/>
            <p:nvPr/>
          </p:nvSpPr>
          <p:spPr>
            <a:xfrm>
              <a:off x="7524361" y="2070246"/>
              <a:ext cx="2615446" cy="2286229"/>
            </a:xfrm>
            <a:prstGeom prst="rightArrow">
              <a:avLst>
                <a:gd fmla="val 70000" name="adj1"/>
                <a:gd fmla="val 50000" name="adj2"/>
              </a:avLst>
            </a:prstGeom>
            <a:solidFill>
              <a:srgbClr val="CCD3EA">
                <a:alpha val="89803"/>
              </a:srgbClr>
            </a:solidFill>
            <a:ln cap="flat" cmpd="sng" w="12700">
              <a:solidFill>
                <a:srgbClr val="CCD3EA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2"/>
            <p:cNvSpPr txBox="1"/>
            <p:nvPr/>
          </p:nvSpPr>
          <p:spPr>
            <a:xfrm>
              <a:off x="8178222" y="2413180"/>
              <a:ext cx="1275030" cy="16003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" lIns="38100" spcFirstLastPara="1" rIns="19050" wrap="square" tIns="952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Char char="•"/>
              </a:pPr>
              <a:r>
                <a:rPr b="0" i="0" lang="es-EC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Todos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Char char="•"/>
              </a:pPr>
              <a:r>
                <a:rPr b="0" i="0" lang="es-EC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NA</a:t>
              </a:r>
              <a:endParaRPr/>
            </a:p>
          </p:txBody>
        </p:sp>
        <p:sp>
          <p:nvSpPr>
            <p:cNvPr id="222" name="Google Shape;222;p12"/>
            <p:cNvSpPr/>
            <p:nvPr/>
          </p:nvSpPr>
          <p:spPr>
            <a:xfrm>
              <a:off x="6870499" y="2559499"/>
              <a:ext cx="1307723" cy="1307723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2"/>
            <p:cNvSpPr txBox="1"/>
            <p:nvPr/>
          </p:nvSpPr>
          <p:spPr>
            <a:xfrm>
              <a:off x="7062011" y="2751011"/>
              <a:ext cx="924699" cy="9246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38100" spcFirstLastPara="1" rIns="381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s-EC"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3"/>
          <p:cNvSpPr txBox="1"/>
          <p:nvPr>
            <p:ph type="title"/>
          </p:nvPr>
        </p:nvSpPr>
        <p:spPr>
          <a:xfrm>
            <a:off x="570913" y="407759"/>
            <a:ext cx="6575473" cy="1001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Objeto y campo de aplicación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uáles Son Las Especialidades De Laboratorio Por Análisis Clínico? | Cemp" id="230" name="Google Shape;23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9488" y="1260475"/>
            <a:ext cx="11605847" cy="47745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1" name="Google Shape;231;p13"/>
          <p:cNvGrpSpPr/>
          <p:nvPr/>
        </p:nvGrpSpPr>
        <p:grpSpPr>
          <a:xfrm>
            <a:off x="3976484" y="1382093"/>
            <a:ext cx="4531326" cy="4531326"/>
            <a:chOff x="1339573" y="1644"/>
            <a:chExt cx="4531326" cy="4531326"/>
          </a:xfrm>
        </p:grpSpPr>
        <p:sp>
          <p:nvSpPr>
            <p:cNvPr id="232" name="Google Shape;232;p13"/>
            <p:cNvSpPr/>
            <p:nvPr/>
          </p:nvSpPr>
          <p:spPr>
            <a:xfrm>
              <a:off x="1861026" y="523097"/>
              <a:ext cx="3488421" cy="3488421"/>
            </a:xfrm>
            <a:prstGeom prst="blockArc">
              <a:avLst>
                <a:gd fmla="val 10800000" name="adj1"/>
                <a:gd fmla="val 16200000" name="adj2"/>
                <a:gd fmla="val 4639" name="adj3"/>
              </a:avLst>
            </a:prstGeom>
            <a:solidFill>
              <a:srgbClr val="9BABD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3"/>
            <p:cNvSpPr/>
            <p:nvPr/>
          </p:nvSpPr>
          <p:spPr>
            <a:xfrm>
              <a:off x="1861026" y="523097"/>
              <a:ext cx="3488421" cy="3488421"/>
            </a:xfrm>
            <a:prstGeom prst="blockArc">
              <a:avLst>
                <a:gd fmla="val 5400000" name="adj1"/>
                <a:gd fmla="val 10800000" name="adj2"/>
                <a:gd fmla="val 4639" name="adj3"/>
              </a:avLst>
            </a:prstGeom>
            <a:solidFill>
              <a:srgbClr val="7C9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1861026" y="523097"/>
              <a:ext cx="3488421" cy="3488421"/>
            </a:xfrm>
            <a:prstGeom prst="blockArc">
              <a:avLst>
                <a:gd fmla="val 0" name="adj1"/>
                <a:gd fmla="val 5400000" name="adj2"/>
                <a:gd fmla="val 4639" name="adj3"/>
              </a:avLst>
            </a:prstGeom>
            <a:solidFill>
              <a:srgbClr val="5D7E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1861026" y="523097"/>
              <a:ext cx="3488421" cy="3488421"/>
            </a:xfrm>
            <a:prstGeom prst="blockArc">
              <a:avLst>
                <a:gd fmla="val 16200000" name="adj1"/>
                <a:gd fmla="val 0" name="adj2"/>
                <a:gd fmla="val 4639" name="adj3"/>
              </a:avLst>
            </a:prstGeom>
            <a:solidFill>
              <a:srgbClr val="406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3"/>
            <p:cNvSpPr/>
            <p:nvPr/>
          </p:nvSpPr>
          <p:spPr>
            <a:xfrm>
              <a:off x="2802508" y="1464579"/>
              <a:ext cx="1605457" cy="1605457"/>
            </a:xfrm>
            <a:prstGeom prst="ellipse">
              <a:avLst/>
            </a:prstGeom>
            <a:solidFill>
              <a:srgbClr val="3A66B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3"/>
            <p:cNvSpPr txBox="1"/>
            <p:nvPr/>
          </p:nvSpPr>
          <p:spPr>
            <a:xfrm>
              <a:off x="3037622" y="1699693"/>
              <a:ext cx="1135229" cy="11352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Partes interesadas</a:t>
              </a:r>
              <a:endParaRPr/>
            </a:p>
          </p:txBody>
        </p:sp>
        <p:sp>
          <p:nvSpPr>
            <p:cNvPr id="238" name="Google Shape;238;p13"/>
            <p:cNvSpPr/>
            <p:nvPr/>
          </p:nvSpPr>
          <p:spPr>
            <a:xfrm>
              <a:off x="3043327" y="1644"/>
              <a:ext cx="1123819" cy="1123819"/>
            </a:xfrm>
            <a:prstGeom prst="ellipse">
              <a:avLst/>
            </a:prstGeom>
            <a:solidFill>
              <a:srgbClr val="3A66B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3"/>
            <p:cNvSpPr txBox="1"/>
            <p:nvPr/>
          </p:nvSpPr>
          <p:spPr>
            <a:xfrm>
              <a:off x="3207906" y="166223"/>
              <a:ext cx="794661" cy="7946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30475" spcFirstLastPara="1" rIns="30475" wrap="square" tIns="3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Labs.</a:t>
              </a:r>
              <a:endParaRPr/>
            </a:p>
          </p:txBody>
        </p:sp>
        <p:sp>
          <p:nvSpPr>
            <p:cNvPr id="240" name="Google Shape;240;p13"/>
            <p:cNvSpPr/>
            <p:nvPr/>
          </p:nvSpPr>
          <p:spPr>
            <a:xfrm>
              <a:off x="4747080" y="1705398"/>
              <a:ext cx="1123819" cy="1123819"/>
            </a:xfrm>
            <a:prstGeom prst="ellipse">
              <a:avLst/>
            </a:prstGeom>
            <a:solidFill>
              <a:srgbClr val="567AC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3"/>
            <p:cNvSpPr txBox="1"/>
            <p:nvPr/>
          </p:nvSpPr>
          <p:spPr>
            <a:xfrm>
              <a:off x="4911659" y="1869977"/>
              <a:ext cx="794661" cy="7946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Clientes</a:t>
              </a:r>
              <a:endParaRPr/>
            </a:p>
          </p:txBody>
        </p:sp>
        <p:sp>
          <p:nvSpPr>
            <p:cNvPr id="242" name="Google Shape;242;p13"/>
            <p:cNvSpPr/>
            <p:nvPr/>
          </p:nvSpPr>
          <p:spPr>
            <a:xfrm>
              <a:off x="3043327" y="3409151"/>
              <a:ext cx="1123819" cy="1123819"/>
            </a:xfrm>
            <a:prstGeom prst="ellipse">
              <a:avLst/>
            </a:prstGeom>
            <a:solidFill>
              <a:srgbClr val="7992CD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3"/>
            <p:cNvSpPr txBox="1"/>
            <p:nvPr/>
          </p:nvSpPr>
          <p:spPr>
            <a:xfrm>
              <a:off x="3207906" y="3573730"/>
              <a:ext cx="794661" cy="7946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s-EC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Autoridades</a:t>
              </a:r>
              <a:endParaRPr/>
            </a:p>
          </p:txBody>
        </p:sp>
        <p:sp>
          <p:nvSpPr>
            <p:cNvPr id="244" name="Google Shape;244;p13"/>
            <p:cNvSpPr/>
            <p:nvPr/>
          </p:nvSpPr>
          <p:spPr>
            <a:xfrm>
              <a:off x="1339573" y="1705398"/>
              <a:ext cx="1123819" cy="1123819"/>
            </a:xfrm>
            <a:prstGeom prst="ellipse">
              <a:avLst/>
            </a:prstGeom>
            <a:solidFill>
              <a:srgbClr val="9BABD7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3"/>
            <p:cNvSpPr txBox="1"/>
            <p:nvPr/>
          </p:nvSpPr>
          <p:spPr>
            <a:xfrm>
              <a:off x="1504152" y="1869977"/>
              <a:ext cx="794661" cy="7946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625" lIns="40625" spcFirstLastPara="1" rIns="40625" wrap="square" tIns="40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None/>
              </a:pPr>
              <a:r>
                <a:rPr lang="es-EC" sz="3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OA</a:t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4"/>
          <p:cNvSpPr txBox="1"/>
          <p:nvPr>
            <p:ph type="title"/>
          </p:nvPr>
        </p:nvSpPr>
        <p:spPr>
          <a:xfrm>
            <a:off x="570914" y="407759"/>
            <a:ext cx="3044484" cy="1001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Definiciones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valuación de la Conformidad, Interpretación de la Norma ISO/IEC 17020:2012" id="252" name="Google Shape;25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7716" y="1231567"/>
            <a:ext cx="10170943" cy="4690931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4"/>
          <p:cNvSpPr/>
          <p:nvPr/>
        </p:nvSpPr>
        <p:spPr>
          <a:xfrm>
            <a:off x="5627077" y="5050302"/>
            <a:ext cx="45719" cy="45719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4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grpSp>
        <p:nvGrpSpPr>
          <p:cNvPr id="255" name="Google Shape;255;p14"/>
          <p:cNvGrpSpPr/>
          <p:nvPr/>
        </p:nvGrpSpPr>
        <p:grpSpPr>
          <a:xfrm>
            <a:off x="6355273" y="2555059"/>
            <a:ext cx="3940909" cy="3180406"/>
            <a:chOff x="1" y="69"/>
            <a:chExt cx="3940909" cy="3180406"/>
          </a:xfrm>
        </p:grpSpPr>
        <p:sp>
          <p:nvSpPr>
            <p:cNvPr id="256" name="Google Shape;256;p14"/>
            <p:cNvSpPr/>
            <p:nvPr/>
          </p:nvSpPr>
          <p:spPr>
            <a:xfrm rot="5400000">
              <a:off x="-136508" y="136578"/>
              <a:ext cx="910058" cy="637041"/>
            </a:xfrm>
            <a:prstGeom prst="chevron">
              <a:avLst>
                <a:gd fmla="val 50000" name="adj"/>
              </a:avLst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4"/>
            <p:cNvSpPr txBox="1"/>
            <p:nvPr/>
          </p:nvSpPr>
          <p:spPr>
            <a:xfrm>
              <a:off x="1" y="318591"/>
              <a:ext cx="637041" cy="2730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258" name="Google Shape;258;p14"/>
            <p:cNvSpPr/>
            <p:nvPr/>
          </p:nvSpPr>
          <p:spPr>
            <a:xfrm rot="5400000">
              <a:off x="1993206" y="-1356096"/>
              <a:ext cx="591538" cy="3303869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4"/>
            <p:cNvSpPr txBox="1"/>
            <p:nvPr/>
          </p:nvSpPr>
          <p:spPr>
            <a:xfrm>
              <a:off x="637041" y="28946"/>
              <a:ext cx="3274992" cy="5337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600" lIns="163575" spcFirstLastPara="1" rIns="14600" wrap="square" tIns="146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Char char="•"/>
              </a:pPr>
              <a:r>
                <a:rPr b="0" i="0" lang="es-EC" sz="2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Ensayo/prueba</a:t>
              </a: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 rot="5400000">
              <a:off x="-136508" y="893361"/>
              <a:ext cx="910058" cy="637041"/>
            </a:xfrm>
            <a:prstGeom prst="chevron">
              <a:avLst>
                <a:gd fmla="val 50000" name="adj"/>
              </a:avLst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4"/>
            <p:cNvSpPr txBox="1"/>
            <p:nvPr/>
          </p:nvSpPr>
          <p:spPr>
            <a:xfrm>
              <a:off x="1" y="1075374"/>
              <a:ext cx="637041" cy="2730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  <p:sp>
          <p:nvSpPr>
            <p:cNvPr id="262" name="Google Shape;262;p14"/>
            <p:cNvSpPr/>
            <p:nvPr/>
          </p:nvSpPr>
          <p:spPr>
            <a:xfrm rot="5400000">
              <a:off x="1993206" y="-599313"/>
              <a:ext cx="591538" cy="3303869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4"/>
            <p:cNvSpPr txBox="1"/>
            <p:nvPr/>
          </p:nvSpPr>
          <p:spPr>
            <a:xfrm>
              <a:off x="637041" y="785729"/>
              <a:ext cx="3274992" cy="5337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600" lIns="163575" spcFirstLastPara="1" rIns="14600" wrap="square" tIns="146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Char char="•"/>
              </a:pPr>
              <a:r>
                <a:rPr b="0" i="0" lang="es-EC" sz="2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Inspección</a:t>
              </a:r>
              <a:endParaRPr/>
            </a:p>
          </p:txBody>
        </p:sp>
        <p:sp>
          <p:nvSpPr>
            <p:cNvPr id="264" name="Google Shape;264;p14"/>
            <p:cNvSpPr/>
            <p:nvPr/>
          </p:nvSpPr>
          <p:spPr>
            <a:xfrm rot="5400000">
              <a:off x="-136508" y="1650143"/>
              <a:ext cx="910058" cy="637041"/>
            </a:xfrm>
            <a:prstGeom prst="chevron">
              <a:avLst>
                <a:gd fmla="val 50000" name="adj"/>
              </a:avLst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4"/>
            <p:cNvSpPr txBox="1"/>
            <p:nvPr/>
          </p:nvSpPr>
          <p:spPr>
            <a:xfrm>
              <a:off x="1" y="1832156"/>
              <a:ext cx="637041" cy="2730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  <p:sp>
          <p:nvSpPr>
            <p:cNvPr id="266" name="Google Shape;266;p14"/>
            <p:cNvSpPr/>
            <p:nvPr/>
          </p:nvSpPr>
          <p:spPr>
            <a:xfrm rot="5400000">
              <a:off x="1993206" y="195091"/>
              <a:ext cx="591538" cy="3303869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4"/>
            <p:cNvSpPr txBox="1"/>
            <p:nvPr/>
          </p:nvSpPr>
          <p:spPr>
            <a:xfrm>
              <a:off x="637041" y="1580134"/>
              <a:ext cx="3274992" cy="5337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600" lIns="163575" spcFirstLastPara="1" rIns="14600" wrap="square" tIns="146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Char char="•"/>
              </a:pPr>
              <a:r>
                <a:rPr b="0" i="0" lang="es-EC" sz="2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Certificación</a:t>
              </a:r>
              <a:endParaRPr/>
            </a:p>
          </p:txBody>
        </p:sp>
        <p:sp>
          <p:nvSpPr>
            <p:cNvPr id="268" name="Google Shape;268;p14"/>
            <p:cNvSpPr/>
            <p:nvPr/>
          </p:nvSpPr>
          <p:spPr>
            <a:xfrm rot="5400000">
              <a:off x="-136508" y="2406926"/>
              <a:ext cx="910058" cy="637041"/>
            </a:xfrm>
            <a:prstGeom prst="chevron">
              <a:avLst>
                <a:gd fmla="val 50000" name="adj"/>
              </a:avLst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4"/>
            <p:cNvSpPr txBox="1"/>
            <p:nvPr/>
          </p:nvSpPr>
          <p:spPr>
            <a:xfrm>
              <a:off x="1" y="2588939"/>
              <a:ext cx="637041" cy="2730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  <p:sp>
          <p:nvSpPr>
            <p:cNvPr id="270" name="Google Shape;270;p14"/>
            <p:cNvSpPr/>
            <p:nvPr/>
          </p:nvSpPr>
          <p:spPr>
            <a:xfrm rot="5400000">
              <a:off x="1993206" y="914252"/>
              <a:ext cx="591538" cy="3303869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14"/>
            <p:cNvSpPr txBox="1"/>
            <p:nvPr/>
          </p:nvSpPr>
          <p:spPr>
            <a:xfrm>
              <a:off x="637041" y="2299295"/>
              <a:ext cx="3274992" cy="5337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600" lIns="163575" spcFirstLastPara="1" rIns="14600" wrap="square" tIns="146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Char char="•"/>
              </a:pPr>
              <a:r>
                <a:rPr b="0" i="0" lang="es-EC" sz="2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Acreditación</a:t>
              </a: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5"/>
          <p:cNvSpPr txBox="1"/>
          <p:nvPr>
            <p:ph type="title"/>
          </p:nvPr>
        </p:nvSpPr>
        <p:spPr>
          <a:xfrm>
            <a:off x="570914" y="407759"/>
            <a:ext cx="3044484" cy="1001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Definiciones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5"/>
          <p:cNvSpPr/>
          <p:nvPr/>
        </p:nvSpPr>
        <p:spPr>
          <a:xfrm>
            <a:off x="5627077" y="5050302"/>
            <a:ext cx="45719" cy="45719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5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sp>
        <p:nvSpPr>
          <p:cNvPr id="280" name="Google Shape;280;p15"/>
          <p:cNvSpPr/>
          <p:nvPr/>
        </p:nvSpPr>
        <p:spPr>
          <a:xfrm>
            <a:off x="4494280" y="2131311"/>
            <a:ext cx="8078724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-EC" sz="40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Material, producto, instalación, proceso, sistema, persona u organismo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-EC" sz="40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particular al que se aplica la evaluación de la conformidad</a:t>
            </a:r>
            <a:endParaRPr b="0" sz="4000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1424990" y="2018506"/>
            <a:ext cx="24006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C" sz="5400" cap="none">
                <a:solidFill>
                  <a:srgbClr val="D8E2F3"/>
                </a:solidFill>
                <a:latin typeface="Calibri"/>
                <a:ea typeface="Calibri"/>
                <a:cs typeface="Calibri"/>
                <a:sym typeface="Calibri"/>
              </a:rPr>
              <a:t>OBJETO</a:t>
            </a:r>
            <a:endParaRPr/>
          </a:p>
        </p:txBody>
      </p:sp>
      <p:pic>
        <p:nvPicPr>
          <p:cNvPr descr="Acceso universal" id="282" name="Google Shape;28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33494" y="325916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traz" id="283" name="Google Shape;28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36518" y="3283209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lujo de trabajo" id="284" name="Google Shape;284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00669" y="4377829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rta" id="285" name="Google Shape;285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750999" y="4377829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6"/>
          <p:cNvSpPr txBox="1"/>
          <p:nvPr>
            <p:ph type="title"/>
          </p:nvPr>
        </p:nvSpPr>
        <p:spPr>
          <a:xfrm>
            <a:off x="570914" y="407759"/>
            <a:ext cx="3044484" cy="1001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Definiciones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6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grpSp>
        <p:nvGrpSpPr>
          <p:cNvPr id="293" name="Google Shape;293;p16"/>
          <p:cNvGrpSpPr/>
          <p:nvPr/>
        </p:nvGrpSpPr>
        <p:grpSpPr>
          <a:xfrm>
            <a:off x="2230452" y="1890311"/>
            <a:ext cx="8027314" cy="2923936"/>
            <a:chOff x="50342" y="82613"/>
            <a:chExt cx="8027314" cy="2923936"/>
          </a:xfrm>
        </p:grpSpPr>
        <p:sp>
          <p:nvSpPr>
            <p:cNvPr id="294" name="Google Shape;294;p16"/>
            <p:cNvSpPr/>
            <p:nvPr/>
          </p:nvSpPr>
          <p:spPr>
            <a:xfrm rot="-5400000">
              <a:off x="-959586" y="1606931"/>
              <a:ext cx="2409547" cy="3896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16"/>
            <p:cNvSpPr txBox="1"/>
            <p:nvPr/>
          </p:nvSpPr>
          <p:spPr>
            <a:xfrm rot="-5400000">
              <a:off x="-959586" y="1606931"/>
              <a:ext cx="2409547" cy="3896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343675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1era</a:t>
              </a:r>
              <a:endParaRPr/>
            </a:p>
          </p:txBody>
        </p:sp>
        <p:sp>
          <p:nvSpPr>
            <p:cNvPr id="296" name="Google Shape;296;p16"/>
            <p:cNvSpPr/>
            <p:nvPr/>
          </p:nvSpPr>
          <p:spPr>
            <a:xfrm>
              <a:off x="440032" y="597002"/>
              <a:ext cx="1941065" cy="2409547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6"/>
            <p:cNvSpPr txBox="1"/>
            <p:nvPr/>
          </p:nvSpPr>
          <p:spPr>
            <a:xfrm>
              <a:off x="440032" y="597002"/>
              <a:ext cx="1941065" cy="24095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3575" lIns="163575" spcFirstLastPara="1" rIns="163575" wrap="square" tIns="343675">
              <a:noAutofit/>
            </a:bodyPr>
            <a:lstStyle/>
            <a:p>
              <a:pPr indent="-57150" lvl="1" marL="17145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71450" lvl="1" marL="171450" marR="0" rtl="0" algn="ctr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Char char="•"/>
              </a:pPr>
              <a:r>
                <a:rPr b="0" i="0" lang="es-EC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YO</a:t>
              </a:r>
              <a:endParaRPr/>
            </a:p>
          </p:txBody>
        </p:sp>
        <p:sp>
          <p:nvSpPr>
            <p:cNvPr id="298" name="Google Shape;298;p16"/>
            <p:cNvSpPr/>
            <p:nvPr/>
          </p:nvSpPr>
          <p:spPr>
            <a:xfrm>
              <a:off x="50342" y="82613"/>
              <a:ext cx="779378" cy="779378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16"/>
            <p:cNvSpPr/>
            <p:nvPr/>
          </p:nvSpPr>
          <p:spPr>
            <a:xfrm rot="-5400000">
              <a:off x="1888693" y="1606931"/>
              <a:ext cx="2409547" cy="3896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6"/>
            <p:cNvSpPr txBox="1"/>
            <p:nvPr/>
          </p:nvSpPr>
          <p:spPr>
            <a:xfrm rot="-5400000">
              <a:off x="1888693" y="1606931"/>
              <a:ext cx="2409547" cy="3896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343675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2da</a:t>
              </a:r>
              <a:endParaRPr/>
            </a:p>
          </p:txBody>
        </p:sp>
        <p:sp>
          <p:nvSpPr>
            <p:cNvPr id="301" name="Google Shape;301;p16"/>
            <p:cNvSpPr/>
            <p:nvPr/>
          </p:nvSpPr>
          <p:spPr>
            <a:xfrm>
              <a:off x="3288311" y="597002"/>
              <a:ext cx="1941065" cy="2409547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6"/>
            <p:cNvSpPr txBox="1"/>
            <p:nvPr/>
          </p:nvSpPr>
          <p:spPr>
            <a:xfrm>
              <a:off x="3288311" y="597002"/>
              <a:ext cx="1941065" cy="24095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3575" lIns="163575" spcFirstLastPara="1" rIns="163575" wrap="square" tIns="343675">
              <a:noAutofit/>
            </a:bodyPr>
            <a:lstStyle/>
            <a:p>
              <a:pPr indent="-571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Char char="•"/>
              </a:pPr>
              <a:r>
                <a:rPr b="0" i="0" lang="es-EC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Clientes</a:t>
              </a:r>
              <a:endParaRPr/>
            </a:p>
          </p:txBody>
        </p:sp>
        <p:sp>
          <p:nvSpPr>
            <p:cNvPr id="303" name="Google Shape;303;p16"/>
            <p:cNvSpPr/>
            <p:nvPr/>
          </p:nvSpPr>
          <p:spPr>
            <a:xfrm>
              <a:off x="2898622" y="82613"/>
              <a:ext cx="779378" cy="779378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6"/>
            <p:cNvSpPr/>
            <p:nvPr/>
          </p:nvSpPr>
          <p:spPr>
            <a:xfrm rot="-5400000">
              <a:off x="4736973" y="1606931"/>
              <a:ext cx="2409547" cy="3896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6"/>
            <p:cNvSpPr txBox="1"/>
            <p:nvPr/>
          </p:nvSpPr>
          <p:spPr>
            <a:xfrm rot="-5400000">
              <a:off x="4736973" y="1606931"/>
              <a:ext cx="2409547" cy="3896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343675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3ra</a:t>
              </a:r>
              <a:endParaRPr/>
            </a:p>
          </p:txBody>
        </p:sp>
        <p:sp>
          <p:nvSpPr>
            <p:cNvPr id="306" name="Google Shape;306;p16"/>
            <p:cNvSpPr/>
            <p:nvPr/>
          </p:nvSpPr>
          <p:spPr>
            <a:xfrm>
              <a:off x="6136591" y="597002"/>
              <a:ext cx="1941065" cy="2409547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6"/>
            <p:cNvSpPr txBox="1"/>
            <p:nvPr/>
          </p:nvSpPr>
          <p:spPr>
            <a:xfrm>
              <a:off x="6136591" y="597002"/>
              <a:ext cx="1941065" cy="24095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3575" lIns="163575" spcFirstLastPara="1" rIns="163575" wrap="square" tIns="343675">
              <a:noAutofit/>
            </a:bodyPr>
            <a:lstStyle/>
            <a:p>
              <a:pPr indent="-571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Char char="•"/>
              </a:pPr>
              <a:r>
                <a:rPr b="0" i="0" lang="es-EC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Independiente</a:t>
              </a:r>
              <a:endParaRPr/>
            </a:p>
            <a:p>
              <a:pPr indent="-571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571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571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16"/>
            <p:cNvSpPr/>
            <p:nvPr/>
          </p:nvSpPr>
          <p:spPr>
            <a:xfrm>
              <a:off x="5746902" y="82613"/>
              <a:ext cx="779378" cy="779378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17"/>
          <p:cNvSpPr txBox="1"/>
          <p:nvPr>
            <p:ph type="title"/>
          </p:nvPr>
        </p:nvSpPr>
        <p:spPr>
          <a:xfrm>
            <a:off x="570914" y="407759"/>
            <a:ext cx="3044484" cy="1001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Definiciones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7"/>
          <p:cNvSpPr/>
          <p:nvPr/>
        </p:nvSpPr>
        <p:spPr>
          <a:xfrm>
            <a:off x="5627077" y="5050302"/>
            <a:ext cx="45719" cy="45719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7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grpSp>
        <p:nvGrpSpPr>
          <p:cNvPr id="317" name="Google Shape;317;p17"/>
          <p:cNvGrpSpPr/>
          <p:nvPr/>
        </p:nvGrpSpPr>
        <p:grpSpPr>
          <a:xfrm>
            <a:off x="2468552" y="721238"/>
            <a:ext cx="7254894" cy="5415522"/>
            <a:chOff x="436552" y="1572"/>
            <a:chExt cx="7254894" cy="5415522"/>
          </a:xfrm>
        </p:grpSpPr>
        <p:sp>
          <p:nvSpPr>
            <p:cNvPr id="318" name="Google Shape;318;p17"/>
            <p:cNvSpPr/>
            <p:nvPr/>
          </p:nvSpPr>
          <p:spPr>
            <a:xfrm rot="2561529">
              <a:off x="2559713" y="3783760"/>
              <a:ext cx="830625" cy="58183"/>
            </a:xfrm>
            <a:custGeom>
              <a:rect b="b" l="l" r="r" t="t"/>
              <a:pathLst>
                <a:path extrusionOk="0" h="120000" w="12000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19" name="Google Shape;319;p17"/>
            <p:cNvSpPr/>
            <p:nvPr/>
          </p:nvSpPr>
          <p:spPr>
            <a:xfrm>
              <a:off x="2669768" y="2653842"/>
              <a:ext cx="923071" cy="58183"/>
            </a:xfrm>
            <a:custGeom>
              <a:rect b="b" l="l" r="r" t="t"/>
              <a:pathLst>
                <a:path extrusionOk="0" h="120000" w="12000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20" name="Google Shape;320;p17"/>
            <p:cNvSpPr/>
            <p:nvPr/>
          </p:nvSpPr>
          <p:spPr>
            <a:xfrm rot="-2494376">
              <a:off x="2547855" y="1517029"/>
              <a:ext cx="967991" cy="58183"/>
            </a:xfrm>
            <a:custGeom>
              <a:rect b="b" l="l" r="r" t="t"/>
              <a:pathLst>
                <a:path extrusionOk="0" h="120000" w="12000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321" name="Google Shape;321;p17"/>
            <p:cNvSpPr/>
            <p:nvPr/>
          </p:nvSpPr>
          <p:spPr>
            <a:xfrm>
              <a:off x="436552" y="1369277"/>
              <a:ext cx="2627312" cy="2627312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7"/>
            <p:cNvSpPr/>
            <p:nvPr/>
          </p:nvSpPr>
          <p:spPr>
            <a:xfrm>
              <a:off x="3208696" y="1572"/>
              <a:ext cx="1470789" cy="1470789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7"/>
            <p:cNvSpPr txBox="1"/>
            <p:nvPr/>
          </p:nvSpPr>
          <p:spPr>
            <a:xfrm>
              <a:off x="3424088" y="216964"/>
              <a:ext cx="1040005" cy="10400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ESQUEMA</a:t>
              </a:r>
              <a:endParaRPr/>
            </a:p>
          </p:txBody>
        </p:sp>
        <p:sp>
          <p:nvSpPr>
            <p:cNvPr id="324" name="Google Shape;324;p17"/>
            <p:cNvSpPr/>
            <p:nvPr/>
          </p:nvSpPr>
          <p:spPr>
            <a:xfrm>
              <a:off x="4826565" y="1572"/>
              <a:ext cx="2206184" cy="14707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7"/>
            <p:cNvSpPr txBox="1"/>
            <p:nvPr/>
          </p:nvSpPr>
          <p:spPr>
            <a:xfrm>
              <a:off x="4826565" y="1572"/>
              <a:ext cx="2206184" cy="14707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200"/>
                <a:buFont typeface="Calibri"/>
                <a:buNone/>
              </a:pPr>
              <a:r>
                <a:t/>
              </a:r>
              <a:endPara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17"/>
            <p:cNvSpPr/>
            <p:nvPr/>
          </p:nvSpPr>
          <p:spPr>
            <a:xfrm>
              <a:off x="3592839" y="1894740"/>
              <a:ext cx="1576387" cy="1576387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7"/>
            <p:cNvSpPr txBox="1"/>
            <p:nvPr/>
          </p:nvSpPr>
          <p:spPr>
            <a:xfrm>
              <a:off x="3823696" y="2125597"/>
              <a:ext cx="1114673" cy="11146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PROGRAMA</a:t>
              </a:r>
              <a:endParaRPr/>
            </a:p>
          </p:txBody>
        </p:sp>
        <p:sp>
          <p:nvSpPr>
            <p:cNvPr id="328" name="Google Shape;328;p17"/>
            <p:cNvSpPr/>
            <p:nvPr/>
          </p:nvSpPr>
          <p:spPr>
            <a:xfrm>
              <a:off x="5326865" y="1894740"/>
              <a:ext cx="2364581" cy="1576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7"/>
            <p:cNvSpPr txBox="1"/>
            <p:nvPr/>
          </p:nvSpPr>
          <p:spPr>
            <a:xfrm>
              <a:off x="5326865" y="1894740"/>
              <a:ext cx="2364581" cy="1576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200"/>
                <a:buFont typeface="Calibri"/>
                <a:buNone/>
              </a:pPr>
              <a:r>
                <a:t/>
              </a:r>
              <a:endPara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17"/>
            <p:cNvSpPr/>
            <p:nvPr/>
          </p:nvSpPr>
          <p:spPr>
            <a:xfrm>
              <a:off x="3071419" y="3840707"/>
              <a:ext cx="1576387" cy="1576387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7"/>
            <p:cNvSpPr txBox="1"/>
            <p:nvPr/>
          </p:nvSpPr>
          <p:spPr>
            <a:xfrm>
              <a:off x="3302276" y="4071564"/>
              <a:ext cx="1114673" cy="11146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SISTEMA</a:t>
              </a:r>
              <a:endParaRPr/>
            </a:p>
          </p:txBody>
        </p:sp>
        <p:sp>
          <p:nvSpPr>
            <p:cNvPr id="332" name="Google Shape;332;p17"/>
            <p:cNvSpPr/>
            <p:nvPr/>
          </p:nvSpPr>
          <p:spPr>
            <a:xfrm>
              <a:off x="4805445" y="3840707"/>
              <a:ext cx="2364581" cy="1576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7"/>
            <p:cNvSpPr txBox="1"/>
            <p:nvPr/>
          </p:nvSpPr>
          <p:spPr>
            <a:xfrm>
              <a:off x="4805445" y="3840707"/>
              <a:ext cx="2364581" cy="1576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200"/>
                <a:buFont typeface="Calibri"/>
                <a:buNone/>
              </a:pPr>
              <a:r>
                <a:t/>
              </a:r>
              <a:endPara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4" name="Google Shape;334;p17"/>
          <p:cNvSpPr txBox="1"/>
          <p:nvPr/>
        </p:nvSpPr>
        <p:spPr>
          <a:xfrm>
            <a:off x="7638757" y="2293034"/>
            <a:ext cx="4220308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REQUISITOS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REGLAS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PROCEDIMIENTOS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18"/>
          <p:cNvSpPr txBox="1"/>
          <p:nvPr>
            <p:ph type="title"/>
          </p:nvPr>
        </p:nvSpPr>
        <p:spPr>
          <a:xfrm>
            <a:off x="570914" y="407759"/>
            <a:ext cx="3044484" cy="1001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Definiciones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8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grpSp>
        <p:nvGrpSpPr>
          <p:cNvPr id="342" name="Google Shape;342;p18"/>
          <p:cNvGrpSpPr/>
          <p:nvPr/>
        </p:nvGrpSpPr>
        <p:grpSpPr>
          <a:xfrm>
            <a:off x="-1123376" y="633481"/>
            <a:ext cx="11678442" cy="6031086"/>
            <a:chOff x="-5064289" y="-775853"/>
            <a:chExt cx="11678442" cy="6031086"/>
          </a:xfrm>
        </p:grpSpPr>
        <p:sp>
          <p:nvSpPr>
            <p:cNvPr id="343" name="Google Shape;343;p18"/>
            <p:cNvSpPr/>
            <p:nvPr/>
          </p:nvSpPr>
          <p:spPr>
            <a:xfrm>
              <a:off x="-5064289" y="-775853"/>
              <a:ext cx="6031086" cy="6031086"/>
            </a:xfrm>
            <a:prstGeom prst="blockArc">
              <a:avLst>
                <a:gd fmla="val 18900000" name="adj1"/>
                <a:gd fmla="val 2700000" name="adj2"/>
                <a:gd fmla="val 358" name="adj3"/>
              </a:avLst>
            </a:pr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8"/>
            <p:cNvSpPr/>
            <p:nvPr/>
          </p:nvSpPr>
          <p:spPr>
            <a:xfrm>
              <a:off x="621806" y="447938"/>
              <a:ext cx="5992347" cy="895876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18"/>
            <p:cNvSpPr txBox="1"/>
            <p:nvPr/>
          </p:nvSpPr>
          <p:spPr>
            <a:xfrm>
              <a:off x="621806" y="447938"/>
              <a:ext cx="5992347" cy="8958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9375" lIns="711100" spcFirstLastPara="1" rIns="119375" wrap="square" tIns="1193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Calibri"/>
                <a:buNone/>
              </a:pPr>
              <a:r>
                <a:rPr lang="es-EC" sz="4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Requisito </a:t>
              </a:r>
              <a:endParaRPr/>
            </a:p>
          </p:txBody>
        </p:sp>
        <p:sp>
          <p:nvSpPr>
            <p:cNvPr id="346" name="Google Shape;346;p18"/>
            <p:cNvSpPr/>
            <p:nvPr/>
          </p:nvSpPr>
          <p:spPr>
            <a:xfrm>
              <a:off x="61883" y="335953"/>
              <a:ext cx="1119845" cy="1119845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18"/>
            <p:cNvSpPr/>
            <p:nvPr/>
          </p:nvSpPr>
          <p:spPr>
            <a:xfrm>
              <a:off x="947457" y="1791752"/>
              <a:ext cx="5666696" cy="895876"/>
            </a:xfrm>
            <a:prstGeom prst="rect">
              <a:avLst/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8"/>
            <p:cNvSpPr txBox="1"/>
            <p:nvPr/>
          </p:nvSpPr>
          <p:spPr>
            <a:xfrm>
              <a:off x="947457" y="1791752"/>
              <a:ext cx="5666696" cy="8958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9375" lIns="711100" spcFirstLastPara="1" rIns="119375" wrap="square" tIns="1193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Calibri"/>
                <a:buNone/>
              </a:pPr>
              <a:r>
                <a:rPr lang="es-EC" sz="4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Procedimiento</a:t>
              </a:r>
              <a:endParaRPr/>
            </a:p>
          </p:txBody>
        </p:sp>
        <p:sp>
          <p:nvSpPr>
            <p:cNvPr id="349" name="Google Shape;349;p18"/>
            <p:cNvSpPr/>
            <p:nvPr/>
          </p:nvSpPr>
          <p:spPr>
            <a:xfrm>
              <a:off x="387534" y="1679767"/>
              <a:ext cx="1119845" cy="1119845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4CC38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8"/>
            <p:cNvSpPr/>
            <p:nvPr/>
          </p:nvSpPr>
          <p:spPr>
            <a:xfrm>
              <a:off x="621806" y="3135566"/>
              <a:ext cx="5992347" cy="895876"/>
            </a:xfrm>
            <a:prstGeom prst="rect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8"/>
            <p:cNvSpPr txBox="1"/>
            <p:nvPr/>
          </p:nvSpPr>
          <p:spPr>
            <a:xfrm>
              <a:off x="621806" y="3135566"/>
              <a:ext cx="5992347" cy="8958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9375" lIns="711100" spcFirstLastPara="1" rIns="119375" wrap="square" tIns="1193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Calibri"/>
                <a:buNone/>
              </a:pPr>
              <a:r>
                <a:rPr lang="es-EC" sz="4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Producto</a:t>
              </a:r>
              <a:endParaRPr/>
            </a:p>
          </p:txBody>
        </p:sp>
        <p:sp>
          <p:nvSpPr>
            <p:cNvPr id="352" name="Google Shape;352;p18"/>
            <p:cNvSpPr/>
            <p:nvPr/>
          </p:nvSpPr>
          <p:spPr>
            <a:xfrm>
              <a:off x="61883" y="3023581"/>
              <a:ext cx="1119845" cy="1119845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descr="Martillo de juez" id="353" name="Google Shape;35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ectado" id="354" name="Google Shape;35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ca de verificación" id="355" name="Google Shape;35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19"/>
          <p:cNvSpPr/>
          <p:nvPr/>
        </p:nvSpPr>
        <p:spPr>
          <a:xfrm>
            <a:off x="569175" y="2505670"/>
            <a:ext cx="110536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C" sz="54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REQUISITOS RELATIVOS A LA GESTIÓN</a:t>
            </a:r>
            <a:endParaRPr/>
          </a:p>
        </p:txBody>
      </p:sp>
      <p:pic>
        <p:nvPicPr>
          <p:cNvPr descr="Periódico" id="362" name="Google Shape;36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81599" y="3534507"/>
            <a:ext cx="1726809" cy="17268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0"/>
          <p:cNvSpPr txBox="1"/>
          <p:nvPr>
            <p:ph type="title"/>
          </p:nvPr>
        </p:nvSpPr>
        <p:spPr>
          <a:xfrm>
            <a:off x="570914" y="407759"/>
            <a:ext cx="3044484" cy="1001575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Organización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0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descr="Martillo de juez" id="370" name="Google Shape;37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ectado" id="371" name="Google Shape;371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ca de verificación" id="372" name="Google Shape;372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3" name="Google Shape;373;p20"/>
          <p:cNvGrpSpPr/>
          <p:nvPr/>
        </p:nvGrpSpPr>
        <p:grpSpPr>
          <a:xfrm>
            <a:off x="2693227" y="720108"/>
            <a:ext cx="6805545" cy="5417781"/>
            <a:chOff x="661227" y="442"/>
            <a:chExt cx="6805545" cy="5417781"/>
          </a:xfrm>
        </p:grpSpPr>
        <p:sp>
          <p:nvSpPr>
            <p:cNvPr id="374" name="Google Shape;374;p20"/>
            <p:cNvSpPr/>
            <p:nvPr/>
          </p:nvSpPr>
          <p:spPr>
            <a:xfrm>
              <a:off x="661227" y="442"/>
              <a:ext cx="6315075" cy="574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20"/>
            <p:cNvSpPr txBox="1"/>
            <p:nvPr/>
          </p:nvSpPr>
          <p:spPr>
            <a:xfrm>
              <a:off x="661227" y="442"/>
              <a:ext cx="6315075" cy="574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t/>
              </a:r>
              <a:endPara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20"/>
            <p:cNvSpPr/>
            <p:nvPr/>
          </p:nvSpPr>
          <p:spPr>
            <a:xfrm>
              <a:off x="661227" y="574540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599BD5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20"/>
            <p:cNvSpPr/>
            <p:nvPr/>
          </p:nvSpPr>
          <p:spPr>
            <a:xfrm>
              <a:off x="1548845" y="574540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57A3D3"/>
            </a:solidFill>
            <a:ln cap="flat" cmpd="sng" w="12700">
              <a:solidFill>
                <a:srgbClr val="57A3D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20"/>
            <p:cNvSpPr/>
            <p:nvPr/>
          </p:nvSpPr>
          <p:spPr>
            <a:xfrm>
              <a:off x="2437166" y="574540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56ADD1"/>
            </a:solidFill>
            <a:ln cap="flat" cmpd="sng" w="12700">
              <a:solidFill>
                <a:srgbClr val="56ADD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20"/>
            <p:cNvSpPr/>
            <p:nvPr/>
          </p:nvSpPr>
          <p:spPr>
            <a:xfrm>
              <a:off x="3324785" y="574540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54B8D0"/>
            </a:solidFill>
            <a:ln cap="flat" cmpd="sng" w="12700">
              <a:solidFill>
                <a:srgbClr val="54B8D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20"/>
            <p:cNvSpPr/>
            <p:nvPr/>
          </p:nvSpPr>
          <p:spPr>
            <a:xfrm>
              <a:off x="4213105" y="574540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53C1CE"/>
            </a:solidFill>
            <a:ln cap="flat" cmpd="sng" w="12700">
              <a:solidFill>
                <a:srgbClr val="53C1C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20"/>
            <p:cNvSpPr/>
            <p:nvPr/>
          </p:nvSpPr>
          <p:spPr>
            <a:xfrm>
              <a:off x="5100724" y="574540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52CBCC"/>
            </a:solidFill>
            <a:ln cap="flat" cmpd="sng" w="12700">
              <a:solidFill>
                <a:srgbClr val="52CBC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20"/>
            <p:cNvSpPr/>
            <p:nvPr/>
          </p:nvSpPr>
          <p:spPr>
            <a:xfrm>
              <a:off x="5989045" y="574540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51CABF"/>
            </a:solidFill>
            <a:ln cap="flat" cmpd="sng" w="12700">
              <a:solidFill>
                <a:srgbClr val="51CA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20"/>
            <p:cNvSpPr/>
            <p:nvPr/>
          </p:nvSpPr>
          <p:spPr>
            <a:xfrm>
              <a:off x="661227" y="691486"/>
              <a:ext cx="6397170" cy="935566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20"/>
            <p:cNvSpPr txBox="1"/>
            <p:nvPr/>
          </p:nvSpPr>
          <p:spPr>
            <a:xfrm>
              <a:off x="661227" y="691486"/>
              <a:ext cx="6397170" cy="9355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rPr lang="es-EC" sz="3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Responsabilidad legal</a:t>
              </a:r>
              <a:endParaRPr/>
            </a:p>
          </p:txBody>
        </p:sp>
        <p:sp>
          <p:nvSpPr>
            <p:cNvPr id="385" name="Google Shape;385;p20"/>
            <p:cNvSpPr/>
            <p:nvPr/>
          </p:nvSpPr>
          <p:spPr>
            <a:xfrm>
              <a:off x="661227" y="1837555"/>
              <a:ext cx="6315075" cy="574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20"/>
            <p:cNvSpPr txBox="1"/>
            <p:nvPr/>
          </p:nvSpPr>
          <p:spPr>
            <a:xfrm>
              <a:off x="661227" y="1837555"/>
              <a:ext cx="6315075" cy="574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t/>
              </a:r>
              <a:endPara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20"/>
            <p:cNvSpPr/>
            <p:nvPr/>
          </p:nvSpPr>
          <p:spPr>
            <a:xfrm>
              <a:off x="661227" y="2411653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4FC9B3"/>
            </a:solidFill>
            <a:ln cap="flat" cmpd="sng" w="12700">
              <a:solidFill>
                <a:srgbClr val="4FC9B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20"/>
            <p:cNvSpPr/>
            <p:nvPr/>
          </p:nvSpPr>
          <p:spPr>
            <a:xfrm>
              <a:off x="1548845" y="2411653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4EC7A5"/>
            </a:solidFill>
            <a:ln cap="flat" cmpd="sng" w="12700">
              <a:solidFill>
                <a:srgbClr val="4EC7A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20"/>
            <p:cNvSpPr/>
            <p:nvPr/>
          </p:nvSpPr>
          <p:spPr>
            <a:xfrm>
              <a:off x="2437166" y="2411653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4DC598"/>
            </a:solidFill>
            <a:ln cap="flat" cmpd="sng" w="12700">
              <a:solidFill>
                <a:srgbClr val="4DC59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20"/>
            <p:cNvSpPr/>
            <p:nvPr/>
          </p:nvSpPr>
          <p:spPr>
            <a:xfrm>
              <a:off x="3324785" y="2411653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4CC38C"/>
            </a:solidFill>
            <a:ln cap="flat" cmpd="sng" w="12700">
              <a:solidFill>
                <a:srgbClr val="4CC38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0"/>
            <p:cNvSpPr/>
            <p:nvPr/>
          </p:nvSpPr>
          <p:spPr>
            <a:xfrm>
              <a:off x="4213105" y="2411653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4AC280"/>
            </a:solidFill>
            <a:ln cap="flat" cmpd="sng" w="12700">
              <a:solidFill>
                <a:srgbClr val="4AC28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20"/>
            <p:cNvSpPr/>
            <p:nvPr/>
          </p:nvSpPr>
          <p:spPr>
            <a:xfrm>
              <a:off x="5100724" y="2411653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49C073"/>
            </a:solidFill>
            <a:ln cap="flat" cmpd="sng" w="12700">
              <a:solidFill>
                <a:srgbClr val="49C07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0"/>
            <p:cNvSpPr/>
            <p:nvPr/>
          </p:nvSpPr>
          <p:spPr>
            <a:xfrm>
              <a:off x="5989045" y="2411653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48BE67"/>
            </a:solidFill>
            <a:ln cap="flat" cmpd="sng" w="12700">
              <a:solidFill>
                <a:srgbClr val="48BE6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0"/>
            <p:cNvSpPr/>
            <p:nvPr/>
          </p:nvSpPr>
          <p:spPr>
            <a:xfrm>
              <a:off x="661227" y="2528599"/>
              <a:ext cx="6397170" cy="935566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4CC38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20"/>
            <p:cNvSpPr txBox="1"/>
            <p:nvPr/>
          </p:nvSpPr>
          <p:spPr>
            <a:xfrm>
              <a:off x="661227" y="2528599"/>
              <a:ext cx="6397170" cy="9355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rPr lang="es-EC" sz="3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Cumplir a satisfacción</a:t>
              </a:r>
              <a:endParaRPr/>
            </a:p>
          </p:txBody>
        </p:sp>
        <p:sp>
          <p:nvSpPr>
            <p:cNvPr id="396" name="Google Shape;396;p20"/>
            <p:cNvSpPr/>
            <p:nvPr/>
          </p:nvSpPr>
          <p:spPr>
            <a:xfrm>
              <a:off x="661227" y="3674668"/>
              <a:ext cx="6315075" cy="574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0"/>
            <p:cNvSpPr txBox="1"/>
            <p:nvPr/>
          </p:nvSpPr>
          <p:spPr>
            <a:xfrm>
              <a:off x="661227" y="3674668"/>
              <a:ext cx="6315075" cy="574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t/>
              </a:r>
              <a:endPara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20"/>
            <p:cNvSpPr/>
            <p:nvPr/>
          </p:nvSpPr>
          <p:spPr>
            <a:xfrm>
              <a:off x="661227" y="4248765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47BC5A"/>
            </a:solidFill>
            <a:ln cap="flat" cmpd="sng" w="12700">
              <a:solidFill>
                <a:srgbClr val="47BC5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0"/>
            <p:cNvSpPr/>
            <p:nvPr/>
          </p:nvSpPr>
          <p:spPr>
            <a:xfrm>
              <a:off x="1548845" y="4248765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46BA4E"/>
            </a:solidFill>
            <a:ln cap="flat" cmpd="sng" w="12700">
              <a:solidFill>
                <a:srgbClr val="46BA4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0"/>
            <p:cNvSpPr/>
            <p:nvPr/>
          </p:nvSpPr>
          <p:spPr>
            <a:xfrm>
              <a:off x="2437166" y="4248765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49B845"/>
            </a:solidFill>
            <a:ln cap="flat" cmpd="sng" w="12700">
              <a:solidFill>
                <a:srgbClr val="49B8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0"/>
            <p:cNvSpPr/>
            <p:nvPr/>
          </p:nvSpPr>
          <p:spPr>
            <a:xfrm>
              <a:off x="3324785" y="4248765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53B545"/>
            </a:solidFill>
            <a:ln cap="flat" cmpd="sng" w="12700">
              <a:solidFill>
                <a:srgbClr val="53B5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0"/>
            <p:cNvSpPr/>
            <p:nvPr/>
          </p:nvSpPr>
          <p:spPr>
            <a:xfrm>
              <a:off x="4213105" y="4248765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5EB146"/>
            </a:solidFill>
            <a:ln cap="flat" cmpd="sng" w="12700">
              <a:solidFill>
                <a:srgbClr val="5EB1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20"/>
            <p:cNvSpPr/>
            <p:nvPr/>
          </p:nvSpPr>
          <p:spPr>
            <a:xfrm>
              <a:off x="5100724" y="4248765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66AE46"/>
            </a:solidFill>
            <a:ln cap="flat" cmpd="sng" w="12700">
              <a:solidFill>
                <a:srgbClr val="66AE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0"/>
            <p:cNvSpPr/>
            <p:nvPr/>
          </p:nvSpPr>
          <p:spPr>
            <a:xfrm>
              <a:off x="5989045" y="4248765"/>
              <a:ext cx="1477727" cy="1169458"/>
            </a:xfrm>
            <a:prstGeom prst="chevron">
              <a:avLst>
                <a:gd fmla="val 70610" name="adj"/>
              </a:avLst>
            </a:prstGeom>
            <a:solidFill>
              <a:srgbClr val="6FAB46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0"/>
            <p:cNvSpPr/>
            <p:nvPr/>
          </p:nvSpPr>
          <p:spPr>
            <a:xfrm>
              <a:off x="661227" y="4365711"/>
              <a:ext cx="6397170" cy="935566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0"/>
            <p:cNvSpPr txBox="1"/>
            <p:nvPr/>
          </p:nvSpPr>
          <p:spPr>
            <a:xfrm>
              <a:off x="661227" y="4365711"/>
              <a:ext cx="6397170" cy="9355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rPr lang="es-EC" sz="3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Interna y externamente</a:t>
              </a: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21"/>
          <p:cNvSpPr txBox="1"/>
          <p:nvPr>
            <p:ph type="title"/>
          </p:nvPr>
        </p:nvSpPr>
        <p:spPr>
          <a:xfrm>
            <a:off x="570914" y="407759"/>
            <a:ext cx="3044484" cy="1001575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Organización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21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descr="Martillo de juez" id="414" name="Google Shape;41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ectado" id="415" name="Google Shape;415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ca de verificación" id="416" name="Google Shape;416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7" name="Google Shape;417;p21"/>
          <p:cNvGrpSpPr/>
          <p:nvPr/>
        </p:nvGrpSpPr>
        <p:grpSpPr>
          <a:xfrm>
            <a:off x="2837558" y="1486335"/>
            <a:ext cx="6218335" cy="4651030"/>
            <a:chOff x="805558" y="966"/>
            <a:chExt cx="6218335" cy="4651030"/>
          </a:xfrm>
        </p:grpSpPr>
        <p:sp>
          <p:nvSpPr>
            <p:cNvPr id="418" name="Google Shape;418;p21"/>
            <p:cNvSpPr/>
            <p:nvPr/>
          </p:nvSpPr>
          <p:spPr>
            <a:xfrm rot="10800000">
              <a:off x="1817308" y="966"/>
              <a:ext cx="5206585" cy="2023500"/>
            </a:xfrm>
            <a:prstGeom prst="homePlate">
              <a:avLst>
                <a:gd fmla="val 50000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1"/>
            <p:cNvSpPr txBox="1"/>
            <p:nvPr/>
          </p:nvSpPr>
          <p:spPr>
            <a:xfrm>
              <a:off x="2323183" y="966"/>
              <a:ext cx="4700710" cy="20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6200" lIns="892300" spcFirstLastPara="1" rIns="291575" wrap="square" tIns="15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100"/>
                <a:buFont typeface="Calibri"/>
                <a:buNone/>
              </a:pPr>
              <a:r>
                <a:rPr lang="es-EC" sz="4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INTERNO</a:t>
              </a:r>
              <a:endParaRPr/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1435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Char char="•"/>
              </a:pPr>
              <a:r>
                <a:rPr b="0" i="0" lang="es-EC" sz="3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Evitar conflicto de intereses</a:t>
              </a:r>
              <a:endParaRPr/>
            </a:p>
          </p:txBody>
        </p:sp>
        <p:sp>
          <p:nvSpPr>
            <p:cNvPr id="420" name="Google Shape;420;p21"/>
            <p:cNvSpPr/>
            <p:nvPr/>
          </p:nvSpPr>
          <p:spPr>
            <a:xfrm>
              <a:off x="805558" y="966"/>
              <a:ext cx="2023500" cy="2023500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1"/>
            <p:cNvSpPr/>
            <p:nvPr/>
          </p:nvSpPr>
          <p:spPr>
            <a:xfrm rot="10800000">
              <a:off x="1817308" y="2628496"/>
              <a:ext cx="5206585" cy="2023500"/>
            </a:xfrm>
            <a:prstGeom prst="homePlate">
              <a:avLst>
                <a:gd fmla="val 50000" name="adj"/>
              </a:avLst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21"/>
            <p:cNvSpPr txBox="1"/>
            <p:nvPr/>
          </p:nvSpPr>
          <p:spPr>
            <a:xfrm>
              <a:off x="2323183" y="2628496"/>
              <a:ext cx="4700710" cy="20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6200" lIns="892300" spcFirstLastPara="1" rIns="291575" wrap="square" tIns="15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100"/>
                <a:buFont typeface="Calibri"/>
                <a:buNone/>
              </a:pPr>
              <a:r>
                <a:rPr lang="es-EC" sz="4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INTERNO</a:t>
              </a:r>
              <a:endParaRPr/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1435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Char char="•"/>
              </a:pPr>
              <a:r>
                <a:rPr b="0" i="0" lang="es-EC" sz="3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Tercera parte = independencia</a:t>
              </a:r>
              <a:endParaRPr/>
            </a:p>
          </p:txBody>
        </p:sp>
        <p:sp>
          <p:nvSpPr>
            <p:cNvPr id="423" name="Google Shape;423;p21"/>
            <p:cNvSpPr/>
            <p:nvPr/>
          </p:nvSpPr>
          <p:spPr>
            <a:xfrm>
              <a:off x="805558" y="2628496"/>
              <a:ext cx="2023500" cy="2023500"/>
            </a:xfrm>
            <a:prstGeom prst="ellipse">
              <a:avLst/>
            </a:pr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22"/>
          <p:cNvSpPr txBox="1"/>
          <p:nvPr>
            <p:ph type="title"/>
          </p:nvPr>
        </p:nvSpPr>
        <p:spPr>
          <a:xfrm>
            <a:off x="570914" y="407759"/>
            <a:ext cx="3044484" cy="1001575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Laboratorio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2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descr="Martillo de juez" id="431" name="Google Shape;43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ectado" id="432" name="Google Shape;432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ca de verificación" id="433" name="Google Shape;433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4" name="Google Shape;434;p22"/>
          <p:cNvGrpSpPr/>
          <p:nvPr/>
        </p:nvGrpSpPr>
        <p:grpSpPr>
          <a:xfrm>
            <a:off x="3259608" y="641196"/>
            <a:ext cx="6001029" cy="5575608"/>
            <a:chOff x="1515214" y="233436"/>
            <a:chExt cx="6001029" cy="5575608"/>
          </a:xfrm>
        </p:grpSpPr>
        <p:sp>
          <p:nvSpPr>
            <p:cNvPr id="435" name="Google Shape;435;p22"/>
            <p:cNvSpPr/>
            <p:nvPr/>
          </p:nvSpPr>
          <p:spPr>
            <a:xfrm>
              <a:off x="3204364" y="4894342"/>
              <a:ext cx="92229" cy="92229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2"/>
            <p:cNvSpPr/>
            <p:nvPr/>
          </p:nvSpPr>
          <p:spPr>
            <a:xfrm>
              <a:off x="2999911" y="4977434"/>
              <a:ext cx="92229" cy="92229"/>
            </a:xfrm>
            <a:prstGeom prst="ellipse">
              <a:avLst/>
            </a:prstGeom>
            <a:solidFill>
              <a:srgbClr val="57A8D2"/>
            </a:solidFill>
            <a:ln cap="flat" cmpd="sng" w="12700">
              <a:solidFill>
                <a:srgbClr val="57A8D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2"/>
            <p:cNvSpPr/>
            <p:nvPr/>
          </p:nvSpPr>
          <p:spPr>
            <a:xfrm>
              <a:off x="2790944" y="5046124"/>
              <a:ext cx="92229" cy="92229"/>
            </a:xfrm>
            <a:prstGeom prst="ellipse">
              <a:avLst/>
            </a:prstGeom>
            <a:solidFill>
              <a:srgbClr val="55B6D0"/>
            </a:solidFill>
            <a:ln cap="flat" cmpd="sng" w="12700">
              <a:solidFill>
                <a:srgbClr val="55B6D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2"/>
            <p:cNvSpPr/>
            <p:nvPr/>
          </p:nvSpPr>
          <p:spPr>
            <a:xfrm>
              <a:off x="2578753" y="5099302"/>
              <a:ext cx="92229" cy="92229"/>
            </a:xfrm>
            <a:prstGeom prst="ellipse">
              <a:avLst/>
            </a:prstGeom>
            <a:solidFill>
              <a:srgbClr val="52C4CE"/>
            </a:solidFill>
            <a:ln cap="flat" cmpd="sng" w="12700">
              <a:solidFill>
                <a:srgbClr val="52C4C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2"/>
            <p:cNvSpPr/>
            <p:nvPr/>
          </p:nvSpPr>
          <p:spPr>
            <a:xfrm>
              <a:off x="4320144" y="4090012"/>
              <a:ext cx="92229" cy="92229"/>
            </a:xfrm>
            <a:prstGeom prst="ellipse">
              <a:avLst/>
            </a:prstGeom>
            <a:solidFill>
              <a:srgbClr val="51CBC3"/>
            </a:solidFill>
            <a:ln cap="flat" cmpd="sng" w="12700">
              <a:solidFill>
                <a:srgbClr val="51CB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2"/>
            <p:cNvSpPr/>
            <p:nvPr/>
          </p:nvSpPr>
          <p:spPr>
            <a:xfrm>
              <a:off x="4158259" y="4253980"/>
              <a:ext cx="92229" cy="92229"/>
            </a:xfrm>
            <a:prstGeom prst="ellipse">
              <a:avLst/>
            </a:prstGeom>
            <a:solidFill>
              <a:srgbClr val="4FC8B1"/>
            </a:solidFill>
            <a:ln cap="flat" cmpd="sng" w="12700">
              <a:solidFill>
                <a:srgbClr val="4FC8B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2"/>
            <p:cNvSpPr/>
            <p:nvPr/>
          </p:nvSpPr>
          <p:spPr>
            <a:xfrm>
              <a:off x="4990258" y="3092908"/>
              <a:ext cx="92229" cy="92229"/>
            </a:xfrm>
            <a:prstGeom prst="ellipse">
              <a:avLst/>
            </a:prstGeom>
            <a:solidFill>
              <a:srgbClr val="4DC69E"/>
            </a:solidFill>
            <a:ln cap="flat" cmpd="sng" w="12700">
              <a:solidFill>
                <a:srgbClr val="4DC69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2"/>
            <p:cNvSpPr/>
            <p:nvPr/>
          </p:nvSpPr>
          <p:spPr>
            <a:xfrm>
              <a:off x="5350145" y="1878103"/>
              <a:ext cx="92229" cy="92229"/>
            </a:xfrm>
            <a:prstGeom prst="ellipse">
              <a:avLst/>
            </a:prstGeom>
            <a:solidFill>
              <a:srgbClr val="4CC38C"/>
            </a:solidFill>
            <a:ln cap="flat" cmpd="sng" w="12700">
              <a:solidFill>
                <a:srgbClr val="4CC38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2"/>
            <p:cNvSpPr/>
            <p:nvPr/>
          </p:nvSpPr>
          <p:spPr>
            <a:xfrm>
              <a:off x="5170202" y="441166"/>
              <a:ext cx="92229" cy="92229"/>
            </a:xfrm>
            <a:prstGeom prst="ellipse">
              <a:avLst/>
            </a:prstGeom>
            <a:solidFill>
              <a:srgbClr val="4AC17A"/>
            </a:solidFill>
            <a:ln cap="flat" cmpd="sng" w="12700">
              <a:solidFill>
                <a:srgbClr val="4AC17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2"/>
            <p:cNvSpPr/>
            <p:nvPr/>
          </p:nvSpPr>
          <p:spPr>
            <a:xfrm>
              <a:off x="5304353" y="337578"/>
              <a:ext cx="92229" cy="92229"/>
            </a:xfrm>
            <a:prstGeom prst="ellipse">
              <a:avLst/>
            </a:prstGeom>
            <a:solidFill>
              <a:srgbClr val="48BE68"/>
            </a:solidFill>
            <a:ln cap="flat" cmpd="sng" w="12700">
              <a:solidFill>
                <a:srgbClr val="48BE6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22"/>
            <p:cNvSpPr/>
            <p:nvPr/>
          </p:nvSpPr>
          <p:spPr>
            <a:xfrm>
              <a:off x="5438505" y="233436"/>
              <a:ext cx="92229" cy="92229"/>
            </a:xfrm>
            <a:prstGeom prst="ellipse">
              <a:avLst/>
            </a:prstGeom>
            <a:solidFill>
              <a:srgbClr val="46BC57"/>
            </a:solidFill>
            <a:ln cap="flat" cmpd="sng" w="12700">
              <a:solidFill>
                <a:srgbClr val="46BC5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22"/>
            <p:cNvSpPr/>
            <p:nvPr/>
          </p:nvSpPr>
          <p:spPr>
            <a:xfrm>
              <a:off x="5573302" y="337578"/>
              <a:ext cx="92229" cy="92229"/>
            </a:xfrm>
            <a:prstGeom prst="ellipse">
              <a:avLst/>
            </a:prstGeom>
            <a:solidFill>
              <a:srgbClr val="45B945"/>
            </a:solidFill>
            <a:ln cap="flat" cmpd="sng" w="12700">
              <a:solidFill>
                <a:srgbClr val="45B9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2"/>
            <p:cNvSpPr/>
            <p:nvPr/>
          </p:nvSpPr>
          <p:spPr>
            <a:xfrm>
              <a:off x="5707453" y="441166"/>
              <a:ext cx="92229" cy="92229"/>
            </a:xfrm>
            <a:prstGeom prst="ellipse">
              <a:avLst/>
            </a:prstGeom>
            <a:solidFill>
              <a:srgbClr val="55B445"/>
            </a:solidFill>
            <a:ln cap="flat" cmpd="sng" w="12700">
              <a:solidFill>
                <a:srgbClr val="55B4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2"/>
            <p:cNvSpPr/>
            <p:nvPr/>
          </p:nvSpPr>
          <p:spPr>
            <a:xfrm>
              <a:off x="5438505" y="452799"/>
              <a:ext cx="92229" cy="92229"/>
            </a:xfrm>
            <a:prstGeom prst="ellipse">
              <a:avLst/>
            </a:prstGeom>
            <a:solidFill>
              <a:srgbClr val="62B045"/>
            </a:solidFill>
            <a:ln cap="flat" cmpd="sng" w="12700">
              <a:solidFill>
                <a:srgbClr val="62B0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2"/>
            <p:cNvSpPr/>
            <p:nvPr/>
          </p:nvSpPr>
          <p:spPr>
            <a:xfrm>
              <a:off x="5438505" y="672162"/>
              <a:ext cx="92229" cy="92229"/>
            </a:xfrm>
            <a:prstGeom prst="ellipse">
              <a:avLst/>
            </a:prstGeom>
            <a:solidFill>
              <a:srgbClr val="6FAB46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2"/>
            <p:cNvSpPr/>
            <p:nvPr/>
          </p:nvSpPr>
          <p:spPr>
            <a:xfrm>
              <a:off x="2066332" y="5276148"/>
              <a:ext cx="1987121" cy="532896"/>
            </a:xfrm>
            <a:prstGeom prst="roundRect">
              <a:avLst>
                <a:gd fmla="val 16667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2"/>
            <p:cNvSpPr txBox="1"/>
            <p:nvPr/>
          </p:nvSpPr>
          <p:spPr>
            <a:xfrm>
              <a:off x="2092346" y="5302162"/>
              <a:ext cx="1935093" cy="4808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420600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Gente - desvíos</a:t>
              </a:r>
              <a:endParaRPr/>
            </a:p>
          </p:txBody>
        </p:sp>
        <p:sp>
          <p:nvSpPr>
            <p:cNvPr id="452" name="Google Shape;452;p22"/>
            <p:cNvSpPr/>
            <p:nvPr/>
          </p:nvSpPr>
          <p:spPr>
            <a:xfrm>
              <a:off x="1515214" y="4754054"/>
              <a:ext cx="921647" cy="921213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22"/>
            <p:cNvSpPr/>
            <p:nvPr/>
          </p:nvSpPr>
          <p:spPr>
            <a:xfrm>
              <a:off x="3812238" y="4646311"/>
              <a:ext cx="1987121" cy="532896"/>
            </a:xfrm>
            <a:prstGeom prst="roundRect">
              <a:avLst>
                <a:gd fmla="val 16667" name="adj"/>
              </a:avLst>
            </a:prstGeom>
            <a:solidFill>
              <a:srgbClr val="52CBC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22"/>
            <p:cNvSpPr txBox="1"/>
            <p:nvPr/>
          </p:nvSpPr>
          <p:spPr>
            <a:xfrm>
              <a:off x="3838252" y="4672325"/>
              <a:ext cx="1935093" cy="4808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420600" spcFirstLastPara="1" rIns="53325" wrap="square" tIns="533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Gente - influencia</a:t>
              </a:r>
              <a:endParaRPr/>
            </a:p>
          </p:txBody>
        </p:sp>
        <p:sp>
          <p:nvSpPr>
            <p:cNvPr id="455" name="Google Shape;455;p22"/>
            <p:cNvSpPr/>
            <p:nvPr/>
          </p:nvSpPr>
          <p:spPr>
            <a:xfrm>
              <a:off x="3261120" y="4124217"/>
              <a:ext cx="921647" cy="921213"/>
            </a:xfrm>
            <a:prstGeom prst="ellipse">
              <a:avLst/>
            </a:pr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2"/>
            <p:cNvSpPr/>
            <p:nvPr/>
          </p:nvSpPr>
          <p:spPr>
            <a:xfrm>
              <a:off x="4759040" y="3736177"/>
              <a:ext cx="1987121" cy="532896"/>
            </a:xfrm>
            <a:prstGeom prst="roundRect">
              <a:avLst>
                <a:gd fmla="val 16667" name="adj"/>
              </a:avLst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2"/>
            <p:cNvSpPr txBox="1"/>
            <p:nvPr/>
          </p:nvSpPr>
          <p:spPr>
            <a:xfrm>
              <a:off x="4785054" y="3762191"/>
              <a:ext cx="1935093" cy="4808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20600" spcFirstLastPara="1" rIns="49525" wrap="square" tIns="495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Políticas y procedimientos</a:t>
              </a:r>
              <a:endParaRPr/>
            </a:p>
          </p:txBody>
        </p:sp>
        <p:sp>
          <p:nvSpPr>
            <p:cNvPr id="458" name="Google Shape;458;p22"/>
            <p:cNvSpPr/>
            <p:nvPr/>
          </p:nvSpPr>
          <p:spPr>
            <a:xfrm>
              <a:off x="4207921" y="3214082"/>
              <a:ext cx="921647" cy="921213"/>
            </a:xfrm>
            <a:prstGeom prst="ellipse">
              <a:avLst/>
            </a:pr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22"/>
            <p:cNvSpPr/>
            <p:nvPr/>
          </p:nvSpPr>
          <p:spPr>
            <a:xfrm>
              <a:off x="5253724" y="2566242"/>
              <a:ext cx="1987121" cy="532896"/>
            </a:xfrm>
            <a:prstGeom prst="roundRect">
              <a:avLst>
                <a:gd fmla="val 16667" name="adj"/>
              </a:avLst>
            </a:prstGeom>
            <a:solidFill>
              <a:srgbClr val="46BA4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22"/>
            <p:cNvSpPr txBox="1"/>
            <p:nvPr/>
          </p:nvSpPr>
          <p:spPr>
            <a:xfrm>
              <a:off x="5279738" y="2592256"/>
              <a:ext cx="1935093" cy="4808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20600" spcFirstLastPara="1" rIns="49525" wrap="square" tIns="495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Confidencialidad</a:t>
              </a:r>
              <a:endParaRPr/>
            </a:p>
          </p:txBody>
        </p:sp>
        <p:sp>
          <p:nvSpPr>
            <p:cNvPr id="461" name="Google Shape;461;p22"/>
            <p:cNvSpPr/>
            <p:nvPr/>
          </p:nvSpPr>
          <p:spPr>
            <a:xfrm>
              <a:off x="4702606" y="2044147"/>
              <a:ext cx="921647" cy="921213"/>
            </a:xfrm>
            <a:prstGeom prst="ellipse">
              <a:avLst/>
            </a:pr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2"/>
            <p:cNvSpPr/>
            <p:nvPr/>
          </p:nvSpPr>
          <p:spPr>
            <a:xfrm>
              <a:off x="5529122" y="1375257"/>
              <a:ext cx="1987121" cy="532896"/>
            </a:xfrm>
            <a:prstGeom prst="roundRect">
              <a:avLst>
                <a:gd fmla="val 16667" name="adj"/>
              </a:avLst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2"/>
            <p:cNvSpPr txBox="1"/>
            <p:nvPr/>
          </p:nvSpPr>
          <p:spPr>
            <a:xfrm>
              <a:off x="5555136" y="1401271"/>
              <a:ext cx="1935093" cy="4808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20600" spcFirstLastPara="1" rIns="49525" wrap="square" tIns="495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Ubicación y relaciones</a:t>
              </a:r>
              <a:endParaRPr/>
            </a:p>
          </p:txBody>
        </p:sp>
        <p:sp>
          <p:nvSpPr>
            <p:cNvPr id="464" name="Google Shape;464;p22"/>
            <p:cNvSpPr/>
            <p:nvPr/>
          </p:nvSpPr>
          <p:spPr>
            <a:xfrm>
              <a:off x="4978004" y="853162"/>
              <a:ext cx="921647" cy="921213"/>
            </a:xfrm>
            <a:prstGeom prst="ellipse">
              <a:avLst/>
            </a:pr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oogle Shape;46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3020" y="-5454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23"/>
          <p:cNvSpPr txBox="1"/>
          <p:nvPr>
            <p:ph type="title"/>
          </p:nvPr>
        </p:nvSpPr>
        <p:spPr>
          <a:xfrm>
            <a:off x="570914" y="407759"/>
            <a:ext cx="3044484" cy="1001575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Laboratorio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23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descr="Martillo de juez" id="472" name="Google Shape;47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ectado" id="473" name="Google Shape;473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ca de verificación" id="474" name="Google Shape;474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5" name="Google Shape;475;p23"/>
          <p:cNvGrpSpPr/>
          <p:nvPr/>
        </p:nvGrpSpPr>
        <p:grpSpPr>
          <a:xfrm>
            <a:off x="3762847" y="1031574"/>
            <a:ext cx="5960533" cy="5418666"/>
            <a:chOff x="1083733" y="0"/>
            <a:chExt cx="5960533" cy="5418666"/>
          </a:xfrm>
        </p:grpSpPr>
        <p:sp>
          <p:nvSpPr>
            <p:cNvPr id="476" name="Google Shape;476;p23"/>
            <p:cNvSpPr/>
            <p:nvPr/>
          </p:nvSpPr>
          <p:spPr>
            <a:xfrm rot="4396374">
              <a:off x="1397313" y="1078272"/>
              <a:ext cx="4677714" cy="3262122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quadBezTo>
                    <a:pt x="20000" y="40000"/>
                    <a:pt x="93748" y="15000"/>
                  </a:quadBezTo>
                  <a:lnTo>
                    <a:pt x="92569" y="0"/>
                  </a:lnTo>
                  <a:lnTo>
                    <a:pt x="120000" y="18786"/>
                  </a:lnTo>
                  <a:lnTo>
                    <a:pt x="96465" y="49572"/>
                  </a:lnTo>
                  <a:lnTo>
                    <a:pt x="95286" y="34572"/>
                  </a:lnTo>
                  <a:quadBezTo>
                    <a:pt x="30000" y="44572"/>
                    <a:pt x="0" y="120000"/>
                  </a:quadBezTo>
                  <a:close/>
                </a:path>
              </a:pathLst>
            </a:cu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23"/>
            <p:cNvSpPr/>
            <p:nvPr/>
          </p:nvSpPr>
          <p:spPr>
            <a:xfrm>
              <a:off x="3149599" y="1504221"/>
              <a:ext cx="118126" cy="118126"/>
            </a:xfrm>
            <a:prstGeom prst="ellipse">
              <a:avLst/>
            </a:prstGeom>
            <a:solidFill>
              <a:srgbClr val="CFDEE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23"/>
            <p:cNvSpPr/>
            <p:nvPr/>
          </p:nvSpPr>
          <p:spPr>
            <a:xfrm>
              <a:off x="3958444" y="2156629"/>
              <a:ext cx="118126" cy="118126"/>
            </a:xfrm>
            <a:prstGeom prst="ellipse">
              <a:avLst/>
            </a:prstGeom>
            <a:solidFill>
              <a:srgbClr val="CFDEE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23"/>
            <p:cNvSpPr/>
            <p:nvPr/>
          </p:nvSpPr>
          <p:spPr>
            <a:xfrm>
              <a:off x="4564630" y="2919577"/>
              <a:ext cx="118126" cy="118126"/>
            </a:xfrm>
            <a:prstGeom prst="ellipse">
              <a:avLst/>
            </a:prstGeom>
            <a:solidFill>
              <a:srgbClr val="CFDEE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23"/>
            <p:cNvSpPr/>
            <p:nvPr/>
          </p:nvSpPr>
          <p:spPr>
            <a:xfrm>
              <a:off x="1083733" y="0"/>
              <a:ext cx="2205397" cy="8669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23"/>
            <p:cNvSpPr txBox="1"/>
            <p:nvPr/>
          </p:nvSpPr>
          <p:spPr>
            <a:xfrm>
              <a:off x="1083733" y="0"/>
              <a:ext cx="2205397" cy="8669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27925" lIns="27925" spcFirstLastPara="1" rIns="27925" wrap="square" tIns="27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Responsabilidades</a:t>
              </a:r>
              <a:endParaRPr/>
            </a:p>
          </p:txBody>
        </p:sp>
        <p:sp>
          <p:nvSpPr>
            <p:cNvPr id="482" name="Google Shape;482;p23"/>
            <p:cNvSpPr/>
            <p:nvPr/>
          </p:nvSpPr>
          <p:spPr>
            <a:xfrm>
              <a:off x="3825578" y="1129792"/>
              <a:ext cx="3218688" cy="8669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23"/>
            <p:cNvSpPr txBox="1"/>
            <p:nvPr/>
          </p:nvSpPr>
          <p:spPr>
            <a:xfrm>
              <a:off x="3825578" y="1129792"/>
              <a:ext cx="3218688" cy="8669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Supervisión</a:t>
              </a:r>
              <a:endParaRPr/>
            </a:p>
          </p:txBody>
        </p:sp>
        <p:sp>
          <p:nvSpPr>
            <p:cNvPr id="484" name="Google Shape;484;p23"/>
            <p:cNvSpPr/>
            <p:nvPr/>
          </p:nvSpPr>
          <p:spPr>
            <a:xfrm>
              <a:off x="1083733" y="1782199"/>
              <a:ext cx="2563029" cy="8669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23"/>
            <p:cNvSpPr txBox="1"/>
            <p:nvPr/>
          </p:nvSpPr>
          <p:spPr>
            <a:xfrm>
              <a:off x="1083733" y="1782199"/>
              <a:ext cx="2563029" cy="8669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Dirección técnica</a:t>
              </a:r>
              <a:endParaRPr/>
            </a:p>
          </p:txBody>
        </p:sp>
        <p:sp>
          <p:nvSpPr>
            <p:cNvPr id="486" name="Google Shape;486;p23"/>
            <p:cNvSpPr/>
            <p:nvPr/>
          </p:nvSpPr>
          <p:spPr>
            <a:xfrm>
              <a:off x="5077290" y="2545147"/>
              <a:ext cx="1966976" cy="8669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23"/>
            <p:cNvSpPr txBox="1"/>
            <p:nvPr/>
          </p:nvSpPr>
          <p:spPr>
            <a:xfrm>
              <a:off x="5077290" y="2545147"/>
              <a:ext cx="1966976" cy="8669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Responsable de calidad</a:t>
              </a:r>
              <a:endParaRPr/>
            </a:p>
          </p:txBody>
        </p:sp>
        <p:sp>
          <p:nvSpPr>
            <p:cNvPr id="488" name="Google Shape;488;p23"/>
            <p:cNvSpPr/>
            <p:nvPr/>
          </p:nvSpPr>
          <p:spPr>
            <a:xfrm>
              <a:off x="4064000" y="4551680"/>
              <a:ext cx="2980266" cy="8669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23"/>
            <p:cNvSpPr txBox="1"/>
            <p:nvPr/>
          </p:nvSpPr>
          <p:spPr>
            <a:xfrm>
              <a:off x="4064000" y="4551680"/>
              <a:ext cx="2980266" cy="8669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7925" lIns="27925" spcFirstLastPara="1" rIns="27925" wrap="square" tIns="27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Sustitutos</a:t>
              </a:r>
              <a:endParaRPr/>
            </a:p>
          </p:txBody>
        </p:sp>
      </p:grpSp>
      <p:pic>
        <p:nvPicPr>
          <p:cNvPr descr="Gatear" id="490" name="Google Shape;490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94228" y="3368897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inar" id="491" name="Google Shape;491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272442" y="4237837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jecutar" id="492" name="Google Shape;492;p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877360" y="5096021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suarios" id="493" name="Google Shape;493;p2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784080" y="1256501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23"/>
          <p:cNvSpPr txBox="1"/>
          <p:nvPr/>
        </p:nvSpPr>
        <p:spPr>
          <a:xfrm>
            <a:off x="9512886" y="2072662"/>
            <a:ext cx="177247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ALTA DIRECCIÓN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Comunicación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3020" y="-5454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24"/>
          <p:cNvSpPr txBox="1"/>
          <p:nvPr>
            <p:ph type="title"/>
          </p:nvPr>
        </p:nvSpPr>
        <p:spPr>
          <a:xfrm>
            <a:off x="570914" y="407759"/>
            <a:ext cx="4817012" cy="1001575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Sistema de gestión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24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descr="Martillo de juez" id="502" name="Google Shape;50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ectado" id="503" name="Google Shape;503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ca de verificación" id="504" name="Google Shape;504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24"/>
          <p:cNvSpPr/>
          <p:nvPr/>
        </p:nvSpPr>
        <p:spPr>
          <a:xfrm>
            <a:off x="2737104" y="1600399"/>
            <a:ext cx="484632" cy="978408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24"/>
          <p:cNvSpPr txBox="1"/>
          <p:nvPr/>
        </p:nvSpPr>
        <p:spPr>
          <a:xfrm>
            <a:off x="1738532" y="2604053"/>
            <a:ext cx="2481775" cy="1001575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sz="4400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Alcance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ábrica" id="507" name="Google Shape;507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454429" y="1792372"/>
            <a:ext cx="1741480" cy="174148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24"/>
          <p:cNvSpPr/>
          <p:nvPr/>
        </p:nvSpPr>
        <p:spPr>
          <a:xfrm>
            <a:off x="8031591" y="1983912"/>
            <a:ext cx="677594" cy="211382"/>
          </a:xfrm>
          <a:prstGeom prst="striped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00" scaled="0"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24"/>
          <p:cNvSpPr/>
          <p:nvPr/>
        </p:nvSpPr>
        <p:spPr>
          <a:xfrm>
            <a:off x="8022322" y="2557421"/>
            <a:ext cx="677594" cy="211382"/>
          </a:xfrm>
          <a:prstGeom prst="striped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00" scaled="0"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24"/>
          <p:cNvSpPr/>
          <p:nvPr/>
        </p:nvSpPr>
        <p:spPr>
          <a:xfrm>
            <a:off x="8005910" y="3120875"/>
            <a:ext cx="677594" cy="211382"/>
          </a:xfrm>
          <a:prstGeom prst="striped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00" scaled="0"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24"/>
          <p:cNvSpPr txBox="1"/>
          <p:nvPr/>
        </p:nvSpPr>
        <p:spPr>
          <a:xfrm>
            <a:off x="8883684" y="1945834"/>
            <a:ext cx="164814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Políticas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Procedimientos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Instrucciones</a:t>
            </a:r>
            <a:endParaRPr/>
          </a:p>
        </p:txBody>
      </p:sp>
      <p:pic>
        <p:nvPicPr>
          <p:cNvPr descr="Cabeza con engranajes" id="512" name="Google Shape;512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668812" y="2311603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884" y="-5454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25"/>
          <p:cNvSpPr txBox="1"/>
          <p:nvPr>
            <p:ph type="title"/>
          </p:nvPr>
        </p:nvSpPr>
        <p:spPr>
          <a:xfrm>
            <a:off x="570914" y="407759"/>
            <a:ext cx="4817012" cy="1001575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Sistema de gestión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25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descr="Martillo de juez" id="520" name="Google Shape;52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ectado" id="521" name="Google Shape;52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ca de verificación" id="522" name="Google Shape;52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25"/>
          <p:cNvSpPr/>
          <p:nvPr/>
        </p:nvSpPr>
        <p:spPr>
          <a:xfrm>
            <a:off x="1733118" y="1838268"/>
            <a:ext cx="249260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s-EC" sz="54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Políticas</a:t>
            </a:r>
            <a:endParaRPr/>
          </a:p>
        </p:txBody>
      </p:sp>
      <p:sp>
        <p:nvSpPr>
          <p:cNvPr id="524" name="Google Shape;524;p25"/>
          <p:cNvSpPr/>
          <p:nvPr/>
        </p:nvSpPr>
        <p:spPr>
          <a:xfrm>
            <a:off x="2737104" y="2821023"/>
            <a:ext cx="484632" cy="978408"/>
          </a:xfrm>
          <a:prstGeom prst="down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FFDC9B"/>
              </a:gs>
              <a:gs pos="50000">
                <a:srgbClr val="FFD68D"/>
              </a:gs>
              <a:gs pos="100000">
                <a:srgbClr val="FFD478"/>
              </a:gs>
            </a:gsLst>
            <a:lin ang="5400000" scaled="0"/>
          </a:gradFill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ragmento de película" id="525" name="Google Shape;52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13916" y="4022548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25"/>
          <p:cNvSpPr txBox="1"/>
          <p:nvPr/>
        </p:nvSpPr>
        <p:spPr>
          <a:xfrm>
            <a:off x="2242391" y="5033834"/>
            <a:ext cx="145745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Manual</a:t>
            </a:r>
            <a:endParaRPr/>
          </a:p>
        </p:txBody>
      </p:sp>
      <p:sp>
        <p:nvSpPr>
          <p:cNvPr id="527" name="Google Shape;527;p25"/>
          <p:cNvSpPr/>
          <p:nvPr/>
        </p:nvSpPr>
        <p:spPr>
          <a:xfrm rot="-5400000">
            <a:off x="4472611" y="1884423"/>
            <a:ext cx="484632" cy="978408"/>
          </a:xfrm>
          <a:prstGeom prst="down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FFDC9B"/>
              </a:gs>
              <a:gs pos="50000">
                <a:srgbClr val="FFD68D"/>
              </a:gs>
              <a:gs pos="100000">
                <a:srgbClr val="FFD478"/>
              </a:gs>
            </a:gsLst>
            <a:lin ang="5400000" scaled="0"/>
          </a:gradFill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25"/>
          <p:cNvSpPr txBox="1"/>
          <p:nvPr/>
        </p:nvSpPr>
        <p:spPr>
          <a:xfrm>
            <a:off x="5654850" y="1634962"/>
            <a:ext cx="4010072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Char char="•"/>
            </a:pPr>
            <a:r>
              <a:rPr lang="es-EC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Compromiso de la dirección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Char char="•"/>
            </a:pPr>
            <a:r>
              <a:rPr lang="es-EC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Tipo de servicio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Char char="•"/>
            </a:pPr>
            <a:r>
              <a:rPr lang="es-EC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Propósito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Char char="•"/>
            </a:pPr>
            <a:r>
              <a:rPr lang="es-EC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Gente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Char char="•"/>
            </a:pPr>
            <a:r>
              <a:rPr lang="es-EC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Mejora continua</a:t>
            </a:r>
            <a:endParaRPr/>
          </a:p>
        </p:txBody>
      </p:sp>
      <p:pic>
        <p:nvPicPr>
          <p:cNvPr descr="Ir en bicicleta con personas" id="529" name="Google Shape;529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560878" y="3812288"/>
            <a:ext cx="2593467" cy="2593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" name="Google Shape;53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3742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26"/>
          <p:cNvSpPr txBox="1"/>
          <p:nvPr>
            <p:ph type="title"/>
          </p:nvPr>
        </p:nvSpPr>
        <p:spPr>
          <a:xfrm>
            <a:off x="317695" y="237382"/>
            <a:ext cx="4817012" cy="1001575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Sistema de gestión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26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descr="Martillo de juez" id="537" name="Google Shape;53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ectado" id="538" name="Google Shape;538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ca de verificación" id="539" name="Google Shape;539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26"/>
          <p:cNvSpPr/>
          <p:nvPr/>
        </p:nvSpPr>
        <p:spPr>
          <a:xfrm>
            <a:off x="1598906" y="2618203"/>
            <a:ext cx="247375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s-EC" sz="54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Ejemplo</a:t>
            </a:r>
            <a:endParaRPr/>
          </a:p>
        </p:txBody>
      </p:sp>
      <p:pic>
        <p:nvPicPr>
          <p:cNvPr id="541" name="Google Shape;541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04805" y="908546"/>
            <a:ext cx="7163508" cy="53726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3742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27"/>
          <p:cNvSpPr txBox="1"/>
          <p:nvPr>
            <p:ph type="title"/>
          </p:nvPr>
        </p:nvSpPr>
        <p:spPr>
          <a:xfrm>
            <a:off x="317695" y="185370"/>
            <a:ext cx="4817012" cy="1001575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Alta dirección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27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descr="Martillo de juez" id="549" name="Google Shape;54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ectado" id="550" name="Google Shape;550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ca de verificación" id="551" name="Google Shape;551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2" name="Google Shape;552;p27"/>
          <p:cNvGrpSpPr/>
          <p:nvPr/>
        </p:nvGrpSpPr>
        <p:grpSpPr>
          <a:xfrm>
            <a:off x="5452402" y="832207"/>
            <a:ext cx="5054998" cy="4851140"/>
            <a:chOff x="0" y="0"/>
            <a:chExt cx="5054998" cy="4851140"/>
          </a:xfrm>
        </p:grpSpPr>
        <p:sp>
          <p:nvSpPr>
            <p:cNvPr id="553" name="Google Shape;553;p27"/>
            <p:cNvSpPr/>
            <p:nvPr/>
          </p:nvSpPr>
          <p:spPr>
            <a:xfrm>
              <a:off x="0" y="0"/>
              <a:ext cx="5054998" cy="1515981"/>
            </a:xfrm>
            <a:prstGeom prst="roundRect">
              <a:avLst>
                <a:gd fmla="val 10000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27"/>
            <p:cNvSpPr txBox="1"/>
            <p:nvPr/>
          </p:nvSpPr>
          <p:spPr>
            <a:xfrm>
              <a:off x="1162597" y="0"/>
              <a:ext cx="3892400" cy="15159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4300" lIns="114300" spcFirstLastPara="1" rIns="11430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es-EC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Evidencias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105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Char char="•"/>
              </a:pPr>
              <a:r>
                <a:rPr b="0" i="0" lang="es-EC" sz="2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Implementar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45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Char char="•"/>
              </a:pPr>
              <a:r>
                <a:rPr b="0" i="0" lang="es-EC" sz="2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Mejorar</a:t>
              </a:r>
              <a:endParaRPr/>
            </a:p>
          </p:txBody>
        </p:sp>
        <p:sp>
          <p:nvSpPr>
            <p:cNvPr id="555" name="Google Shape;555;p27"/>
            <p:cNvSpPr/>
            <p:nvPr/>
          </p:nvSpPr>
          <p:spPr>
            <a:xfrm>
              <a:off x="151598" y="151598"/>
              <a:ext cx="1010999" cy="1212785"/>
            </a:xfrm>
            <a:prstGeom prst="roundRect">
              <a:avLst>
                <a:gd fmla="val 10000" name="adj"/>
              </a:avLst>
            </a:prstGeom>
            <a:blipFill rotWithShape="1">
              <a:blip r:embed="rId7">
                <a:alphaModFix/>
              </a:blip>
              <a:stretch>
                <a:fillRect b="0" l="-9999" r="-9999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27"/>
            <p:cNvSpPr/>
            <p:nvPr/>
          </p:nvSpPr>
          <p:spPr>
            <a:xfrm>
              <a:off x="0" y="1667579"/>
              <a:ext cx="5054998" cy="1515981"/>
            </a:xfrm>
            <a:prstGeom prst="roundRect">
              <a:avLst>
                <a:gd fmla="val 10000" name="adj"/>
              </a:avLst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27"/>
            <p:cNvSpPr txBox="1"/>
            <p:nvPr/>
          </p:nvSpPr>
          <p:spPr>
            <a:xfrm>
              <a:off x="1162597" y="1667579"/>
              <a:ext cx="3892400" cy="15159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4300" lIns="114300" spcFirstLastPara="1" rIns="11430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es-EC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Comunicar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105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Char char="•"/>
              </a:pPr>
              <a:r>
                <a:rPr b="0" i="0" lang="es-EC" sz="2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Requisitos de cliente</a:t>
              </a:r>
              <a:endParaRPr/>
            </a:p>
            <a:p>
              <a:pPr indent="-82550" lvl="1" marL="228600" marR="0" rtl="0" algn="l">
                <a:lnSpc>
                  <a:spcPct val="90000"/>
                </a:lnSpc>
                <a:spcBef>
                  <a:spcPts val="345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t/>
              </a:r>
              <a:endParaRPr b="0" i="0" sz="2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27"/>
            <p:cNvSpPr/>
            <p:nvPr/>
          </p:nvSpPr>
          <p:spPr>
            <a:xfrm>
              <a:off x="151598" y="1819177"/>
              <a:ext cx="1010999" cy="1212785"/>
            </a:xfrm>
            <a:prstGeom prst="roundRect">
              <a:avLst>
                <a:gd fmla="val 10000" name="adj"/>
              </a:avLst>
            </a:prstGeom>
            <a:blipFill rotWithShape="1">
              <a:blip r:embed="rId8">
                <a:alphaModFix/>
              </a:blip>
              <a:stretch>
                <a:fillRect b="0" l="-9999" r="-9999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27"/>
            <p:cNvSpPr/>
            <p:nvPr/>
          </p:nvSpPr>
          <p:spPr>
            <a:xfrm>
              <a:off x="0" y="3335159"/>
              <a:ext cx="5054998" cy="1515981"/>
            </a:xfrm>
            <a:prstGeom prst="roundRect">
              <a:avLst>
                <a:gd fmla="val 10000" name="adj"/>
              </a:avLst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27"/>
            <p:cNvSpPr txBox="1"/>
            <p:nvPr/>
          </p:nvSpPr>
          <p:spPr>
            <a:xfrm>
              <a:off x="1162597" y="3335159"/>
              <a:ext cx="3892400" cy="15159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4300" lIns="114300" spcFirstLastPara="1" rIns="11430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es-EC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Garantizar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105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Char char="•"/>
              </a:pPr>
              <a:r>
                <a:rPr b="0" i="0" lang="es-EC" sz="2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Integridad del manual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45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Char char="•"/>
              </a:pPr>
              <a:r>
                <a:rPr b="0" i="0" lang="es-EC" sz="2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Control de cambios</a:t>
              </a:r>
              <a:endParaRPr/>
            </a:p>
          </p:txBody>
        </p:sp>
        <p:sp>
          <p:nvSpPr>
            <p:cNvPr id="561" name="Google Shape;561;p27"/>
            <p:cNvSpPr/>
            <p:nvPr/>
          </p:nvSpPr>
          <p:spPr>
            <a:xfrm>
              <a:off x="151598" y="3486757"/>
              <a:ext cx="1010999" cy="1212785"/>
            </a:xfrm>
            <a:prstGeom prst="roundRect">
              <a:avLst>
                <a:gd fmla="val 10000" name="adj"/>
              </a:avLst>
            </a:prstGeom>
            <a:blipFill rotWithShape="1">
              <a:blip r:embed="rId9">
                <a:alphaModFix/>
              </a:blip>
              <a:stretch>
                <a:fillRect b="0" l="-9999" r="-9999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Google Shape;5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ómo elaborar el manual de calidad de una empresa" id="567" name="Google Shape;56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50720" y="1228073"/>
            <a:ext cx="8642995" cy="3466964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28"/>
          <p:cNvSpPr txBox="1"/>
          <p:nvPr>
            <p:ph type="title"/>
          </p:nvPr>
        </p:nvSpPr>
        <p:spPr>
          <a:xfrm>
            <a:off x="352435" y="473082"/>
            <a:ext cx="4817012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Manual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28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descr="Martillo de juez" id="570" name="Google Shape;570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ectado" id="571" name="Google Shape;571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ca de verificación" id="572" name="Google Shape;572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3" name="Google Shape;573;p28"/>
          <p:cNvGrpSpPr/>
          <p:nvPr/>
        </p:nvGrpSpPr>
        <p:grpSpPr>
          <a:xfrm>
            <a:off x="2134731" y="2384540"/>
            <a:ext cx="8126909" cy="2875309"/>
            <a:chOff x="545" y="663298"/>
            <a:chExt cx="8126909" cy="2875309"/>
          </a:xfrm>
        </p:grpSpPr>
        <p:sp>
          <p:nvSpPr>
            <p:cNvPr id="574" name="Google Shape;574;p28"/>
            <p:cNvSpPr/>
            <p:nvPr/>
          </p:nvSpPr>
          <p:spPr>
            <a:xfrm>
              <a:off x="4064000" y="1851442"/>
              <a:ext cx="2875309" cy="49902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575" name="Google Shape;575;p28"/>
            <p:cNvSpPr/>
            <p:nvPr/>
          </p:nvSpPr>
          <p:spPr>
            <a:xfrm>
              <a:off x="4018280" y="1851442"/>
              <a:ext cx="91440" cy="499020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576" name="Google Shape;576;p28"/>
            <p:cNvSpPr/>
            <p:nvPr/>
          </p:nvSpPr>
          <p:spPr>
            <a:xfrm>
              <a:off x="1188690" y="1851442"/>
              <a:ext cx="2875309" cy="49902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577" name="Google Shape;577;p28"/>
            <p:cNvSpPr/>
            <p:nvPr/>
          </p:nvSpPr>
          <p:spPr>
            <a:xfrm>
              <a:off x="3469927" y="663298"/>
              <a:ext cx="1188144" cy="1188144"/>
            </a:xfrm>
            <a:prstGeom prst="arc">
              <a:avLst>
                <a:gd fmla="val 13200000" name="adj1"/>
                <a:gd fmla="val 192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28"/>
            <p:cNvSpPr/>
            <p:nvPr/>
          </p:nvSpPr>
          <p:spPr>
            <a:xfrm>
              <a:off x="3469927" y="663298"/>
              <a:ext cx="1188144" cy="1188144"/>
            </a:xfrm>
            <a:prstGeom prst="arc">
              <a:avLst>
                <a:gd fmla="val 2400000" name="adj1"/>
                <a:gd fmla="val 84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28"/>
            <p:cNvSpPr/>
            <p:nvPr/>
          </p:nvSpPr>
          <p:spPr>
            <a:xfrm>
              <a:off x="2875855" y="877164"/>
              <a:ext cx="2376289" cy="760412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28"/>
            <p:cNvSpPr txBox="1"/>
            <p:nvPr/>
          </p:nvSpPr>
          <p:spPr>
            <a:xfrm>
              <a:off x="2875855" y="877164"/>
              <a:ext cx="2376289" cy="760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Estructura </a:t>
              </a:r>
              <a:endParaRPr/>
            </a:p>
          </p:txBody>
        </p:sp>
        <p:sp>
          <p:nvSpPr>
            <p:cNvPr id="581" name="Google Shape;581;p28"/>
            <p:cNvSpPr/>
            <p:nvPr/>
          </p:nvSpPr>
          <p:spPr>
            <a:xfrm>
              <a:off x="594617" y="2350463"/>
              <a:ext cx="1188144" cy="1188144"/>
            </a:xfrm>
            <a:prstGeom prst="arc">
              <a:avLst>
                <a:gd fmla="val 13200000" name="adj1"/>
                <a:gd fmla="val 192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28"/>
            <p:cNvSpPr/>
            <p:nvPr/>
          </p:nvSpPr>
          <p:spPr>
            <a:xfrm>
              <a:off x="594617" y="2350463"/>
              <a:ext cx="1188144" cy="1188144"/>
            </a:xfrm>
            <a:prstGeom prst="arc">
              <a:avLst>
                <a:gd fmla="val 2400000" name="adj1"/>
                <a:gd fmla="val 84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28"/>
            <p:cNvSpPr/>
            <p:nvPr/>
          </p:nvSpPr>
          <p:spPr>
            <a:xfrm>
              <a:off x="545" y="2564329"/>
              <a:ext cx="2376289" cy="760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28"/>
            <p:cNvSpPr txBox="1"/>
            <p:nvPr/>
          </p:nvSpPr>
          <p:spPr>
            <a:xfrm>
              <a:off x="545" y="2564329"/>
              <a:ext cx="2376289" cy="760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Referencias </a:t>
              </a:r>
              <a:endParaRPr/>
            </a:p>
          </p:txBody>
        </p:sp>
        <p:sp>
          <p:nvSpPr>
            <p:cNvPr id="585" name="Google Shape;585;p28"/>
            <p:cNvSpPr/>
            <p:nvPr/>
          </p:nvSpPr>
          <p:spPr>
            <a:xfrm>
              <a:off x="3469927" y="2350463"/>
              <a:ext cx="1188144" cy="1188144"/>
            </a:xfrm>
            <a:prstGeom prst="arc">
              <a:avLst>
                <a:gd fmla="val 13200000" name="adj1"/>
                <a:gd fmla="val 192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28"/>
            <p:cNvSpPr/>
            <p:nvPr/>
          </p:nvSpPr>
          <p:spPr>
            <a:xfrm>
              <a:off x="3469927" y="2350463"/>
              <a:ext cx="1188144" cy="1188144"/>
            </a:xfrm>
            <a:prstGeom prst="arc">
              <a:avLst>
                <a:gd fmla="val 2400000" name="adj1"/>
                <a:gd fmla="val 84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28"/>
            <p:cNvSpPr/>
            <p:nvPr/>
          </p:nvSpPr>
          <p:spPr>
            <a:xfrm>
              <a:off x="2875855" y="2564329"/>
              <a:ext cx="2376289" cy="760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28"/>
            <p:cNvSpPr txBox="1"/>
            <p:nvPr/>
          </p:nvSpPr>
          <p:spPr>
            <a:xfrm>
              <a:off x="2875855" y="2564329"/>
              <a:ext cx="2376289" cy="760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Funciones</a:t>
              </a:r>
              <a:endParaRPr/>
            </a:p>
          </p:txBody>
        </p:sp>
        <p:sp>
          <p:nvSpPr>
            <p:cNvPr id="589" name="Google Shape;589;p28"/>
            <p:cNvSpPr/>
            <p:nvPr/>
          </p:nvSpPr>
          <p:spPr>
            <a:xfrm>
              <a:off x="6345237" y="2350463"/>
              <a:ext cx="1188144" cy="1188144"/>
            </a:xfrm>
            <a:prstGeom prst="arc">
              <a:avLst>
                <a:gd fmla="val 13200000" name="adj1"/>
                <a:gd fmla="val 192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28"/>
            <p:cNvSpPr/>
            <p:nvPr/>
          </p:nvSpPr>
          <p:spPr>
            <a:xfrm>
              <a:off x="6345237" y="2350463"/>
              <a:ext cx="1188144" cy="1188144"/>
            </a:xfrm>
            <a:prstGeom prst="arc">
              <a:avLst>
                <a:gd fmla="val 2400000" name="adj1"/>
                <a:gd fmla="val 8400000" name="adj2"/>
              </a:avLst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28"/>
            <p:cNvSpPr/>
            <p:nvPr/>
          </p:nvSpPr>
          <p:spPr>
            <a:xfrm>
              <a:off x="5751165" y="2564329"/>
              <a:ext cx="2376289" cy="760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28"/>
            <p:cNvSpPr txBox="1"/>
            <p:nvPr/>
          </p:nvSpPr>
          <p:spPr>
            <a:xfrm>
              <a:off x="5751165" y="2564329"/>
              <a:ext cx="2376289" cy="760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Responsabilidades</a:t>
              </a:r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29"/>
          <p:cNvSpPr txBox="1"/>
          <p:nvPr>
            <p:ph type="title"/>
          </p:nvPr>
        </p:nvSpPr>
        <p:spPr>
          <a:xfrm>
            <a:off x="500575" y="434064"/>
            <a:ext cx="8868508" cy="1001575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Control de documentos, como proceder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29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descr="Martillo de juez" id="600" name="Google Shape;600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ectado" id="601" name="Google Shape;601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ca de verificación" id="602" name="Google Shape;602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ué es exactamente el control de documentos? | Blog Exact" id="603" name="Google Shape;603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4340" y="1337233"/>
            <a:ext cx="6935372" cy="4623581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29"/>
          <p:cNvSpPr txBox="1"/>
          <p:nvPr/>
        </p:nvSpPr>
        <p:spPr>
          <a:xfrm>
            <a:off x="8026245" y="1633086"/>
            <a:ext cx="3074881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Char char="•"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Políticas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Char char="•"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Procedimientos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Char char="•"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Métodos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Char char="•"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Instructivos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Char char="•"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Registros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Char char="•"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Char char="•"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Gráficos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Char char="•"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LISTA MAESTRA</a:t>
            </a:r>
            <a:endParaRPr/>
          </a:p>
          <a:p>
            <a:pPr indent="-825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9" name="Google Shape;60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30"/>
          <p:cNvSpPr txBox="1"/>
          <p:nvPr>
            <p:ph type="title"/>
          </p:nvPr>
        </p:nvSpPr>
        <p:spPr>
          <a:xfrm>
            <a:off x="500575" y="434064"/>
            <a:ext cx="8868508" cy="1001575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Control de documentos, aprobación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30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/>
          </a:p>
        </p:txBody>
      </p:sp>
      <p:pic>
        <p:nvPicPr>
          <p:cNvPr descr="Martillo de juez" id="612" name="Google Shape;61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42849" y="18604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ectado" id="613" name="Google Shape;613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ca de verificación" id="614" name="Google Shape;614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04052" y="4695037"/>
            <a:ext cx="677594" cy="67759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15" name="Google Shape;615;p30"/>
          <p:cNvGraphicFramePr/>
          <p:nvPr/>
        </p:nvGraphicFramePr>
        <p:xfrm>
          <a:off x="960414" y="165210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{69005359-00C3-4D7B-8BA1-EBE054BAB9A2}</a:tableStyleId>
              </a:tblPr>
              <a:tblGrid>
                <a:gridCol w="2191425"/>
                <a:gridCol w="24337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 u="none" cap="none" strike="noStrike"/>
                        <a:t>Revisado por: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Aprobado por: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Nombre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Firma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Fecha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Nombre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Firma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Fecha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pSp>
        <p:nvGrpSpPr>
          <p:cNvPr id="616" name="Google Shape;616;p30"/>
          <p:cNvGrpSpPr/>
          <p:nvPr/>
        </p:nvGrpSpPr>
        <p:grpSpPr>
          <a:xfrm>
            <a:off x="5570216" y="1270646"/>
            <a:ext cx="5003808" cy="5003808"/>
            <a:chOff x="1117400" y="18622"/>
            <a:chExt cx="5003808" cy="5003808"/>
          </a:xfrm>
        </p:grpSpPr>
        <p:sp>
          <p:nvSpPr>
            <p:cNvPr id="617" name="Google Shape;617;p30"/>
            <p:cNvSpPr/>
            <p:nvPr/>
          </p:nvSpPr>
          <p:spPr>
            <a:xfrm>
              <a:off x="2924945" y="1826167"/>
              <a:ext cx="1388718" cy="1388718"/>
            </a:xfrm>
            <a:prstGeom prst="ellipse">
              <a:avLst/>
            </a:prstGeom>
            <a:gradFill>
              <a:gsLst>
                <a:gs pos="0">
                  <a:srgbClr val="FFDC9B"/>
                </a:gs>
                <a:gs pos="50000">
                  <a:srgbClr val="FFD68D"/>
                </a:gs>
                <a:gs pos="100000">
                  <a:srgbClr val="FFD47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30"/>
            <p:cNvSpPr txBox="1"/>
            <p:nvPr/>
          </p:nvSpPr>
          <p:spPr>
            <a:xfrm>
              <a:off x="3128318" y="2029540"/>
              <a:ext cx="981972" cy="9819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7600" spcFirstLastPara="1" rIns="7600" wrap="square" tIns="7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DOCUMENTOS</a:t>
              </a:r>
              <a:endParaRPr/>
            </a:p>
          </p:txBody>
        </p:sp>
        <p:sp>
          <p:nvSpPr>
            <p:cNvPr id="619" name="Google Shape;619;p30"/>
            <p:cNvSpPr/>
            <p:nvPr/>
          </p:nvSpPr>
          <p:spPr>
            <a:xfrm rot="-5400000">
              <a:off x="3409890" y="1599487"/>
              <a:ext cx="418827" cy="3453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30"/>
            <p:cNvSpPr txBox="1"/>
            <p:nvPr/>
          </p:nvSpPr>
          <p:spPr>
            <a:xfrm rot="-5400000">
              <a:off x="3608833" y="1606283"/>
              <a:ext cx="20941" cy="20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621;p30"/>
            <p:cNvSpPr/>
            <p:nvPr/>
          </p:nvSpPr>
          <p:spPr>
            <a:xfrm>
              <a:off x="2924945" y="18622"/>
              <a:ext cx="1388718" cy="1388718"/>
            </a:xfrm>
            <a:prstGeom prst="ellipse">
              <a:avLst/>
            </a:prstGeom>
            <a:gradFill>
              <a:gsLst>
                <a:gs pos="0">
                  <a:srgbClr val="AFCAE9"/>
                </a:gs>
                <a:gs pos="50000">
                  <a:srgbClr val="A0C1E4"/>
                </a:gs>
                <a:gs pos="100000">
                  <a:srgbClr val="8FB8E4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30"/>
            <p:cNvSpPr txBox="1"/>
            <p:nvPr/>
          </p:nvSpPr>
          <p:spPr>
            <a:xfrm>
              <a:off x="3128318" y="221995"/>
              <a:ext cx="981972" cy="9819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" lIns="9525" spcFirstLastPara="1" rIns="9525" wrap="square" tIns="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Disponibles</a:t>
              </a:r>
              <a:endParaRPr/>
            </a:p>
          </p:txBody>
        </p:sp>
        <p:sp>
          <p:nvSpPr>
            <p:cNvPr id="623" name="Google Shape;623;p30"/>
            <p:cNvSpPr/>
            <p:nvPr/>
          </p:nvSpPr>
          <p:spPr>
            <a:xfrm>
              <a:off x="4313663" y="2503260"/>
              <a:ext cx="418827" cy="3453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30"/>
            <p:cNvSpPr txBox="1"/>
            <p:nvPr/>
          </p:nvSpPr>
          <p:spPr>
            <a:xfrm>
              <a:off x="4512606" y="2510055"/>
              <a:ext cx="20941" cy="20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30"/>
            <p:cNvSpPr/>
            <p:nvPr/>
          </p:nvSpPr>
          <p:spPr>
            <a:xfrm>
              <a:off x="4732490" y="1826167"/>
              <a:ext cx="1388718" cy="1388718"/>
            </a:xfrm>
            <a:prstGeom prst="ellipse">
              <a:avLst/>
            </a:prstGeom>
            <a:gradFill>
              <a:gsLst>
                <a:gs pos="0">
                  <a:srgbClr val="AAE1D7"/>
                </a:gs>
                <a:gs pos="50000">
                  <a:srgbClr val="9CDCD0"/>
                </a:gs>
                <a:gs pos="100000">
                  <a:srgbClr val="8ADBCC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30"/>
            <p:cNvSpPr txBox="1"/>
            <p:nvPr/>
          </p:nvSpPr>
          <p:spPr>
            <a:xfrm>
              <a:off x="4935863" y="2029540"/>
              <a:ext cx="981972" cy="9819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" lIns="9525" spcFirstLastPara="1" rIns="9525" wrap="square" tIns="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Revisados</a:t>
              </a:r>
              <a:endParaRPr/>
            </a:p>
          </p:txBody>
        </p:sp>
        <p:sp>
          <p:nvSpPr>
            <p:cNvPr id="627" name="Google Shape;627;p30"/>
            <p:cNvSpPr/>
            <p:nvPr/>
          </p:nvSpPr>
          <p:spPr>
            <a:xfrm rot="5400000">
              <a:off x="3409890" y="3407032"/>
              <a:ext cx="418827" cy="3453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30"/>
            <p:cNvSpPr txBox="1"/>
            <p:nvPr/>
          </p:nvSpPr>
          <p:spPr>
            <a:xfrm rot="5400000">
              <a:off x="3608833" y="3413828"/>
              <a:ext cx="20941" cy="20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30"/>
            <p:cNvSpPr/>
            <p:nvPr/>
          </p:nvSpPr>
          <p:spPr>
            <a:xfrm>
              <a:off x="2924945" y="3633712"/>
              <a:ext cx="1388718" cy="1388718"/>
            </a:xfrm>
            <a:prstGeom prst="ellipse">
              <a:avLst/>
            </a:prstGeom>
            <a:gradFill>
              <a:gsLst>
                <a:gs pos="0">
                  <a:srgbClr val="A7DAB0"/>
                </a:gs>
                <a:gs pos="50000">
                  <a:srgbClr val="99D4A3"/>
                </a:gs>
                <a:gs pos="100000">
                  <a:srgbClr val="87D194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30"/>
            <p:cNvSpPr txBox="1"/>
            <p:nvPr/>
          </p:nvSpPr>
          <p:spPr>
            <a:xfrm>
              <a:off x="3128318" y="3837085"/>
              <a:ext cx="981972" cy="9819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" lIns="9525" spcFirstLastPara="1" rIns="9525" wrap="square" tIns="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Obsoletos, uso involuntario</a:t>
              </a:r>
              <a:endParaRPr/>
            </a:p>
          </p:txBody>
        </p:sp>
        <p:sp>
          <p:nvSpPr>
            <p:cNvPr id="631" name="Google Shape;631;p30"/>
            <p:cNvSpPr/>
            <p:nvPr/>
          </p:nvSpPr>
          <p:spPr>
            <a:xfrm rot="10800000">
              <a:off x="2506118" y="2503260"/>
              <a:ext cx="418827" cy="3453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30"/>
            <p:cNvSpPr txBox="1"/>
            <p:nvPr/>
          </p:nvSpPr>
          <p:spPr>
            <a:xfrm>
              <a:off x="2705061" y="2510055"/>
              <a:ext cx="20941" cy="20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30"/>
            <p:cNvSpPr/>
            <p:nvPr/>
          </p:nvSpPr>
          <p:spPr>
            <a:xfrm>
              <a:off x="1117400" y="1826167"/>
              <a:ext cx="1388718" cy="1388718"/>
            </a:xfrm>
            <a:prstGeom prst="ellipse">
              <a:avLst/>
            </a:prstGeom>
            <a:gradFill>
              <a:gsLst>
                <a:gs pos="0">
                  <a:srgbClr val="B3D3A4"/>
                </a:gs>
                <a:gs pos="50000">
                  <a:srgbClr val="A7CC97"/>
                </a:gs>
                <a:gs pos="100000">
                  <a:srgbClr val="9AC784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30"/>
            <p:cNvSpPr txBox="1"/>
            <p:nvPr/>
          </p:nvSpPr>
          <p:spPr>
            <a:xfrm>
              <a:off x="1320773" y="2029540"/>
              <a:ext cx="981972" cy="9819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" lIns="9525" spcFirstLastPara="1" rIns="9525" wrap="square" tIns="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Obsoletos, marcados</a:t>
              </a:r>
              <a:endParaRPr/>
            </a:p>
          </p:txBody>
        </p:sp>
      </p:grpSp>
      <p:graphicFrame>
        <p:nvGraphicFramePr>
          <p:cNvPr id="635" name="Google Shape;635;p30"/>
          <p:cNvGraphicFramePr/>
          <p:nvPr/>
        </p:nvGraphicFramePr>
        <p:xfrm>
          <a:off x="840105" y="353767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{69005359-00C3-4D7B-8BA1-EBE054BAB9A2}</a:tableStyleId>
              </a:tblPr>
              <a:tblGrid>
                <a:gridCol w="21914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Debe contener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Identificación: código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Revisión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800"/>
                        <a:t>Páginas numeradas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Google Shape;64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 mentalidad que debemos tener a la hora de afrontar cambios" id="641" name="Google Shape;641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575" y="1435639"/>
            <a:ext cx="8261029" cy="4650160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31"/>
          <p:cNvSpPr txBox="1"/>
          <p:nvPr>
            <p:ph type="title"/>
          </p:nvPr>
        </p:nvSpPr>
        <p:spPr>
          <a:xfrm>
            <a:off x="500575" y="434064"/>
            <a:ext cx="8868508" cy="1001575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Control de documentos, cambios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onectado" id="643" name="Google Shape;643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4" name="Google Shape;644;p31"/>
          <p:cNvGrpSpPr/>
          <p:nvPr/>
        </p:nvGrpSpPr>
        <p:grpSpPr>
          <a:xfrm>
            <a:off x="4988790" y="1238140"/>
            <a:ext cx="5940889" cy="5248032"/>
            <a:chOff x="761745" y="2572"/>
            <a:chExt cx="5940889" cy="5248032"/>
          </a:xfrm>
        </p:grpSpPr>
        <p:sp>
          <p:nvSpPr>
            <p:cNvPr id="645" name="Google Shape;645;p31"/>
            <p:cNvSpPr/>
            <p:nvPr/>
          </p:nvSpPr>
          <p:spPr>
            <a:xfrm>
              <a:off x="761745" y="2572"/>
              <a:ext cx="1485222" cy="1485222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31"/>
            <p:cNvSpPr txBox="1"/>
            <p:nvPr/>
          </p:nvSpPr>
          <p:spPr>
            <a:xfrm>
              <a:off x="979251" y="220078"/>
              <a:ext cx="1050210" cy="10502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Analizados</a:t>
              </a:r>
              <a:endParaRPr/>
            </a:p>
          </p:txBody>
        </p:sp>
        <p:sp>
          <p:nvSpPr>
            <p:cNvPr id="647" name="Google Shape;647;p31"/>
            <p:cNvSpPr/>
            <p:nvPr/>
          </p:nvSpPr>
          <p:spPr>
            <a:xfrm rot="10800000">
              <a:off x="1244442" y="1679574"/>
              <a:ext cx="519827" cy="406572"/>
            </a:xfrm>
            <a:prstGeom prst="triangle">
              <a:avLst>
                <a:gd fmla="val 50000" name="adj"/>
              </a:avLst>
            </a:prstGeom>
            <a:solidFill>
              <a:srgbClr val="599B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31"/>
            <p:cNvSpPr/>
            <p:nvPr/>
          </p:nvSpPr>
          <p:spPr>
            <a:xfrm>
              <a:off x="1009035" y="2254911"/>
              <a:ext cx="990643" cy="990643"/>
            </a:xfrm>
            <a:prstGeom prst="ellipse">
              <a:avLst/>
            </a:prstGeom>
            <a:solidFill>
              <a:srgbClr val="55BAC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31"/>
            <p:cNvSpPr txBox="1"/>
            <p:nvPr/>
          </p:nvSpPr>
          <p:spPr>
            <a:xfrm>
              <a:off x="1154111" y="2399987"/>
              <a:ext cx="700491" cy="7004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s-EC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Revisados</a:t>
              </a:r>
              <a:endParaRPr/>
            </a:p>
          </p:txBody>
        </p:sp>
        <p:sp>
          <p:nvSpPr>
            <p:cNvPr id="650" name="Google Shape;650;p31"/>
            <p:cNvSpPr/>
            <p:nvPr/>
          </p:nvSpPr>
          <p:spPr>
            <a:xfrm rot="10800000">
              <a:off x="1244442" y="3560979"/>
              <a:ext cx="519827" cy="406572"/>
            </a:xfrm>
            <a:prstGeom prst="triangle">
              <a:avLst>
                <a:gd fmla="val 50000" name="adj"/>
              </a:avLst>
            </a:prstGeom>
            <a:solidFill>
              <a:srgbClr val="53C1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31"/>
            <p:cNvSpPr/>
            <p:nvPr/>
          </p:nvSpPr>
          <p:spPr>
            <a:xfrm>
              <a:off x="1009035" y="4259961"/>
              <a:ext cx="990643" cy="990643"/>
            </a:xfrm>
            <a:prstGeom prst="ellipse">
              <a:avLst/>
            </a:prstGeom>
            <a:solidFill>
              <a:srgbClr val="50C9B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31"/>
            <p:cNvSpPr txBox="1"/>
            <p:nvPr/>
          </p:nvSpPr>
          <p:spPr>
            <a:xfrm>
              <a:off x="1154111" y="4405037"/>
              <a:ext cx="700491" cy="7004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alibri"/>
                <a:buNone/>
              </a:pPr>
              <a:r>
                <a:rPr lang="es-EC" sz="1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Aprobados</a:t>
              </a:r>
              <a:endParaRPr/>
            </a:p>
          </p:txBody>
        </p:sp>
        <p:sp>
          <p:nvSpPr>
            <p:cNvPr id="653" name="Google Shape;653;p31"/>
            <p:cNvSpPr/>
            <p:nvPr/>
          </p:nvSpPr>
          <p:spPr>
            <a:xfrm rot="5400000">
              <a:off x="2369866" y="4551997"/>
              <a:ext cx="519827" cy="406572"/>
            </a:xfrm>
            <a:prstGeom prst="triangle">
              <a:avLst>
                <a:gd fmla="val 50000" name="adj"/>
              </a:avLst>
            </a:prstGeom>
            <a:solidFill>
              <a:srgbClr val="4EC7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31"/>
            <p:cNvSpPr/>
            <p:nvPr/>
          </p:nvSpPr>
          <p:spPr>
            <a:xfrm>
              <a:off x="3236868" y="4259961"/>
              <a:ext cx="990643" cy="990643"/>
            </a:xfrm>
            <a:prstGeom prst="ellipse">
              <a:avLst/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31"/>
            <p:cNvSpPr txBox="1"/>
            <p:nvPr/>
          </p:nvSpPr>
          <p:spPr>
            <a:xfrm>
              <a:off x="3381944" y="4405037"/>
              <a:ext cx="700491" cy="7004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alibri"/>
                <a:buNone/>
              </a:pPr>
              <a:r>
                <a:rPr lang="es-EC" sz="1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Firma, fecha</a:t>
              </a:r>
              <a:endParaRPr/>
            </a:p>
          </p:txBody>
        </p:sp>
        <p:sp>
          <p:nvSpPr>
            <p:cNvPr id="656" name="Google Shape;656;p31"/>
            <p:cNvSpPr/>
            <p:nvPr/>
          </p:nvSpPr>
          <p:spPr>
            <a:xfrm>
              <a:off x="3472276" y="3537965"/>
              <a:ext cx="519827" cy="406572"/>
            </a:xfrm>
            <a:prstGeom prst="triangle">
              <a:avLst>
                <a:gd fmla="val 50000" name="adj"/>
              </a:avLst>
            </a:prstGeom>
            <a:solidFill>
              <a:srgbClr val="49C0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31"/>
            <p:cNvSpPr/>
            <p:nvPr/>
          </p:nvSpPr>
          <p:spPr>
            <a:xfrm>
              <a:off x="3236868" y="2254911"/>
              <a:ext cx="990643" cy="990643"/>
            </a:xfrm>
            <a:prstGeom prst="ellipse">
              <a:avLst/>
            </a:prstGeom>
            <a:solidFill>
              <a:srgbClr val="48BD6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31"/>
            <p:cNvSpPr txBox="1"/>
            <p:nvPr/>
          </p:nvSpPr>
          <p:spPr>
            <a:xfrm>
              <a:off x="3381944" y="2399987"/>
              <a:ext cx="700491" cy="7004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Mano</a:t>
              </a:r>
              <a:endParaRPr/>
            </a:p>
          </p:txBody>
        </p:sp>
        <p:sp>
          <p:nvSpPr>
            <p:cNvPr id="659" name="Google Shape;659;p31"/>
            <p:cNvSpPr/>
            <p:nvPr/>
          </p:nvSpPr>
          <p:spPr>
            <a:xfrm>
              <a:off x="3472276" y="1532915"/>
              <a:ext cx="519827" cy="406572"/>
            </a:xfrm>
            <a:prstGeom prst="triangle">
              <a:avLst>
                <a:gd fmla="val 50000" name="adj"/>
              </a:avLst>
            </a:prstGeom>
            <a:solidFill>
              <a:srgbClr val="49B8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31"/>
            <p:cNvSpPr/>
            <p:nvPr/>
          </p:nvSpPr>
          <p:spPr>
            <a:xfrm>
              <a:off x="3236868" y="249862"/>
              <a:ext cx="990643" cy="990643"/>
            </a:xfrm>
            <a:prstGeom prst="ellipse">
              <a:avLst/>
            </a:prstGeom>
            <a:solidFill>
              <a:srgbClr val="4FB5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31"/>
            <p:cNvSpPr txBox="1"/>
            <p:nvPr/>
          </p:nvSpPr>
          <p:spPr>
            <a:xfrm>
              <a:off x="3381944" y="394938"/>
              <a:ext cx="700491" cy="7004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alibri"/>
                <a:buNone/>
              </a:pPr>
              <a:r>
                <a:rPr lang="es-EC" sz="1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Identificados</a:t>
              </a:r>
              <a:endParaRPr/>
            </a:p>
          </p:txBody>
        </p:sp>
        <p:sp>
          <p:nvSpPr>
            <p:cNvPr id="662" name="Google Shape;662;p31"/>
            <p:cNvSpPr/>
            <p:nvPr/>
          </p:nvSpPr>
          <p:spPr>
            <a:xfrm rot="5400000">
              <a:off x="4474054" y="541897"/>
              <a:ext cx="519827" cy="406572"/>
            </a:xfrm>
            <a:prstGeom prst="triangle">
              <a:avLst>
                <a:gd fmla="val 50000" name="adj"/>
              </a:avLst>
            </a:prstGeom>
            <a:solidFill>
              <a:srgbClr val="6FA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31"/>
            <p:cNvSpPr/>
            <p:nvPr/>
          </p:nvSpPr>
          <p:spPr>
            <a:xfrm>
              <a:off x="5217412" y="2572"/>
              <a:ext cx="1485222" cy="1485222"/>
            </a:xfrm>
            <a:prstGeom prst="ellipse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31"/>
            <p:cNvSpPr txBox="1"/>
            <p:nvPr/>
          </p:nvSpPr>
          <p:spPr>
            <a:xfrm>
              <a:off x="5434918" y="220078"/>
              <a:ext cx="1050210" cy="10502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TI</a:t>
              </a:r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" name="Google Shape;66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255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32"/>
          <p:cNvSpPr txBox="1"/>
          <p:nvPr>
            <p:ph type="title"/>
          </p:nvPr>
        </p:nvSpPr>
        <p:spPr>
          <a:xfrm>
            <a:off x="500575" y="434064"/>
            <a:ext cx="8868508" cy="1001575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Revisión de pedidos, ofertas y contratos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onectado" id="671" name="Google Shape;671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2" name="Google Shape;672;p32"/>
          <p:cNvGrpSpPr/>
          <p:nvPr/>
        </p:nvGrpSpPr>
        <p:grpSpPr>
          <a:xfrm>
            <a:off x="2823756" y="1652594"/>
            <a:ext cx="6871782" cy="3033401"/>
            <a:chOff x="839" y="336579"/>
            <a:chExt cx="6871782" cy="3033401"/>
          </a:xfrm>
        </p:grpSpPr>
        <p:sp>
          <p:nvSpPr>
            <p:cNvPr id="673" name="Google Shape;673;p32"/>
            <p:cNvSpPr/>
            <p:nvPr/>
          </p:nvSpPr>
          <p:spPr>
            <a:xfrm>
              <a:off x="2455047" y="1648762"/>
              <a:ext cx="1799752" cy="412306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0476"/>
                  </a:lnTo>
                  <a:lnTo>
                    <a:pt x="120000" y="60476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674" name="Google Shape;674;p32"/>
            <p:cNvSpPr/>
            <p:nvPr/>
          </p:nvSpPr>
          <p:spPr>
            <a:xfrm>
              <a:off x="655294" y="1648762"/>
              <a:ext cx="1799752" cy="412306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60476"/>
                  </a:lnTo>
                  <a:lnTo>
                    <a:pt x="0" y="60476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675" name="Google Shape;675;p32"/>
            <p:cNvSpPr/>
            <p:nvPr/>
          </p:nvSpPr>
          <p:spPr>
            <a:xfrm>
              <a:off x="1800591" y="339851"/>
              <a:ext cx="1308911" cy="1308911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32"/>
            <p:cNvSpPr/>
            <p:nvPr/>
          </p:nvSpPr>
          <p:spPr>
            <a:xfrm>
              <a:off x="3109502" y="336579"/>
              <a:ext cx="1963366" cy="13089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32"/>
            <p:cNvSpPr txBox="1"/>
            <p:nvPr/>
          </p:nvSpPr>
          <p:spPr>
            <a:xfrm>
              <a:off x="3109502" y="336579"/>
              <a:ext cx="1963366" cy="13089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52400" spcFirstLastPara="1" rIns="152400" wrap="square" tIns="1524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lang="es-EC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Pasos</a:t>
              </a:r>
              <a:endParaRPr/>
            </a:p>
          </p:txBody>
        </p:sp>
        <p:sp>
          <p:nvSpPr>
            <p:cNvPr id="678" name="Google Shape;678;p32"/>
            <p:cNvSpPr/>
            <p:nvPr/>
          </p:nvSpPr>
          <p:spPr>
            <a:xfrm>
              <a:off x="839" y="2061069"/>
              <a:ext cx="1308911" cy="1308911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32"/>
            <p:cNvSpPr/>
            <p:nvPr/>
          </p:nvSpPr>
          <p:spPr>
            <a:xfrm>
              <a:off x="1309750" y="2057797"/>
              <a:ext cx="1963366" cy="13089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32"/>
            <p:cNvSpPr txBox="1"/>
            <p:nvPr/>
          </p:nvSpPr>
          <p:spPr>
            <a:xfrm>
              <a:off x="1309750" y="2057797"/>
              <a:ext cx="1963366" cy="13089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52400" spcFirstLastPara="1" rIns="152400" wrap="square" tIns="1524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lang="es-EC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Pedidos</a:t>
              </a:r>
              <a:endParaRPr/>
            </a:p>
          </p:txBody>
        </p:sp>
        <p:sp>
          <p:nvSpPr>
            <p:cNvPr id="681" name="Google Shape;681;p32"/>
            <p:cNvSpPr/>
            <p:nvPr/>
          </p:nvSpPr>
          <p:spPr>
            <a:xfrm>
              <a:off x="3600344" y="2061069"/>
              <a:ext cx="1308911" cy="1308911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32"/>
            <p:cNvSpPr/>
            <p:nvPr/>
          </p:nvSpPr>
          <p:spPr>
            <a:xfrm>
              <a:off x="4909255" y="2057797"/>
              <a:ext cx="1963366" cy="13089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32"/>
            <p:cNvSpPr txBox="1"/>
            <p:nvPr/>
          </p:nvSpPr>
          <p:spPr>
            <a:xfrm>
              <a:off x="4909255" y="2057797"/>
              <a:ext cx="1963366" cy="13089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52400" spcFirstLastPara="1" rIns="152400" wrap="square" tIns="1524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lang="es-EC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Ofertas</a:t>
              </a:r>
              <a:endParaRPr/>
            </a:p>
          </p:txBody>
        </p:sp>
      </p:grpSp>
      <p:sp>
        <p:nvSpPr>
          <p:cNvPr id="684" name="Google Shape;684;p32"/>
          <p:cNvSpPr/>
          <p:nvPr/>
        </p:nvSpPr>
        <p:spPr>
          <a:xfrm>
            <a:off x="5327374" y="4638261"/>
            <a:ext cx="484632" cy="384314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D8E2F3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32"/>
          <p:cNvSpPr txBox="1"/>
          <p:nvPr/>
        </p:nvSpPr>
        <p:spPr>
          <a:xfrm>
            <a:off x="4417259" y="5022575"/>
            <a:ext cx="230486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C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CONTRATO</a:t>
            </a:r>
            <a:endParaRPr/>
          </a:p>
        </p:txBody>
      </p:sp>
      <p:sp>
        <p:nvSpPr>
          <p:cNvPr id="686" name="Google Shape;686;p32"/>
          <p:cNvSpPr txBox="1"/>
          <p:nvPr/>
        </p:nvSpPr>
        <p:spPr>
          <a:xfrm>
            <a:off x="6997148" y="5022574"/>
            <a:ext cx="4744278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Requisitos: método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Capacidad: personal, equipos, información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Satisfacción requerimiento de clientes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≠ resueltas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Financieros, legales de tiempo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255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00749" y="1663203"/>
            <a:ext cx="8265308" cy="4649236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33"/>
          <p:cNvSpPr txBox="1"/>
          <p:nvPr>
            <p:ph type="title"/>
          </p:nvPr>
        </p:nvSpPr>
        <p:spPr>
          <a:xfrm>
            <a:off x="500575" y="434064"/>
            <a:ext cx="8868508" cy="1001575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Revisión de pedidos, ofertas y contratos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onectado" id="694" name="Google Shape;694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63686" y="3310227"/>
            <a:ext cx="677594" cy="6775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5" name="Google Shape;695;p33"/>
          <p:cNvGrpSpPr/>
          <p:nvPr/>
        </p:nvGrpSpPr>
        <p:grpSpPr>
          <a:xfrm>
            <a:off x="591364" y="1853506"/>
            <a:ext cx="4003290" cy="4268630"/>
            <a:chOff x="1249555" y="-1"/>
            <a:chExt cx="4003291" cy="4268630"/>
          </a:xfrm>
        </p:grpSpPr>
        <p:sp>
          <p:nvSpPr>
            <p:cNvPr id="696" name="Google Shape;696;p33"/>
            <p:cNvSpPr/>
            <p:nvPr/>
          </p:nvSpPr>
          <p:spPr>
            <a:xfrm>
              <a:off x="2060593" y="2134315"/>
              <a:ext cx="532042" cy="1013799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33"/>
            <p:cNvSpPr txBox="1"/>
            <p:nvPr/>
          </p:nvSpPr>
          <p:spPr>
            <a:xfrm>
              <a:off x="2297991" y="2612591"/>
              <a:ext cx="57246" cy="572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8" name="Google Shape;698;p33"/>
            <p:cNvSpPr/>
            <p:nvPr/>
          </p:nvSpPr>
          <p:spPr>
            <a:xfrm>
              <a:off x="2060593" y="2088595"/>
              <a:ext cx="532042" cy="9144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33"/>
            <p:cNvSpPr txBox="1"/>
            <p:nvPr/>
          </p:nvSpPr>
          <p:spPr>
            <a:xfrm>
              <a:off x="2313313" y="2121013"/>
              <a:ext cx="26602" cy="26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700;p33"/>
            <p:cNvSpPr/>
            <p:nvPr/>
          </p:nvSpPr>
          <p:spPr>
            <a:xfrm>
              <a:off x="2060593" y="1120515"/>
              <a:ext cx="532042" cy="1013799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33"/>
            <p:cNvSpPr txBox="1"/>
            <p:nvPr/>
          </p:nvSpPr>
          <p:spPr>
            <a:xfrm>
              <a:off x="2297991" y="1598792"/>
              <a:ext cx="57246" cy="572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2" name="Google Shape;702;p33"/>
            <p:cNvSpPr/>
            <p:nvPr/>
          </p:nvSpPr>
          <p:spPr>
            <a:xfrm rot="-5400000">
              <a:off x="-479241" y="1728795"/>
              <a:ext cx="4268630" cy="811039"/>
            </a:xfrm>
            <a:prstGeom prst="rect">
              <a:avLst/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33"/>
            <p:cNvSpPr txBox="1"/>
            <p:nvPr/>
          </p:nvSpPr>
          <p:spPr>
            <a:xfrm rot="-5400000">
              <a:off x="-479241" y="1728795"/>
              <a:ext cx="4268630" cy="8110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650" lIns="33650" spcFirstLastPara="1" rIns="33650" wrap="square" tIns="33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300"/>
                <a:buFont typeface="Calibri"/>
                <a:buNone/>
              </a:pPr>
              <a:r>
                <a:rPr lang="es-EC" sz="5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REGISTRAR</a:t>
              </a:r>
              <a:endParaRPr/>
            </a:p>
          </p:txBody>
        </p:sp>
        <p:sp>
          <p:nvSpPr>
            <p:cNvPr id="704" name="Google Shape;704;p33"/>
            <p:cNvSpPr/>
            <p:nvPr/>
          </p:nvSpPr>
          <p:spPr>
            <a:xfrm>
              <a:off x="2592635" y="714995"/>
              <a:ext cx="2660210" cy="811039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33"/>
            <p:cNvSpPr txBox="1"/>
            <p:nvPr/>
          </p:nvSpPr>
          <p:spPr>
            <a:xfrm>
              <a:off x="2592635" y="714995"/>
              <a:ext cx="2660210" cy="8110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25" lIns="17125" spcFirstLastPara="1" rIns="17125" wrap="square" tIns="17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Modificaciones</a:t>
              </a:r>
              <a:endParaRPr/>
            </a:p>
          </p:txBody>
        </p:sp>
        <p:sp>
          <p:nvSpPr>
            <p:cNvPr id="706" name="Google Shape;706;p33"/>
            <p:cNvSpPr/>
            <p:nvPr/>
          </p:nvSpPr>
          <p:spPr>
            <a:xfrm>
              <a:off x="2592635" y="1728795"/>
              <a:ext cx="2660210" cy="811039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33"/>
            <p:cNvSpPr txBox="1"/>
            <p:nvPr/>
          </p:nvSpPr>
          <p:spPr>
            <a:xfrm>
              <a:off x="2592635" y="1728795"/>
              <a:ext cx="2660210" cy="8110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25" lIns="17125" spcFirstLastPara="1" rIns="17125" wrap="square" tIns="17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Peticiones extra</a:t>
              </a:r>
              <a:endParaRPr/>
            </a:p>
          </p:txBody>
        </p:sp>
        <p:sp>
          <p:nvSpPr>
            <p:cNvPr id="708" name="Google Shape;708;p33"/>
            <p:cNvSpPr/>
            <p:nvPr/>
          </p:nvSpPr>
          <p:spPr>
            <a:xfrm>
              <a:off x="2592635" y="2742594"/>
              <a:ext cx="2660210" cy="811039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33"/>
            <p:cNvSpPr txBox="1"/>
            <p:nvPr/>
          </p:nvSpPr>
          <p:spPr>
            <a:xfrm>
              <a:off x="2592635" y="2742594"/>
              <a:ext cx="2660210" cy="8110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25" lIns="17125" spcFirstLastPara="1" rIns="17125" wrap="square" tIns="17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Retroalimentación</a:t>
              </a:r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4" name="Google Shape;71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34"/>
          <p:cNvSpPr txBox="1"/>
          <p:nvPr>
            <p:ph type="title"/>
          </p:nvPr>
        </p:nvSpPr>
        <p:spPr>
          <a:xfrm>
            <a:off x="500575" y="434064"/>
            <a:ext cx="8868508" cy="1001575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Revisión de pedidos, ofertas y contratos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6" name="Google Shape;716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60818" y="1435639"/>
            <a:ext cx="5201095" cy="51469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7" name="Google Shape;717;p34"/>
          <p:cNvGrpSpPr/>
          <p:nvPr/>
        </p:nvGrpSpPr>
        <p:grpSpPr>
          <a:xfrm>
            <a:off x="533960" y="2102622"/>
            <a:ext cx="6494653" cy="3802790"/>
            <a:chOff x="3873" y="232919"/>
            <a:chExt cx="6494653" cy="3802790"/>
          </a:xfrm>
        </p:grpSpPr>
        <p:sp>
          <p:nvSpPr>
            <p:cNvPr id="718" name="Google Shape;718;p34"/>
            <p:cNvSpPr/>
            <p:nvPr/>
          </p:nvSpPr>
          <p:spPr>
            <a:xfrm>
              <a:off x="3873" y="1952721"/>
              <a:ext cx="1709119" cy="854559"/>
            </a:xfrm>
            <a:prstGeom prst="roundRect">
              <a:avLst>
                <a:gd fmla="val 10000" name="adj"/>
              </a:avLst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34"/>
            <p:cNvSpPr txBox="1"/>
            <p:nvPr/>
          </p:nvSpPr>
          <p:spPr>
            <a:xfrm>
              <a:off x="28902" y="1977750"/>
              <a:ext cx="1659061" cy="8045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25" lIns="13325" spcFirstLastPara="1" rIns="13325" wrap="square" tIns="1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REVISAR</a:t>
              </a:r>
              <a:endParaRPr/>
            </a:p>
          </p:txBody>
        </p:sp>
        <p:sp>
          <p:nvSpPr>
            <p:cNvPr id="720" name="Google Shape;720;p34"/>
            <p:cNvSpPr/>
            <p:nvPr/>
          </p:nvSpPr>
          <p:spPr>
            <a:xfrm rot="-3654187">
              <a:off x="1351891" y="1747768"/>
              <a:ext cx="1405849" cy="36035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34"/>
            <p:cNvSpPr txBox="1"/>
            <p:nvPr/>
          </p:nvSpPr>
          <p:spPr>
            <a:xfrm rot="-3654187">
              <a:off x="2019670" y="1730639"/>
              <a:ext cx="70292" cy="702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34"/>
            <p:cNvSpPr/>
            <p:nvPr/>
          </p:nvSpPr>
          <p:spPr>
            <a:xfrm>
              <a:off x="2396640" y="724291"/>
              <a:ext cx="1709119" cy="854559"/>
            </a:xfrm>
            <a:prstGeom prst="roundRect">
              <a:avLst>
                <a:gd fmla="val 10000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34"/>
            <p:cNvSpPr txBox="1"/>
            <p:nvPr/>
          </p:nvSpPr>
          <p:spPr>
            <a:xfrm>
              <a:off x="2421669" y="749320"/>
              <a:ext cx="1659061" cy="8045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25" lIns="13325" spcFirstLastPara="1" rIns="13325" wrap="square" tIns="1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Actividades rutinarias</a:t>
              </a:r>
              <a:endParaRPr/>
            </a:p>
          </p:txBody>
        </p:sp>
        <p:sp>
          <p:nvSpPr>
            <p:cNvPr id="724" name="Google Shape;724;p34"/>
            <p:cNvSpPr/>
            <p:nvPr/>
          </p:nvSpPr>
          <p:spPr>
            <a:xfrm rot="-2142401">
              <a:off x="4026626" y="887867"/>
              <a:ext cx="841914" cy="36035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34"/>
            <p:cNvSpPr txBox="1"/>
            <p:nvPr/>
          </p:nvSpPr>
          <p:spPr>
            <a:xfrm rot="-2142401">
              <a:off x="4426535" y="884837"/>
              <a:ext cx="42095" cy="420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34"/>
            <p:cNvSpPr/>
            <p:nvPr/>
          </p:nvSpPr>
          <p:spPr>
            <a:xfrm>
              <a:off x="4789407" y="232919"/>
              <a:ext cx="1709119" cy="854559"/>
            </a:xfrm>
            <a:prstGeom prst="roundRect">
              <a:avLst>
                <a:gd fmla="val 10000" name="adj"/>
              </a:avLst>
            </a:prstGeom>
            <a:solidFill>
              <a:schemeClr val="accent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34"/>
            <p:cNvSpPr txBox="1"/>
            <p:nvPr/>
          </p:nvSpPr>
          <p:spPr>
            <a:xfrm>
              <a:off x="4814436" y="257948"/>
              <a:ext cx="1659061" cy="8045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25" lIns="13325" spcFirstLastPara="1" rIns="13325" wrap="square" tIns="1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Fecha + iniciales</a:t>
              </a:r>
              <a:endParaRPr/>
            </a:p>
          </p:txBody>
        </p:sp>
        <p:sp>
          <p:nvSpPr>
            <p:cNvPr id="728" name="Google Shape;728;p34"/>
            <p:cNvSpPr/>
            <p:nvPr/>
          </p:nvSpPr>
          <p:spPr>
            <a:xfrm rot="2142401">
              <a:off x="4026626" y="1379239"/>
              <a:ext cx="841914" cy="36035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34"/>
            <p:cNvSpPr txBox="1"/>
            <p:nvPr/>
          </p:nvSpPr>
          <p:spPr>
            <a:xfrm rot="2142401">
              <a:off x="4426535" y="1376209"/>
              <a:ext cx="42095" cy="420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34"/>
            <p:cNvSpPr/>
            <p:nvPr/>
          </p:nvSpPr>
          <p:spPr>
            <a:xfrm>
              <a:off x="4789407" y="1215663"/>
              <a:ext cx="1709119" cy="854559"/>
            </a:xfrm>
            <a:prstGeom prst="roundRect">
              <a:avLst>
                <a:gd fmla="val 10000" name="adj"/>
              </a:avLst>
            </a:prstGeom>
            <a:solidFill>
              <a:schemeClr val="accent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34"/>
            <p:cNvSpPr txBox="1"/>
            <p:nvPr/>
          </p:nvSpPr>
          <p:spPr>
            <a:xfrm>
              <a:off x="4814436" y="1240692"/>
              <a:ext cx="1659061" cy="8045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25" lIns="13325" spcFirstLastPara="1" rIns="13325" wrap="square" tIns="1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Inicio</a:t>
              </a:r>
              <a:endParaRPr/>
            </a:p>
          </p:txBody>
        </p:sp>
        <p:sp>
          <p:nvSpPr>
            <p:cNvPr id="732" name="Google Shape;732;p34"/>
            <p:cNvSpPr/>
            <p:nvPr/>
          </p:nvSpPr>
          <p:spPr>
            <a:xfrm rot="1186030">
              <a:off x="1691589" y="2484826"/>
              <a:ext cx="726454" cy="36035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34"/>
            <p:cNvSpPr txBox="1"/>
            <p:nvPr/>
          </p:nvSpPr>
          <p:spPr>
            <a:xfrm rot="1186030">
              <a:off x="2036655" y="2484682"/>
              <a:ext cx="36322" cy="363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34"/>
            <p:cNvSpPr/>
            <p:nvPr/>
          </p:nvSpPr>
          <p:spPr>
            <a:xfrm>
              <a:off x="2396640" y="2198406"/>
              <a:ext cx="1709119" cy="854559"/>
            </a:xfrm>
            <a:prstGeom prst="roundRect">
              <a:avLst>
                <a:gd fmla="val 10000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34"/>
            <p:cNvSpPr txBox="1"/>
            <p:nvPr/>
          </p:nvSpPr>
          <p:spPr>
            <a:xfrm>
              <a:off x="2421669" y="2223435"/>
              <a:ext cx="1659061" cy="8045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25" lIns="13325" spcFirstLastPara="1" rIns="13325" wrap="square" tIns="1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Actividades nuevas</a:t>
              </a:r>
              <a:endParaRPr/>
            </a:p>
          </p:txBody>
        </p:sp>
        <p:sp>
          <p:nvSpPr>
            <p:cNvPr id="736" name="Google Shape;736;p34"/>
            <p:cNvSpPr/>
            <p:nvPr/>
          </p:nvSpPr>
          <p:spPr>
            <a:xfrm>
              <a:off x="4105759" y="2607669"/>
              <a:ext cx="683647" cy="36035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34"/>
            <p:cNvSpPr txBox="1"/>
            <p:nvPr/>
          </p:nvSpPr>
          <p:spPr>
            <a:xfrm>
              <a:off x="4430492" y="2608595"/>
              <a:ext cx="34182" cy="341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34"/>
            <p:cNvSpPr/>
            <p:nvPr/>
          </p:nvSpPr>
          <p:spPr>
            <a:xfrm>
              <a:off x="4789407" y="2198406"/>
              <a:ext cx="1709119" cy="854559"/>
            </a:xfrm>
            <a:prstGeom prst="roundRect">
              <a:avLst>
                <a:gd fmla="val 10000" name="adj"/>
              </a:avLst>
            </a:prstGeom>
            <a:solidFill>
              <a:schemeClr val="accent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34"/>
            <p:cNvSpPr txBox="1"/>
            <p:nvPr/>
          </p:nvSpPr>
          <p:spPr>
            <a:xfrm>
              <a:off x="4814436" y="2223435"/>
              <a:ext cx="1659061" cy="8045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25" lIns="13325" spcFirstLastPara="1" rIns="13325" wrap="square" tIns="1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Completa</a:t>
              </a:r>
              <a:endParaRPr/>
            </a:p>
          </p:txBody>
        </p:sp>
        <p:sp>
          <p:nvSpPr>
            <p:cNvPr id="740" name="Google Shape;740;p34"/>
            <p:cNvSpPr/>
            <p:nvPr/>
          </p:nvSpPr>
          <p:spPr>
            <a:xfrm rot="3654187">
              <a:off x="1351891" y="2976198"/>
              <a:ext cx="1405849" cy="36035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34"/>
            <p:cNvSpPr txBox="1"/>
            <p:nvPr/>
          </p:nvSpPr>
          <p:spPr>
            <a:xfrm rot="3654187">
              <a:off x="2019670" y="2959069"/>
              <a:ext cx="70292" cy="702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34"/>
            <p:cNvSpPr/>
            <p:nvPr/>
          </p:nvSpPr>
          <p:spPr>
            <a:xfrm>
              <a:off x="2396640" y="3181150"/>
              <a:ext cx="1709119" cy="854559"/>
            </a:xfrm>
            <a:prstGeom prst="roundRect">
              <a:avLst>
                <a:gd fmla="val 10000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34"/>
            <p:cNvSpPr txBox="1"/>
            <p:nvPr/>
          </p:nvSpPr>
          <p:spPr>
            <a:xfrm>
              <a:off x="2421669" y="3206179"/>
              <a:ext cx="1659061" cy="8045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25" lIns="13325" spcFirstLastPara="1" rIns="13325" wrap="square" tIns="1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s-EC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Subcontratado</a:t>
              </a:r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8" name="Google Shape;74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35"/>
          <p:cNvSpPr txBox="1"/>
          <p:nvPr>
            <p:ph type="title"/>
          </p:nvPr>
        </p:nvSpPr>
        <p:spPr>
          <a:xfrm>
            <a:off x="500575" y="434064"/>
            <a:ext cx="9597582" cy="1001575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rgbClr val="3B3835"/>
                </a:solidFill>
                <a:latin typeface="Calibri"/>
                <a:ea typeface="Calibri"/>
                <a:cs typeface="Calibri"/>
                <a:sym typeface="Calibri"/>
              </a:rPr>
              <a:t>Subcontratación de ensayos  y calibraciones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50" name="Google Shape;750;p35"/>
          <p:cNvGrpSpPr/>
          <p:nvPr/>
        </p:nvGrpSpPr>
        <p:grpSpPr>
          <a:xfrm>
            <a:off x="759365" y="1706177"/>
            <a:ext cx="10609213" cy="2365593"/>
            <a:chOff x="1784" y="2580820"/>
            <a:chExt cx="10609213" cy="2365593"/>
          </a:xfrm>
        </p:grpSpPr>
        <p:sp>
          <p:nvSpPr>
            <p:cNvPr id="751" name="Google Shape;751;p35"/>
            <p:cNvSpPr/>
            <p:nvPr/>
          </p:nvSpPr>
          <p:spPr>
            <a:xfrm>
              <a:off x="1784" y="2580820"/>
              <a:ext cx="2365593" cy="2365593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35"/>
            <p:cNvSpPr txBox="1"/>
            <p:nvPr/>
          </p:nvSpPr>
          <p:spPr>
            <a:xfrm>
              <a:off x="348217" y="2927253"/>
              <a:ext cx="1672727" cy="16727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temporal</a:t>
              </a:r>
              <a:endParaRPr/>
            </a:p>
          </p:txBody>
        </p:sp>
        <p:sp>
          <p:nvSpPr>
            <p:cNvPr id="753" name="Google Shape;753;p35"/>
            <p:cNvSpPr/>
            <p:nvPr/>
          </p:nvSpPr>
          <p:spPr>
            <a:xfrm>
              <a:off x="2559464" y="3077594"/>
              <a:ext cx="1372044" cy="1372044"/>
            </a:xfrm>
            <a:prstGeom prst="mathPlus">
              <a:avLst>
                <a:gd fmla="val 23520" name="adj1"/>
              </a:avLst>
            </a:prstGeom>
            <a:solidFill>
              <a:srgbClr val="599B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35"/>
            <p:cNvSpPr txBox="1"/>
            <p:nvPr/>
          </p:nvSpPr>
          <p:spPr>
            <a:xfrm>
              <a:off x="2741328" y="3602264"/>
              <a:ext cx="1008316" cy="3227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35"/>
            <p:cNvSpPr/>
            <p:nvPr/>
          </p:nvSpPr>
          <p:spPr>
            <a:xfrm>
              <a:off x="4123594" y="2580820"/>
              <a:ext cx="2365593" cy="2365593"/>
            </a:xfrm>
            <a:prstGeom prst="ellipse">
              <a:avLst/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35"/>
            <p:cNvSpPr txBox="1"/>
            <p:nvPr/>
          </p:nvSpPr>
          <p:spPr>
            <a:xfrm>
              <a:off x="4470027" y="2927253"/>
              <a:ext cx="1672727" cy="16727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permanente</a:t>
              </a:r>
              <a:endParaRPr/>
            </a:p>
          </p:txBody>
        </p:sp>
        <p:sp>
          <p:nvSpPr>
            <p:cNvPr id="757" name="Google Shape;757;p35"/>
            <p:cNvSpPr/>
            <p:nvPr/>
          </p:nvSpPr>
          <p:spPr>
            <a:xfrm>
              <a:off x="6681274" y="3077594"/>
              <a:ext cx="1372044" cy="1372044"/>
            </a:xfrm>
            <a:prstGeom prst="mathEqual">
              <a:avLst>
                <a:gd fmla="val 23520" name="adj1"/>
                <a:gd fmla="val 11760" name="adj2"/>
              </a:avLst>
            </a:prstGeom>
            <a:solidFill>
              <a:srgbClr val="6FA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35"/>
            <p:cNvSpPr txBox="1"/>
            <p:nvPr/>
          </p:nvSpPr>
          <p:spPr>
            <a:xfrm>
              <a:off x="6863138" y="3360235"/>
              <a:ext cx="1008316" cy="8067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35"/>
            <p:cNvSpPr/>
            <p:nvPr/>
          </p:nvSpPr>
          <p:spPr>
            <a:xfrm>
              <a:off x="8245404" y="2580820"/>
              <a:ext cx="2365593" cy="2365593"/>
            </a:xfrm>
            <a:prstGeom prst="ellipse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35"/>
            <p:cNvSpPr txBox="1"/>
            <p:nvPr/>
          </p:nvSpPr>
          <p:spPr>
            <a:xfrm>
              <a:off x="8591837" y="2927253"/>
              <a:ext cx="1672727" cy="16727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COMPETENTE</a:t>
              </a:r>
              <a:endParaRPr/>
            </a:p>
          </p:txBody>
        </p:sp>
      </p:grpSp>
      <p:sp>
        <p:nvSpPr>
          <p:cNvPr id="761" name="Google Shape;761;p35"/>
          <p:cNvSpPr txBox="1"/>
          <p:nvPr/>
        </p:nvSpPr>
        <p:spPr>
          <a:xfrm>
            <a:off x="3935895" y="4678017"/>
            <a:ext cx="539038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Advertir al cliente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 responsable por el subcontratado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excepción: cliente o gobierno subcontraten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Tener registro de todos los subcontratistas y ensayos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Google Shape;76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36"/>
          <p:cNvSpPr txBox="1"/>
          <p:nvPr>
            <p:ph type="title"/>
          </p:nvPr>
        </p:nvSpPr>
        <p:spPr>
          <a:xfrm>
            <a:off x="500575" y="434064"/>
            <a:ext cx="10657755" cy="1001575"/>
          </a:xfrm>
          <a:prstGeom prst="rect">
            <a:avLst/>
          </a:prstGeom>
          <a:solidFill>
            <a:srgbClr val="07BDB4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Compras de servicios y suministros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 Pasos Para Entender Mejor El Proceso de Compras" id="768" name="Google Shape;768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8956" y="1311965"/>
            <a:ext cx="6531201" cy="47348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9" name="Google Shape;769;p36"/>
          <p:cNvGrpSpPr/>
          <p:nvPr/>
        </p:nvGrpSpPr>
        <p:grpSpPr>
          <a:xfrm>
            <a:off x="6401344" y="1315505"/>
            <a:ext cx="4756439" cy="4727737"/>
            <a:chOff x="545" y="3540"/>
            <a:chExt cx="4756439" cy="4727737"/>
          </a:xfrm>
        </p:grpSpPr>
        <p:sp>
          <p:nvSpPr>
            <p:cNvPr id="770" name="Google Shape;770;p36"/>
            <p:cNvSpPr/>
            <p:nvPr/>
          </p:nvSpPr>
          <p:spPr>
            <a:xfrm>
              <a:off x="545" y="3540"/>
              <a:ext cx="4756439" cy="1518933"/>
            </a:xfrm>
            <a:prstGeom prst="roundRect">
              <a:avLst>
                <a:gd fmla="val 10000" name="adj"/>
              </a:avLst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36"/>
            <p:cNvSpPr txBox="1"/>
            <p:nvPr/>
          </p:nvSpPr>
          <p:spPr>
            <a:xfrm>
              <a:off x="45033" y="48028"/>
              <a:ext cx="4667463" cy="14299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7650" lIns="247650" spcFirstLastPara="1" rIns="247650" wrap="square" tIns="247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alibri"/>
                <a:buNone/>
              </a:pPr>
              <a:r>
                <a:rPr lang="es-EC" sz="6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Política</a:t>
              </a:r>
              <a:endParaRPr/>
            </a:p>
          </p:txBody>
        </p:sp>
        <p:sp>
          <p:nvSpPr>
            <p:cNvPr id="772" name="Google Shape;772;p36"/>
            <p:cNvSpPr/>
            <p:nvPr/>
          </p:nvSpPr>
          <p:spPr>
            <a:xfrm>
              <a:off x="545" y="1607942"/>
              <a:ext cx="3107053" cy="1518933"/>
            </a:xfrm>
            <a:prstGeom prst="roundRect">
              <a:avLst>
                <a:gd fmla="val 10000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36"/>
            <p:cNvSpPr txBox="1"/>
            <p:nvPr/>
          </p:nvSpPr>
          <p:spPr>
            <a:xfrm>
              <a:off x="45033" y="1652430"/>
              <a:ext cx="3018077" cy="14299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alibri"/>
                <a:buNone/>
              </a:pPr>
              <a:r>
                <a:rPr lang="es-EC" sz="2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Selección</a:t>
              </a:r>
              <a:endParaRPr/>
            </a:p>
          </p:txBody>
        </p:sp>
        <p:sp>
          <p:nvSpPr>
            <p:cNvPr id="774" name="Google Shape;774;p36"/>
            <p:cNvSpPr/>
            <p:nvPr/>
          </p:nvSpPr>
          <p:spPr>
            <a:xfrm>
              <a:off x="545" y="3212344"/>
              <a:ext cx="1521573" cy="1518933"/>
            </a:xfrm>
            <a:prstGeom prst="roundRect">
              <a:avLst>
                <a:gd fmla="val 10000" name="adj"/>
              </a:avLst>
            </a:prstGeom>
            <a:solidFill>
              <a:schemeClr val="accent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36"/>
            <p:cNvSpPr txBox="1"/>
            <p:nvPr/>
          </p:nvSpPr>
          <p:spPr>
            <a:xfrm>
              <a:off x="45033" y="3256832"/>
              <a:ext cx="1432597" cy="14299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Recepción</a:t>
              </a:r>
              <a:endParaRPr/>
            </a:p>
          </p:txBody>
        </p:sp>
        <p:sp>
          <p:nvSpPr>
            <p:cNvPr id="776" name="Google Shape;776;p36"/>
            <p:cNvSpPr/>
            <p:nvPr/>
          </p:nvSpPr>
          <p:spPr>
            <a:xfrm>
              <a:off x="1586025" y="3212344"/>
              <a:ext cx="1521573" cy="1518933"/>
            </a:xfrm>
            <a:prstGeom prst="roundRect">
              <a:avLst>
                <a:gd fmla="val 10000" name="adj"/>
              </a:avLst>
            </a:prstGeom>
            <a:solidFill>
              <a:schemeClr val="accent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36"/>
            <p:cNvSpPr txBox="1"/>
            <p:nvPr/>
          </p:nvSpPr>
          <p:spPr>
            <a:xfrm>
              <a:off x="1630513" y="3256832"/>
              <a:ext cx="1432597" cy="14299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Almacenamiento</a:t>
              </a:r>
              <a:endParaRPr/>
            </a:p>
          </p:txBody>
        </p:sp>
        <p:sp>
          <p:nvSpPr>
            <p:cNvPr id="778" name="Google Shape;778;p36"/>
            <p:cNvSpPr/>
            <p:nvPr/>
          </p:nvSpPr>
          <p:spPr>
            <a:xfrm>
              <a:off x="3235411" y="1607942"/>
              <a:ext cx="1521573" cy="1518933"/>
            </a:xfrm>
            <a:prstGeom prst="roundRect">
              <a:avLst>
                <a:gd fmla="val 10000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36"/>
            <p:cNvSpPr txBox="1"/>
            <p:nvPr/>
          </p:nvSpPr>
          <p:spPr>
            <a:xfrm>
              <a:off x="3279899" y="1652430"/>
              <a:ext cx="1432597" cy="14299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alibri"/>
                <a:buNone/>
              </a:pPr>
              <a:r>
                <a:rPr lang="es-EC" sz="2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Compra</a:t>
              </a:r>
              <a:endParaRPr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4" name="Google Shape;78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37"/>
          <p:cNvSpPr txBox="1"/>
          <p:nvPr>
            <p:ph type="title"/>
          </p:nvPr>
        </p:nvSpPr>
        <p:spPr>
          <a:xfrm>
            <a:off x="500575" y="434064"/>
            <a:ext cx="10657755" cy="1001575"/>
          </a:xfrm>
          <a:prstGeom prst="rect">
            <a:avLst/>
          </a:prstGeom>
          <a:solidFill>
            <a:srgbClr val="07BDB4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Compras de servicios y suministros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stándares y reactivos para análisis de agua • CEIINC" id="786" name="Google Shape;786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575" y="1616766"/>
            <a:ext cx="885825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37"/>
          <p:cNvSpPr txBox="1"/>
          <p:nvPr/>
        </p:nvSpPr>
        <p:spPr>
          <a:xfrm>
            <a:off x="8712605" y="2549705"/>
            <a:ext cx="2978820" cy="230832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7BDB4"/>
              </a:buClr>
              <a:buSzPts val="1800"/>
              <a:buFont typeface="Calibri"/>
              <a:buAutoNum type="arabicPeriod"/>
            </a:pPr>
            <a:r>
              <a:rPr lang="es-EC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Recepción – especificaciones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7BDB4"/>
              </a:buClr>
              <a:buSzPts val="1800"/>
              <a:buFont typeface="Calibri"/>
              <a:buAutoNum type="arabicPeriod"/>
            </a:pPr>
            <a:r>
              <a:rPr lang="es-EC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Validación documental	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7BDB4"/>
              </a:buClr>
              <a:buSzPts val="1800"/>
              <a:buFont typeface="Calibri"/>
              <a:buAutoNum type="arabicPeriod"/>
            </a:pPr>
            <a:r>
              <a:rPr lang="es-EC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Tipo, clase, especificaciones, instrucciones, resultados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7BDB4"/>
              </a:buClr>
              <a:buSzPts val="1800"/>
              <a:buFont typeface="Calibri"/>
              <a:buAutoNum type="arabicPeriod"/>
            </a:pPr>
            <a:r>
              <a:rPr lang="es-EC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Evaluar proveedores y tener registro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2" name="Google Shape;79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ómo mejorar el servicio de atención al cliente en comercio local?" id="793" name="Google Shape;793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575" y="571499"/>
            <a:ext cx="11471031" cy="6678310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38"/>
          <p:cNvSpPr txBox="1"/>
          <p:nvPr>
            <p:ph type="title"/>
          </p:nvPr>
        </p:nvSpPr>
        <p:spPr>
          <a:xfrm>
            <a:off x="500575" y="434064"/>
            <a:ext cx="4243703" cy="1001575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Servicio al cliente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95" name="Google Shape;795;p38"/>
          <p:cNvGrpSpPr/>
          <p:nvPr/>
        </p:nvGrpSpPr>
        <p:grpSpPr>
          <a:xfrm>
            <a:off x="3953912" y="1628476"/>
            <a:ext cx="4564354" cy="4564354"/>
            <a:chOff x="985435" y="452"/>
            <a:chExt cx="4564354" cy="4564354"/>
          </a:xfrm>
        </p:grpSpPr>
        <p:sp>
          <p:nvSpPr>
            <p:cNvPr id="796" name="Google Shape;796;p38"/>
            <p:cNvSpPr/>
            <p:nvPr/>
          </p:nvSpPr>
          <p:spPr>
            <a:xfrm>
              <a:off x="2001466" y="1016483"/>
              <a:ext cx="2532292" cy="2532292"/>
            </a:xfrm>
            <a:prstGeom prst="ellipse">
              <a:avLst/>
            </a:prstGeom>
            <a:solidFill>
              <a:srgbClr val="599BD5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38"/>
            <p:cNvSpPr txBox="1"/>
            <p:nvPr/>
          </p:nvSpPr>
          <p:spPr>
            <a:xfrm>
              <a:off x="2372312" y="1387329"/>
              <a:ext cx="1790600" cy="179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lang="es-EC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Cliente</a:t>
              </a:r>
              <a:endParaRPr/>
            </a:p>
          </p:txBody>
        </p:sp>
        <p:sp>
          <p:nvSpPr>
            <p:cNvPr id="798" name="Google Shape;798;p38"/>
            <p:cNvSpPr/>
            <p:nvPr/>
          </p:nvSpPr>
          <p:spPr>
            <a:xfrm>
              <a:off x="2634539" y="452"/>
              <a:ext cx="1266146" cy="1266146"/>
            </a:xfrm>
            <a:prstGeom prst="ellipse">
              <a:avLst/>
            </a:prstGeom>
            <a:solidFill>
              <a:srgbClr val="52CBCC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38"/>
            <p:cNvSpPr txBox="1"/>
            <p:nvPr/>
          </p:nvSpPr>
          <p:spPr>
            <a:xfrm>
              <a:off x="2819962" y="185875"/>
              <a:ext cx="895300" cy="8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Feed back</a:t>
              </a:r>
              <a:endParaRPr/>
            </a:p>
          </p:txBody>
        </p:sp>
        <p:sp>
          <p:nvSpPr>
            <p:cNvPr id="800" name="Google Shape;800;p38"/>
            <p:cNvSpPr/>
            <p:nvPr/>
          </p:nvSpPr>
          <p:spPr>
            <a:xfrm>
              <a:off x="4283643" y="1649556"/>
              <a:ext cx="1266146" cy="1266146"/>
            </a:xfrm>
            <a:prstGeom prst="ellipse">
              <a:avLst/>
            </a:prstGeom>
            <a:solidFill>
              <a:srgbClr val="4CC38C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38"/>
            <p:cNvSpPr txBox="1"/>
            <p:nvPr/>
          </p:nvSpPr>
          <p:spPr>
            <a:xfrm>
              <a:off x="4469066" y="1834979"/>
              <a:ext cx="895300" cy="8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Acceso</a:t>
              </a:r>
              <a:endParaRPr/>
            </a:p>
          </p:txBody>
        </p:sp>
        <p:sp>
          <p:nvSpPr>
            <p:cNvPr id="802" name="Google Shape;802;p38"/>
            <p:cNvSpPr/>
            <p:nvPr/>
          </p:nvSpPr>
          <p:spPr>
            <a:xfrm>
              <a:off x="2634539" y="3298660"/>
              <a:ext cx="1266146" cy="1266146"/>
            </a:xfrm>
            <a:prstGeom prst="ellipse">
              <a:avLst/>
            </a:prstGeom>
            <a:solidFill>
              <a:srgbClr val="46BA4E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38"/>
            <p:cNvSpPr txBox="1"/>
            <p:nvPr/>
          </p:nvSpPr>
          <p:spPr>
            <a:xfrm>
              <a:off x="2819962" y="3484083"/>
              <a:ext cx="895300" cy="8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Cooperación</a:t>
              </a:r>
              <a:endParaRPr/>
            </a:p>
          </p:txBody>
        </p:sp>
        <p:sp>
          <p:nvSpPr>
            <p:cNvPr id="804" name="Google Shape;804;p38"/>
            <p:cNvSpPr/>
            <p:nvPr/>
          </p:nvSpPr>
          <p:spPr>
            <a:xfrm>
              <a:off x="985435" y="1649556"/>
              <a:ext cx="1266146" cy="1266146"/>
            </a:xfrm>
            <a:prstGeom prst="ellipse">
              <a:avLst/>
            </a:prstGeom>
            <a:solidFill>
              <a:srgbClr val="6FAB46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38"/>
            <p:cNvSpPr txBox="1"/>
            <p:nvPr/>
          </p:nvSpPr>
          <p:spPr>
            <a:xfrm>
              <a:off x="1170858" y="1834979"/>
              <a:ext cx="895300" cy="8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Comunicación</a:t>
              </a:r>
              <a:endParaRPr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43242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39"/>
          <p:cNvSpPr txBox="1"/>
          <p:nvPr>
            <p:ph type="title"/>
          </p:nvPr>
        </p:nvSpPr>
        <p:spPr>
          <a:xfrm>
            <a:off x="500575" y="434064"/>
            <a:ext cx="1961271" cy="1001575"/>
          </a:xfrm>
          <a:prstGeom prst="rect">
            <a:avLst/>
          </a:prstGeom>
          <a:solidFill>
            <a:srgbClr val="C55A1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Quejas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Quejas orales y escritas en inglés: Frases, expresiones y consejos" id="812" name="Google Shape;812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52956" y="405837"/>
            <a:ext cx="6625287" cy="53598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3" name="Google Shape;813;p39"/>
          <p:cNvGrpSpPr/>
          <p:nvPr/>
        </p:nvGrpSpPr>
        <p:grpSpPr>
          <a:xfrm>
            <a:off x="500575" y="1812711"/>
            <a:ext cx="4193330" cy="3267001"/>
            <a:chOff x="0" y="377072"/>
            <a:chExt cx="4193330" cy="3267001"/>
          </a:xfrm>
        </p:grpSpPr>
        <p:sp>
          <p:nvSpPr>
            <p:cNvPr id="814" name="Google Shape;814;p39"/>
            <p:cNvSpPr/>
            <p:nvPr/>
          </p:nvSpPr>
          <p:spPr>
            <a:xfrm>
              <a:off x="0" y="746072"/>
              <a:ext cx="4193330" cy="630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39"/>
            <p:cNvSpPr/>
            <p:nvPr/>
          </p:nvSpPr>
          <p:spPr>
            <a:xfrm>
              <a:off x="209666" y="377072"/>
              <a:ext cx="2935331" cy="738000"/>
            </a:xfrm>
            <a:prstGeom prst="roundRect">
              <a:avLst>
                <a:gd fmla="val 16667" name="adj"/>
              </a:avLst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39"/>
            <p:cNvSpPr txBox="1"/>
            <p:nvPr/>
          </p:nvSpPr>
          <p:spPr>
            <a:xfrm>
              <a:off x="245692" y="413098"/>
              <a:ext cx="2863279" cy="6659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10925" spcFirstLastPara="1" rIns="1109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lang="es-EC" sz="2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Pasos - resolución</a:t>
              </a:r>
              <a:endParaRPr/>
            </a:p>
          </p:txBody>
        </p:sp>
        <p:sp>
          <p:nvSpPr>
            <p:cNvPr id="817" name="Google Shape;817;p39"/>
            <p:cNvSpPr/>
            <p:nvPr/>
          </p:nvSpPr>
          <p:spPr>
            <a:xfrm>
              <a:off x="0" y="1880073"/>
              <a:ext cx="4193330" cy="630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85B5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39"/>
            <p:cNvSpPr/>
            <p:nvPr/>
          </p:nvSpPr>
          <p:spPr>
            <a:xfrm>
              <a:off x="209666" y="1511073"/>
              <a:ext cx="2935331" cy="738000"/>
            </a:xfrm>
            <a:prstGeom prst="roundRect">
              <a:avLst>
                <a:gd fmla="val 16667" name="adj"/>
              </a:avLst>
            </a:prstGeom>
            <a:solidFill>
              <a:srgbClr val="C85B5B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39"/>
            <p:cNvSpPr txBox="1"/>
            <p:nvPr/>
          </p:nvSpPr>
          <p:spPr>
            <a:xfrm>
              <a:off x="245692" y="1547099"/>
              <a:ext cx="2863279" cy="6659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10925" spcFirstLastPara="1" rIns="1109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lang="es-EC" sz="2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Registro</a:t>
              </a:r>
              <a:endParaRPr/>
            </a:p>
          </p:txBody>
        </p:sp>
        <p:sp>
          <p:nvSpPr>
            <p:cNvPr id="820" name="Google Shape;820;p39"/>
            <p:cNvSpPr/>
            <p:nvPr/>
          </p:nvSpPr>
          <p:spPr>
            <a:xfrm>
              <a:off x="0" y="3014073"/>
              <a:ext cx="4193330" cy="630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FE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39"/>
            <p:cNvSpPr/>
            <p:nvPr/>
          </p:nvSpPr>
          <p:spPr>
            <a:xfrm>
              <a:off x="209666" y="2645073"/>
              <a:ext cx="2935331" cy="738000"/>
            </a:xfrm>
            <a:prstGeom prst="roundRect">
              <a:avLst>
                <a:gd fmla="val 16667" name="adj"/>
              </a:avLst>
            </a:prstGeom>
            <a:solidFill>
              <a:srgbClr val="FE00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39"/>
            <p:cNvSpPr txBox="1"/>
            <p:nvPr/>
          </p:nvSpPr>
          <p:spPr>
            <a:xfrm>
              <a:off x="245692" y="2681099"/>
              <a:ext cx="2863279" cy="6659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10925" spcFirstLastPara="1" rIns="1109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lang="es-EC" sz="2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Acciones correctivas</a:t>
              </a:r>
              <a:endParaRPr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" name="Google Shape;82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43242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40"/>
          <p:cNvSpPr txBox="1"/>
          <p:nvPr>
            <p:ph type="title"/>
          </p:nvPr>
        </p:nvSpPr>
        <p:spPr>
          <a:xfrm>
            <a:off x="500575" y="434064"/>
            <a:ext cx="7602416" cy="1001575"/>
          </a:xfrm>
          <a:prstGeom prst="rect">
            <a:avLst/>
          </a:prstGeom>
          <a:solidFill>
            <a:srgbClr val="548135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procesos no conformes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29" name="Google Shape;829;p40"/>
          <p:cNvGrpSpPr/>
          <p:nvPr/>
        </p:nvGrpSpPr>
        <p:grpSpPr>
          <a:xfrm>
            <a:off x="3016739" y="719666"/>
            <a:ext cx="8128000" cy="5418666"/>
            <a:chOff x="0" y="0"/>
            <a:chExt cx="8128000" cy="5418666"/>
          </a:xfrm>
        </p:grpSpPr>
        <p:sp>
          <p:nvSpPr>
            <p:cNvPr id="830" name="Google Shape;830;p40"/>
            <p:cNvSpPr/>
            <p:nvPr/>
          </p:nvSpPr>
          <p:spPr>
            <a:xfrm>
              <a:off x="0" y="1625600"/>
              <a:ext cx="8128000" cy="2167466"/>
            </a:xfrm>
            <a:prstGeom prst="notchedRightArrow">
              <a:avLst>
                <a:gd fmla="val 50000" name="adj1"/>
                <a:gd fmla="val 50000" name="adj2"/>
              </a:avLst>
            </a:prstGeom>
            <a:solidFill>
              <a:srgbClr val="CFDE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40"/>
            <p:cNvSpPr/>
            <p:nvPr/>
          </p:nvSpPr>
          <p:spPr>
            <a:xfrm>
              <a:off x="3661" y="0"/>
              <a:ext cx="1760934" cy="2167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40"/>
            <p:cNvSpPr txBox="1"/>
            <p:nvPr/>
          </p:nvSpPr>
          <p:spPr>
            <a:xfrm>
              <a:off x="3661" y="0"/>
              <a:ext cx="1760934" cy="2167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184900" lIns="184900" spcFirstLastPara="1" rIns="184900" wrap="square" tIns="184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lang="es-EC" sz="2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Identificar</a:t>
              </a:r>
              <a:endParaRPr/>
            </a:p>
          </p:txBody>
        </p:sp>
        <p:sp>
          <p:nvSpPr>
            <p:cNvPr id="833" name="Google Shape;833;p40"/>
            <p:cNvSpPr/>
            <p:nvPr/>
          </p:nvSpPr>
          <p:spPr>
            <a:xfrm>
              <a:off x="613195" y="2438400"/>
              <a:ext cx="541866" cy="541866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40"/>
            <p:cNvSpPr/>
            <p:nvPr/>
          </p:nvSpPr>
          <p:spPr>
            <a:xfrm>
              <a:off x="1852642" y="3251200"/>
              <a:ext cx="1760934" cy="2167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40"/>
            <p:cNvSpPr txBox="1"/>
            <p:nvPr/>
          </p:nvSpPr>
          <p:spPr>
            <a:xfrm>
              <a:off x="1852642" y="3251200"/>
              <a:ext cx="1760934" cy="2167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84900" lIns="184900" spcFirstLastPara="1" rIns="184900" wrap="square" tIns="184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lang="es-EC" sz="2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Evaluar criticidad</a:t>
              </a:r>
              <a:endParaRPr/>
            </a:p>
          </p:txBody>
        </p:sp>
        <p:sp>
          <p:nvSpPr>
            <p:cNvPr id="836" name="Google Shape;836;p40"/>
            <p:cNvSpPr/>
            <p:nvPr/>
          </p:nvSpPr>
          <p:spPr>
            <a:xfrm>
              <a:off x="2462176" y="2438400"/>
              <a:ext cx="541866" cy="541866"/>
            </a:xfrm>
            <a:prstGeom prst="ellipse">
              <a:avLst/>
            </a:prstGeom>
            <a:solidFill>
              <a:srgbClr val="50C9B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40"/>
            <p:cNvSpPr/>
            <p:nvPr/>
          </p:nvSpPr>
          <p:spPr>
            <a:xfrm>
              <a:off x="3701623" y="0"/>
              <a:ext cx="1760934" cy="2167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40"/>
            <p:cNvSpPr txBox="1"/>
            <p:nvPr/>
          </p:nvSpPr>
          <p:spPr>
            <a:xfrm>
              <a:off x="3701623" y="0"/>
              <a:ext cx="1760934" cy="2167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184900" lIns="184900" spcFirstLastPara="1" rIns="184900" wrap="square" tIns="184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lang="es-EC" sz="2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Toma de acciones</a:t>
              </a:r>
              <a:endParaRPr/>
            </a:p>
          </p:txBody>
        </p:sp>
        <p:sp>
          <p:nvSpPr>
            <p:cNvPr id="839" name="Google Shape;839;p40"/>
            <p:cNvSpPr/>
            <p:nvPr/>
          </p:nvSpPr>
          <p:spPr>
            <a:xfrm>
              <a:off x="4311157" y="2438400"/>
              <a:ext cx="541866" cy="541866"/>
            </a:xfrm>
            <a:prstGeom prst="ellipse">
              <a:avLst/>
            </a:prstGeom>
            <a:solidFill>
              <a:srgbClr val="48BD6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40"/>
            <p:cNvSpPr/>
            <p:nvPr/>
          </p:nvSpPr>
          <p:spPr>
            <a:xfrm>
              <a:off x="5550604" y="3251200"/>
              <a:ext cx="1760934" cy="2167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40"/>
            <p:cNvSpPr txBox="1"/>
            <p:nvPr/>
          </p:nvSpPr>
          <p:spPr>
            <a:xfrm>
              <a:off x="5550604" y="3251200"/>
              <a:ext cx="1760934" cy="2167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84900" lIns="184900" spcFirstLastPara="1" rIns="184900" wrap="square" tIns="184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lang="es-EC" sz="2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Reanudar el trabajo</a:t>
              </a:r>
              <a:endParaRPr/>
            </a:p>
          </p:txBody>
        </p:sp>
        <p:sp>
          <p:nvSpPr>
            <p:cNvPr id="842" name="Google Shape;842;p40"/>
            <p:cNvSpPr/>
            <p:nvPr/>
          </p:nvSpPr>
          <p:spPr>
            <a:xfrm>
              <a:off x="6160138" y="2438400"/>
              <a:ext cx="541866" cy="541866"/>
            </a:xfrm>
            <a:prstGeom prst="ellipse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descr="Rechazar - Iconos gratis de negocio" id="843" name="Google Shape;843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574" y="2117571"/>
            <a:ext cx="2777985" cy="27779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8" name="Google Shape;84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43242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 ciclo PDCA para la mejora continua de la logística" id="849" name="Google Shape;849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58789" y="1324415"/>
            <a:ext cx="9350646" cy="4893505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41"/>
          <p:cNvSpPr txBox="1"/>
          <p:nvPr>
            <p:ph type="title"/>
          </p:nvPr>
        </p:nvSpPr>
        <p:spPr>
          <a:xfrm>
            <a:off x="500575" y="434064"/>
            <a:ext cx="1848730" cy="1001575"/>
          </a:xfrm>
          <a:prstGeom prst="rect">
            <a:avLst/>
          </a:prstGeom>
          <a:solidFill>
            <a:srgbClr val="323F4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Mejora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5" name="Google Shape;855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43242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856" name="Google Shape;856;p42"/>
          <p:cNvSpPr txBox="1"/>
          <p:nvPr>
            <p:ph type="title"/>
          </p:nvPr>
        </p:nvSpPr>
        <p:spPr>
          <a:xfrm>
            <a:off x="500574" y="434064"/>
            <a:ext cx="4423117" cy="1001575"/>
          </a:xfrm>
          <a:prstGeom prst="rect">
            <a:avLst/>
          </a:prstGeom>
          <a:solidFill>
            <a:srgbClr val="F14B2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Acciones correctivas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solver causa raíz de un problema | Identificar causa origen de un problema" id="857" name="Google Shape;857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00665" y="1470719"/>
            <a:ext cx="7160456" cy="4632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" name="Google Shape;86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43242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43"/>
          <p:cNvSpPr txBox="1"/>
          <p:nvPr>
            <p:ph type="title"/>
          </p:nvPr>
        </p:nvSpPr>
        <p:spPr>
          <a:xfrm>
            <a:off x="500574" y="434064"/>
            <a:ext cx="4423117" cy="1001575"/>
          </a:xfrm>
          <a:prstGeom prst="rect">
            <a:avLst/>
          </a:prstGeom>
          <a:solidFill>
            <a:srgbClr val="F14B2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Acciones correctivas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erramientas según la metodología Lean Six Sigma para la toma decisiones -  Izertis" id="864" name="Google Shape;864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38303" y="1601194"/>
            <a:ext cx="8264663" cy="4236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9" name="Google Shape;869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43242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44"/>
          <p:cNvSpPr txBox="1"/>
          <p:nvPr>
            <p:ph type="title"/>
          </p:nvPr>
        </p:nvSpPr>
        <p:spPr>
          <a:xfrm>
            <a:off x="500574" y="434064"/>
            <a:ext cx="4423117" cy="1001575"/>
          </a:xfrm>
          <a:prstGeom prst="rect">
            <a:avLst/>
          </a:prstGeom>
          <a:solidFill>
            <a:srgbClr val="F14B2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Acciones correctivas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1" name="Google Shape;871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71449" y="1869703"/>
            <a:ext cx="7264559" cy="3580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6" name="Google Shape;876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43242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45"/>
          <p:cNvSpPr txBox="1"/>
          <p:nvPr>
            <p:ph type="title"/>
          </p:nvPr>
        </p:nvSpPr>
        <p:spPr>
          <a:xfrm>
            <a:off x="500574" y="434064"/>
            <a:ext cx="4423117" cy="1001575"/>
          </a:xfrm>
          <a:prstGeom prst="rect">
            <a:avLst/>
          </a:prstGeom>
          <a:solidFill>
            <a:srgbClr val="F14B2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Acciones correctivas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eguimiento de un proyecto - Qué es, definición y concepto | 2023 |  Economipedia" id="878" name="Google Shape;878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574" y="1626577"/>
            <a:ext cx="5874141" cy="3916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9" name="Google Shape;879;p45"/>
          <p:cNvGrpSpPr/>
          <p:nvPr/>
        </p:nvGrpSpPr>
        <p:grpSpPr>
          <a:xfrm>
            <a:off x="6735558" y="2881661"/>
            <a:ext cx="4211970" cy="1051823"/>
            <a:chOff x="236285" y="1946810"/>
            <a:chExt cx="4211970" cy="1051823"/>
          </a:xfrm>
        </p:grpSpPr>
        <p:sp>
          <p:nvSpPr>
            <p:cNvPr id="880" name="Google Shape;880;p45"/>
            <p:cNvSpPr/>
            <p:nvPr/>
          </p:nvSpPr>
          <p:spPr>
            <a:xfrm>
              <a:off x="236285" y="1946810"/>
              <a:ext cx="4211970" cy="3829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45"/>
            <p:cNvSpPr txBox="1"/>
            <p:nvPr/>
          </p:nvSpPr>
          <p:spPr>
            <a:xfrm>
              <a:off x="236285" y="1946810"/>
              <a:ext cx="4211970" cy="3829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106675" lIns="106675" spcFirstLastPara="1" rIns="106675" wrap="square" tIns="1066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rPr lang="es-EC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Seguimiento</a:t>
              </a:r>
              <a:endParaRPr/>
            </a:p>
          </p:txBody>
        </p:sp>
        <p:sp>
          <p:nvSpPr>
            <p:cNvPr id="882" name="Google Shape;882;p45"/>
            <p:cNvSpPr/>
            <p:nvPr/>
          </p:nvSpPr>
          <p:spPr>
            <a:xfrm>
              <a:off x="236285" y="2329716"/>
              <a:ext cx="561596" cy="93599"/>
            </a:xfrm>
            <a:prstGeom prst="parallelogram">
              <a:avLst>
                <a:gd fmla="val 140840" name="adj"/>
              </a:avLst>
            </a:prstGeom>
            <a:solidFill>
              <a:schemeClr val="accent2"/>
            </a:solidFill>
            <a:ln cap="flat" cmpd="sng" w="12700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45"/>
            <p:cNvSpPr/>
            <p:nvPr/>
          </p:nvSpPr>
          <p:spPr>
            <a:xfrm>
              <a:off x="830641" y="2329716"/>
              <a:ext cx="561596" cy="93599"/>
            </a:xfrm>
            <a:prstGeom prst="parallelogram">
              <a:avLst>
                <a:gd fmla="val 140840" name="adj"/>
              </a:avLst>
            </a:prstGeom>
            <a:solidFill>
              <a:srgbClr val="E57A3A"/>
            </a:solidFill>
            <a:ln cap="flat" cmpd="sng" w="12700">
              <a:solidFill>
                <a:srgbClr val="E57A3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45"/>
            <p:cNvSpPr/>
            <p:nvPr/>
          </p:nvSpPr>
          <p:spPr>
            <a:xfrm>
              <a:off x="1424997" y="2329716"/>
              <a:ext cx="561596" cy="93599"/>
            </a:xfrm>
            <a:prstGeom prst="parallelogram">
              <a:avLst>
                <a:gd fmla="val 140840" name="adj"/>
              </a:avLst>
            </a:prstGeom>
            <a:solidFill>
              <a:srgbClr val="DE7944"/>
            </a:solidFill>
            <a:ln cap="flat" cmpd="sng" w="12700">
              <a:solidFill>
                <a:srgbClr val="DE794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45"/>
            <p:cNvSpPr/>
            <p:nvPr/>
          </p:nvSpPr>
          <p:spPr>
            <a:xfrm>
              <a:off x="2019353" y="2329716"/>
              <a:ext cx="561596" cy="93599"/>
            </a:xfrm>
            <a:prstGeom prst="parallelogram">
              <a:avLst>
                <a:gd fmla="val 140840" name="adj"/>
              </a:avLst>
            </a:prstGeom>
            <a:solidFill>
              <a:srgbClr val="D8794E"/>
            </a:solidFill>
            <a:ln cap="flat" cmpd="sng" w="12700">
              <a:solidFill>
                <a:srgbClr val="D8794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45"/>
            <p:cNvSpPr/>
            <p:nvPr/>
          </p:nvSpPr>
          <p:spPr>
            <a:xfrm>
              <a:off x="2613709" y="2329716"/>
              <a:ext cx="561596" cy="93599"/>
            </a:xfrm>
            <a:prstGeom prst="parallelogram">
              <a:avLst>
                <a:gd fmla="val 140840" name="adj"/>
              </a:avLst>
            </a:prstGeom>
            <a:solidFill>
              <a:srgbClr val="D27957"/>
            </a:solidFill>
            <a:ln cap="flat" cmpd="sng" w="12700">
              <a:solidFill>
                <a:srgbClr val="D2795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45"/>
            <p:cNvSpPr/>
            <p:nvPr/>
          </p:nvSpPr>
          <p:spPr>
            <a:xfrm>
              <a:off x="3208064" y="2329716"/>
              <a:ext cx="561596" cy="93599"/>
            </a:xfrm>
            <a:prstGeom prst="parallelogram">
              <a:avLst>
                <a:gd fmla="val 140840" name="adj"/>
              </a:avLst>
            </a:prstGeom>
            <a:solidFill>
              <a:srgbClr val="CC7B61"/>
            </a:solidFill>
            <a:ln cap="flat" cmpd="sng" w="12700">
              <a:solidFill>
                <a:srgbClr val="CC7B6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45"/>
            <p:cNvSpPr/>
            <p:nvPr/>
          </p:nvSpPr>
          <p:spPr>
            <a:xfrm>
              <a:off x="3802420" y="2329716"/>
              <a:ext cx="561596" cy="93599"/>
            </a:xfrm>
            <a:prstGeom prst="parallelogram">
              <a:avLst>
                <a:gd fmla="val 140840" name="adj"/>
              </a:avLst>
            </a:prstGeom>
            <a:solidFill>
              <a:srgbClr val="C67D6A"/>
            </a:solidFill>
            <a:ln cap="flat" cmpd="sng" w="12700">
              <a:solidFill>
                <a:srgbClr val="C67D6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45"/>
            <p:cNvSpPr/>
            <p:nvPr/>
          </p:nvSpPr>
          <p:spPr>
            <a:xfrm>
              <a:off x="236285" y="2522128"/>
              <a:ext cx="4211970" cy="3829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45"/>
            <p:cNvSpPr txBox="1"/>
            <p:nvPr/>
          </p:nvSpPr>
          <p:spPr>
            <a:xfrm>
              <a:off x="236285" y="2522128"/>
              <a:ext cx="4211970" cy="3829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106675" lIns="106675" spcFirstLastPara="1" rIns="106675" wrap="square" tIns="1066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rPr lang="es-EC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Auditorías</a:t>
              </a:r>
              <a:endParaRPr/>
            </a:p>
          </p:txBody>
        </p:sp>
        <p:sp>
          <p:nvSpPr>
            <p:cNvPr id="891" name="Google Shape;891;p45"/>
            <p:cNvSpPr/>
            <p:nvPr/>
          </p:nvSpPr>
          <p:spPr>
            <a:xfrm>
              <a:off x="236285" y="2905034"/>
              <a:ext cx="561596" cy="93599"/>
            </a:xfrm>
            <a:prstGeom prst="parallelogram">
              <a:avLst>
                <a:gd fmla="val 140840" name="adj"/>
              </a:avLst>
            </a:prstGeom>
            <a:solidFill>
              <a:srgbClr val="C18173"/>
            </a:solidFill>
            <a:ln cap="flat" cmpd="sng" w="12700">
              <a:solidFill>
                <a:srgbClr val="C1817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45"/>
            <p:cNvSpPr/>
            <p:nvPr/>
          </p:nvSpPr>
          <p:spPr>
            <a:xfrm>
              <a:off x="830641" y="2905034"/>
              <a:ext cx="561596" cy="93599"/>
            </a:xfrm>
            <a:prstGeom prst="parallelogram">
              <a:avLst>
                <a:gd fmla="val 140840" name="adj"/>
              </a:avLst>
            </a:prstGeom>
            <a:solidFill>
              <a:srgbClr val="BC857B"/>
            </a:solidFill>
            <a:ln cap="flat" cmpd="sng" w="12700">
              <a:solidFill>
                <a:srgbClr val="BC857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45"/>
            <p:cNvSpPr/>
            <p:nvPr/>
          </p:nvSpPr>
          <p:spPr>
            <a:xfrm>
              <a:off x="1424997" y="2905034"/>
              <a:ext cx="561596" cy="93599"/>
            </a:xfrm>
            <a:prstGeom prst="parallelogram">
              <a:avLst>
                <a:gd fmla="val 140840" name="adj"/>
              </a:avLst>
            </a:prstGeom>
            <a:solidFill>
              <a:srgbClr val="B68B85"/>
            </a:solidFill>
            <a:ln cap="flat" cmpd="sng" w="12700">
              <a:solidFill>
                <a:srgbClr val="B68B8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45"/>
            <p:cNvSpPr/>
            <p:nvPr/>
          </p:nvSpPr>
          <p:spPr>
            <a:xfrm>
              <a:off x="2019353" y="2905034"/>
              <a:ext cx="561596" cy="93599"/>
            </a:xfrm>
            <a:prstGeom prst="parallelogram">
              <a:avLst>
                <a:gd fmla="val 140840" name="adj"/>
              </a:avLst>
            </a:prstGeom>
            <a:solidFill>
              <a:srgbClr val="B1908D"/>
            </a:solidFill>
            <a:ln cap="flat" cmpd="sng" w="12700">
              <a:solidFill>
                <a:srgbClr val="B1908D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45"/>
            <p:cNvSpPr/>
            <p:nvPr/>
          </p:nvSpPr>
          <p:spPr>
            <a:xfrm>
              <a:off x="2613709" y="2905034"/>
              <a:ext cx="561596" cy="93599"/>
            </a:xfrm>
            <a:prstGeom prst="parallelogram">
              <a:avLst>
                <a:gd fmla="val 140840" name="adj"/>
              </a:avLst>
            </a:prstGeom>
            <a:solidFill>
              <a:srgbClr val="AD9695"/>
            </a:solidFill>
            <a:ln cap="flat" cmpd="sng" w="12700">
              <a:solidFill>
                <a:srgbClr val="AD969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45"/>
            <p:cNvSpPr/>
            <p:nvPr/>
          </p:nvSpPr>
          <p:spPr>
            <a:xfrm>
              <a:off x="3208064" y="2905034"/>
              <a:ext cx="561596" cy="93599"/>
            </a:xfrm>
            <a:prstGeom prst="parallelogram">
              <a:avLst>
                <a:gd fmla="val 140840" name="adj"/>
              </a:avLst>
            </a:prstGeom>
            <a:solidFill>
              <a:srgbClr val="A89D9C"/>
            </a:solidFill>
            <a:ln cap="flat" cmpd="sng" w="12700">
              <a:solidFill>
                <a:srgbClr val="A89D9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45"/>
            <p:cNvSpPr/>
            <p:nvPr/>
          </p:nvSpPr>
          <p:spPr>
            <a:xfrm>
              <a:off x="3802420" y="2905034"/>
              <a:ext cx="561596" cy="93599"/>
            </a:xfrm>
            <a:prstGeom prst="parallelogram">
              <a:avLst>
                <a:gd fmla="val 140840" name="adj"/>
              </a:avLst>
            </a:prstGeom>
            <a:solidFill>
              <a:srgbClr val="A4A4A4"/>
            </a:solidFill>
            <a:ln cap="flat" cmpd="sng" w="12700">
              <a:solidFill>
                <a:srgbClr val="A4A4A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2" name="Google Shape;902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46"/>
          <p:cNvSpPr txBox="1"/>
          <p:nvPr>
            <p:ph type="title"/>
          </p:nvPr>
        </p:nvSpPr>
        <p:spPr>
          <a:xfrm>
            <a:off x="500574" y="434064"/>
            <a:ext cx="5351586" cy="100157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Acciones preventivas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04" name="Google Shape;904;p46"/>
          <p:cNvGrpSpPr/>
          <p:nvPr/>
        </p:nvGrpSpPr>
        <p:grpSpPr>
          <a:xfrm>
            <a:off x="646816" y="1492673"/>
            <a:ext cx="4713321" cy="4448682"/>
            <a:chOff x="1114933" y="57034"/>
            <a:chExt cx="4713321" cy="4448682"/>
          </a:xfrm>
        </p:grpSpPr>
        <p:sp>
          <p:nvSpPr>
            <p:cNvPr id="905" name="Google Shape;905;p46"/>
            <p:cNvSpPr/>
            <p:nvPr/>
          </p:nvSpPr>
          <p:spPr>
            <a:xfrm>
              <a:off x="2102768" y="57034"/>
              <a:ext cx="2737650" cy="2737650"/>
            </a:xfrm>
            <a:prstGeom prst="ellipse">
              <a:avLst/>
            </a:prstGeom>
            <a:solidFill>
              <a:srgbClr val="599BD5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46"/>
            <p:cNvSpPr txBox="1"/>
            <p:nvPr/>
          </p:nvSpPr>
          <p:spPr>
            <a:xfrm>
              <a:off x="2467788" y="536123"/>
              <a:ext cx="2007610" cy="1231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Proactiva</a:t>
              </a:r>
              <a:endParaRPr/>
            </a:p>
          </p:txBody>
        </p:sp>
        <p:sp>
          <p:nvSpPr>
            <p:cNvPr id="907" name="Google Shape;907;p46"/>
            <p:cNvSpPr/>
            <p:nvPr/>
          </p:nvSpPr>
          <p:spPr>
            <a:xfrm>
              <a:off x="3090604" y="1768066"/>
              <a:ext cx="2737650" cy="2737650"/>
            </a:xfrm>
            <a:prstGeom prst="ellipse">
              <a:avLst/>
            </a:prstGeom>
            <a:solidFill>
              <a:srgbClr val="4CC38C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46"/>
            <p:cNvSpPr txBox="1"/>
            <p:nvPr/>
          </p:nvSpPr>
          <p:spPr>
            <a:xfrm>
              <a:off x="3927869" y="2475292"/>
              <a:ext cx="1642590" cy="15057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Identificación</a:t>
              </a:r>
              <a:endParaRPr/>
            </a:p>
          </p:txBody>
        </p:sp>
        <p:sp>
          <p:nvSpPr>
            <p:cNvPr id="909" name="Google Shape;909;p46"/>
            <p:cNvSpPr/>
            <p:nvPr/>
          </p:nvSpPr>
          <p:spPr>
            <a:xfrm>
              <a:off x="1114933" y="1768066"/>
              <a:ext cx="2737650" cy="2737650"/>
            </a:xfrm>
            <a:prstGeom prst="ellipse">
              <a:avLst/>
            </a:prstGeom>
            <a:solidFill>
              <a:srgbClr val="6FAB46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46"/>
            <p:cNvSpPr txBox="1"/>
            <p:nvPr/>
          </p:nvSpPr>
          <p:spPr>
            <a:xfrm>
              <a:off x="1372728" y="2475292"/>
              <a:ext cx="1642590" cy="15057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Tendencias</a:t>
              </a:r>
              <a:endParaRPr/>
            </a:p>
          </p:txBody>
        </p:sp>
      </p:grpSp>
      <p:pic>
        <p:nvPicPr>
          <p:cNvPr descr="Curso - taller de acciones correctivas -acciones preventivas | Curso -  taller de capacitacion para eliminar las no conformidades en estándares de  produccion - manufactura - calidad" id="911" name="Google Shape;911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09360" y="1628511"/>
            <a:ext cx="4037512" cy="4090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6" name="Google Shape;91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917" name="Google Shape;917;p47"/>
          <p:cNvSpPr txBox="1"/>
          <p:nvPr>
            <p:ph type="title"/>
          </p:nvPr>
        </p:nvSpPr>
        <p:spPr>
          <a:xfrm>
            <a:off x="500574" y="434064"/>
            <a:ext cx="4855197" cy="1001575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18" name="Google Shape;918;p47"/>
          <p:cNvGrpSpPr/>
          <p:nvPr/>
        </p:nvGrpSpPr>
        <p:grpSpPr>
          <a:xfrm>
            <a:off x="5841028" y="1039505"/>
            <a:ext cx="5372228" cy="5185992"/>
            <a:chOff x="1152914" y="1130"/>
            <a:chExt cx="5372228" cy="5185992"/>
          </a:xfrm>
        </p:grpSpPr>
        <p:sp>
          <p:nvSpPr>
            <p:cNvPr id="919" name="Google Shape;919;p47"/>
            <p:cNvSpPr/>
            <p:nvPr/>
          </p:nvSpPr>
          <p:spPr>
            <a:xfrm>
              <a:off x="3055476" y="1130"/>
              <a:ext cx="1567103" cy="1567103"/>
            </a:xfrm>
            <a:prstGeom prst="ellipse">
              <a:avLst/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47"/>
            <p:cNvSpPr txBox="1"/>
            <p:nvPr/>
          </p:nvSpPr>
          <p:spPr>
            <a:xfrm>
              <a:off x="3284973" y="230627"/>
              <a:ext cx="1108109" cy="11081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" lIns="19050" spcFirstLastPara="1" rIns="19050" wrap="square" tIns="1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Identificados</a:t>
              </a:r>
              <a:endParaRPr/>
            </a:p>
          </p:txBody>
        </p:sp>
        <p:sp>
          <p:nvSpPr>
            <p:cNvPr id="921" name="Google Shape;921;p47"/>
            <p:cNvSpPr/>
            <p:nvPr/>
          </p:nvSpPr>
          <p:spPr>
            <a:xfrm rot="2160000">
              <a:off x="4572871" y="1204461"/>
              <a:ext cx="415834" cy="528897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47"/>
            <p:cNvSpPr txBox="1"/>
            <p:nvPr/>
          </p:nvSpPr>
          <p:spPr>
            <a:xfrm rot="2160000">
              <a:off x="4584784" y="1273577"/>
              <a:ext cx="291084" cy="3173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3" name="Google Shape;923;p47"/>
            <p:cNvSpPr/>
            <p:nvPr/>
          </p:nvSpPr>
          <p:spPr>
            <a:xfrm>
              <a:off x="4958039" y="1383422"/>
              <a:ext cx="1567103" cy="1567103"/>
            </a:xfrm>
            <a:prstGeom prst="ellipse">
              <a:avLst/>
            </a:prstGeom>
            <a:solidFill>
              <a:srgbClr val="B3828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47"/>
            <p:cNvSpPr txBox="1"/>
            <p:nvPr/>
          </p:nvSpPr>
          <p:spPr>
            <a:xfrm>
              <a:off x="5187536" y="1612919"/>
              <a:ext cx="1108109" cy="11081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" lIns="19050" spcFirstLastPara="1" rIns="19050" wrap="square" tIns="1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Recopilados</a:t>
              </a:r>
              <a:endParaRPr/>
            </a:p>
          </p:txBody>
        </p:sp>
        <p:sp>
          <p:nvSpPr>
            <p:cNvPr id="925" name="Google Shape;925;p47"/>
            <p:cNvSpPr/>
            <p:nvPr/>
          </p:nvSpPr>
          <p:spPr>
            <a:xfrm rot="6480000">
              <a:off x="5173953" y="3009631"/>
              <a:ext cx="415834" cy="528897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B38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47"/>
            <p:cNvSpPr txBox="1"/>
            <p:nvPr/>
          </p:nvSpPr>
          <p:spPr>
            <a:xfrm rot="-4320000">
              <a:off x="5255603" y="3056088"/>
              <a:ext cx="291084" cy="3173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7" name="Google Shape;927;p47"/>
            <p:cNvSpPr/>
            <p:nvPr/>
          </p:nvSpPr>
          <p:spPr>
            <a:xfrm>
              <a:off x="4231325" y="3620019"/>
              <a:ext cx="1567103" cy="1567103"/>
            </a:xfrm>
            <a:prstGeom prst="ellipse">
              <a:avLst/>
            </a:prstGeom>
            <a:solidFill>
              <a:srgbClr val="C85B5B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47"/>
            <p:cNvSpPr txBox="1"/>
            <p:nvPr/>
          </p:nvSpPr>
          <p:spPr>
            <a:xfrm>
              <a:off x="4460822" y="3849516"/>
              <a:ext cx="1108109" cy="11081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" lIns="19050" spcFirstLastPara="1" rIns="19050" wrap="square" tIns="1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Codificados</a:t>
              </a:r>
              <a:endParaRPr/>
            </a:p>
          </p:txBody>
        </p:sp>
        <p:sp>
          <p:nvSpPr>
            <p:cNvPr id="929" name="Google Shape;929;p47"/>
            <p:cNvSpPr/>
            <p:nvPr/>
          </p:nvSpPr>
          <p:spPr>
            <a:xfrm rot="10800000">
              <a:off x="3642880" y="4139122"/>
              <a:ext cx="415834" cy="528897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C85B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47"/>
            <p:cNvSpPr txBox="1"/>
            <p:nvPr/>
          </p:nvSpPr>
          <p:spPr>
            <a:xfrm>
              <a:off x="3767630" y="4244901"/>
              <a:ext cx="291084" cy="3173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1" name="Google Shape;931;p47"/>
            <p:cNvSpPr/>
            <p:nvPr/>
          </p:nvSpPr>
          <p:spPr>
            <a:xfrm>
              <a:off x="1879628" y="3620019"/>
              <a:ext cx="1567103" cy="1567103"/>
            </a:xfrm>
            <a:prstGeom prst="ellipse">
              <a:avLst/>
            </a:prstGeom>
            <a:solidFill>
              <a:srgbClr val="E02F2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47"/>
            <p:cNvSpPr txBox="1"/>
            <p:nvPr/>
          </p:nvSpPr>
          <p:spPr>
            <a:xfrm>
              <a:off x="2109125" y="3849516"/>
              <a:ext cx="1108109" cy="11081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" lIns="19050" spcFirstLastPara="1" rIns="19050" wrap="square" tIns="1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Almacenados</a:t>
              </a:r>
              <a:endParaRPr/>
            </a:p>
          </p:txBody>
        </p:sp>
        <p:sp>
          <p:nvSpPr>
            <p:cNvPr id="933" name="Google Shape;933;p47"/>
            <p:cNvSpPr/>
            <p:nvPr/>
          </p:nvSpPr>
          <p:spPr>
            <a:xfrm rot="-6480000">
              <a:off x="2095542" y="3032017"/>
              <a:ext cx="415834" cy="528897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E02F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47"/>
            <p:cNvSpPr txBox="1"/>
            <p:nvPr/>
          </p:nvSpPr>
          <p:spPr>
            <a:xfrm rot="4320000">
              <a:off x="2177192" y="3197118"/>
              <a:ext cx="291084" cy="3173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5" name="Google Shape;935;p47"/>
            <p:cNvSpPr/>
            <p:nvPr/>
          </p:nvSpPr>
          <p:spPr>
            <a:xfrm>
              <a:off x="1152914" y="1383422"/>
              <a:ext cx="1567103" cy="1567103"/>
            </a:xfrm>
            <a:prstGeom prst="ellipse">
              <a:avLst/>
            </a:prstGeom>
            <a:solidFill>
              <a:srgbClr val="FE00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47"/>
            <p:cNvSpPr txBox="1"/>
            <p:nvPr/>
          </p:nvSpPr>
          <p:spPr>
            <a:xfrm>
              <a:off x="1382411" y="1612919"/>
              <a:ext cx="1108109" cy="11081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" lIns="19050" spcFirstLastPara="1" rIns="19050" wrap="square" tIns="1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s-EC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Disponibles</a:t>
              </a:r>
              <a:endParaRPr/>
            </a:p>
          </p:txBody>
        </p:sp>
        <p:sp>
          <p:nvSpPr>
            <p:cNvPr id="937" name="Google Shape;937;p47"/>
            <p:cNvSpPr/>
            <p:nvPr/>
          </p:nvSpPr>
          <p:spPr>
            <a:xfrm rot="-2160000">
              <a:off x="2670308" y="1218297"/>
              <a:ext cx="415834" cy="528897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E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47"/>
            <p:cNvSpPr txBox="1"/>
            <p:nvPr/>
          </p:nvSpPr>
          <p:spPr>
            <a:xfrm rot="-2160000">
              <a:off x="2682221" y="1360739"/>
              <a:ext cx="291084" cy="3173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ARCHIVOSAGIL: Registros y documentos de archivo" id="939" name="Google Shape;939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574" y="2147019"/>
            <a:ext cx="4790744" cy="3542581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47"/>
          <p:cNvSpPr txBox="1"/>
          <p:nvPr/>
        </p:nvSpPr>
        <p:spPr>
          <a:xfrm>
            <a:off x="7377564" y="3271978"/>
            <a:ext cx="229915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Legibles</a:t>
            </a:r>
            <a:endParaRPr/>
          </a:p>
          <a:p>
            <a:pPr indent="-28575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Soporte indiferente</a:t>
            </a:r>
            <a:endParaRPr/>
          </a:p>
          <a:p>
            <a:pPr indent="-28575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Confidencial</a:t>
            </a:r>
            <a:endParaRPr/>
          </a:p>
          <a:p>
            <a:pPr indent="-28575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modificación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5" name="Google Shape;945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946" name="Google Shape;946;p48"/>
          <p:cNvSpPr txBox="1"/>
          <p:nvPr>
            <p:ph type="title"/>
          </p:nvPr>
        </p:nvSpPr>
        <p:spPr>
          <a:xfrm>
            <a:off x="500574" y="434064"/>
            <a:ext cx="4855197" cy="1001575"/>
          </a:xfrm>
          <a:prstGeom prst="rect">
            <a:avLst/>
          </a:prstGeom>
          <a:solidFill>
            <a:srgbClr val="7F6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de registros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47" name="Google Shape;947;p48"/>
          <p:cNvGrpSpPr/>
          <p:nvPr/>
        </p:nvGrpSpPr>
        <p:grpSpPr>
          <a:xfrm>
            <a:off x="501119" y="1881447"/>
            <a:ext cx="5858883" cy="4131298"/>
            <a:chOff x="545" y="11744"/>
            <a:chExt cx="5858883" cy="4131298"/>
          </a:xfrm>
        </p:grpSpPr>
        <p:sp>
          <p:nvSpPr>
            <p:cNvPr id="948" name="Google Shape;948;p48"/>
            <p:cNvSpPr/>
            <p:nvPr/>
          </p:nvSpPr>
          <p:spPr>
            <a:xfrm>
              <a:off x="2005210" y="2293488"/>
              <a:ext cx="1849554" cy="1849554"/>
            </a:xfrm>
            <a:prstGeom prst="ellipse">
              <a:avLst/>
            </a:prstGeom>
            <a:solidFill>
              <a:schemeClr val="accent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48"/>
            <p:cNvSpPr txBox="1"/>
            <p:nvPr/>
          </p:nvSpPr>
          <p:spPr>
            <a:xfrm>
              <a:off x="2276071" y="2564349"/>
              <a:ext cx="1307832" cy="1307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25" lIns="17125" spcFirstLastPara="1" rIns="17125" wrap="square" tIns="17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Registros técnicos</a:t>
              </a:r>
              <a:endParaRPr/>
            </a:p>
          </p:txBody>
        </p:sp>
        <p:sp>
          <p:nvSpPr>
            <p:cNvPr id="950" name="Google Shape;950;p48"/>
            <p:cNvSpPr/>
            <p:nvPr/>
          </p:nvSpPr>
          <p:spPr>
            <a:xfrm rot="-8700000">
              <a:off x="744164" y="1946555"/>
              <a:ext cx="1492073" cy="527123"/>
            </a:xfrm>
            <a:prstGeom prst="leftArrow">
              <a:avLst>
                <a:gd fmla="val 60000" name="adj1"/>
                <a:gd fmla="val 50000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48"/>
            <p:cNvSpPr/>
            <p:nvPr/>
          </p:nvSpPr>
          <p:spPr>
            <a:xfrm>
              <a:off x="545" y="1079377"/>
              <a:ext cx="1757076" cy="1405661"/>
            </a:xfrm>
            <a:prstGeom prst="roundRect">
              <a:avLst>
                <a:gd fmla="val 10000" name="adj"/>
              </a:avLst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48"/>
            <p:cNvSpPr txBox="1"/>
            <p:nvPr/>
          </p:nvSpPr>
          <p:spPr>
            <a:xfrm>
              <a:off x="41715" y="1120547"/>
              <a:ext cx="1674736" cy="13233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1425" lIns="51425" spcFirstLastPara="1" rIns="51425" wrap="square" tIns="5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Calibración</a:t>
              </a:r>
              <a:endParaRPr/>
            </a:p>
          </p:txBody>
        </p:sp>
        <p:sp>
          <p:nvSpPr>
            <p:cNvPr id="953" name="Google Shape;953;p48"/>
            <p:cNvSpPr/>
            <p:nvPr/>
          </p:nvSpPr>
          <p:spPr>
            <a:xfrm rot="-5400000">
              <a:off x="2183950" y="1197050"/>
              <a:ext cx="1492073" cy="527123"/>
            </a:xfrm>
            <a:prstGeom prst="leftArrow">
              <a:avLst>
                <a:gd fmla="val 60000" name="adj1"/>
                <a:gd fmla="val 50000" name="adj2"/>
              </a:avLst>
            </a:prstGeom>
            <a:solidFill>
              <a:srgbClr val="C85B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48"/>
            <p:cNvSpPr/>
            <p:nvPr/>
          </p:nvSpPr>
          <p:spPr>
            <a:xfrm>
              <a:off x="2051449" y="11744"/>
              <a:ext cx="1757076" cy="1405661"/>
            </a:xfrm>
            <a:prstGeom prst="roundRect">
              <a:avLst>
                <a:gd fmla="val 10000" name="adj"/>
              </a:avLst>
            </a:prstGeom>
            <a:solidFill>
              <a:srgbClr val="C85B5B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48"/>
            <p:cNvSpPr txBox="1"/>
            <p:nvPr/>
          </p:nvSpPr>
          <p:spPr>
            <a:xfrm>
              <a:off x="2092619" y="52914"/>
              <a:ext cx="1674736" cy="13233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1425" lIns="51425" spcFirstLastPara="1" rIns="51425" wrap="square" tIns="5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Personal</a:t>
              </a:r>
              <a:endParaRPr/>
            </a:p>
          </p:txBody>
        </p:sp>
        <p:sp>
          <p:nvSpPr>
            <p:cNvPr id="956" name="Google Shape;956;p48"/>
            <p:cNvSpPr/>
            <p:nvPr/>
          </p:nvSpPr>
          <p:spPr>
            <a:xfrm rot="-2100000">
              <a:off x="3623736" y="1946555"/>
              <a:ext cx="1492073" cy="527123"/>
            </a:xfrm>
            <a:prstGeom prst="leftArrow">
              <a:avLst>
                <a:gd fmla="val 60000" name="adj1"/>
                <a:gd fmla="val 50000" name="adj2"/>
              </a:avLst>
            </a:prstGeom>
            <a:solidFill>
              <a:srgbClr val="FE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48"/>
            <p:cNvSpPr/>
            <p:nvPr/>
          </p:nvSpPr>
          <p:spPr>
            <a:xfrm>
              <a:off x="4102352" y="1079377"/>
              <a:ext cx="1757076" cy="1405661"/>
            </a:xfrm>
            <a:prstGeom prst="roundRect">
              <a:avLst>
                <a:gd fmla="val 10000" name="adj"/>
              </a:avLst>
            </a:prstGeom>
            <a:solidFill>
              <a:srgbClr val="FE00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48"/>
            <p:cNvSpPr txBox="1"/>
            <p:nvPr/>
          </p:nvSpPr>
          <p:spPr>
            <a:xfrm>
              <a:off x="4143522" y="1120547"/>
              <a:ext cx="1674736" cy="13233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1425" lIns="51425" spcFirstLastPara="1" rIns="51425" wrap="square" tIns="5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Ensayo</a:t>
              </a:r>
              <a:endParaRPr/>
            </a:p>
          </p:txBody>
        </p:sp>
      </p:grpSp>
      <p:sp>
        <p:nvSpPr>
          <p:cNvPr id="959" name="Google Shape;959;p48"/>
          <p:cNvSpPr/>
          <p:nvPr/>
        </p:nvSpPr>
        <p:spPr>
          <a:xfrm>
            <a:off x="6555545" y="3429000"/>
            <a:ext cx="998806" cy="706902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7F6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0" name="Google Shape;960;p48"/>
          <p:cNvSpPr/>
          <p:nvPr/>
        </p:nvSpPr>
        <p:spPr>
          <a:xfrm>
            <a:off x="7693076" y="3320786"/>
            <a:ext cx="362310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C" sz="5400" cap="none">
                <a:solidFill>
                  <a:srgbClr val="7F6000"/>
                </a:solidFill>
                <a:latin typeface="Calibri"/>
                <a:ea typeface="Calibri"/>
                <a:cs typeface="Calibri"/>
                <a:sym typeface="Calibri"/>
              </a:rPr>
              <a:t>REPETICIÓN</a:t>
            </a:r>
            <a:endParaRPr/>
          </a:p>
        </p:txBody>
      </p:sp>
      <p:sp>
        <p:nvSpPr>
          <p:cNvPr id="961" name="Google Shape;961;p48"/>
          <p:cNvSpPr txBox="1"/>
          <p:nvPr/>
        </p:nvSpPr>
        <p:spPr>
          <a:xfrm>
            <a:off x="4473526" y="4904726"/>
            <a:ext cx="544161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rgbClr val="7F6000"/>
                </a:solidFill>
                <a:latin typeface="Calibri"/>
                <a:ea typeface="Calibri"/>
                <a:cs typeface="Calibri"/>
                <a:sym typeface="Calibri"/>
              </a:rPr>
              <a:t>Recopilación de documentos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rgbClr val="7F6000"/>
                </a:solidFill>
                <a:latin typeface="Calibri"/>
                <a:ea typeface="Calibri"/>
                <a:cs typeface="Calibri"/>
                <a:sym typeface="Calibri"/>
              </a:rPr>
              <a:t>Demuestren cumplimiento de especificaciones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rgbClr val="7F6000"/>
                </a:solidFill>
                <a:latin typeface="Calibri"/>
                <a:ea typeface="Calibri"/>
                <a:cs typeface="Calibri"/>
                <a:sym typeface="Calibri"/>
              </a:rPr>
              <a:t>Errores tachados no borrados, correcto al margen, firma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49"/>
          <p:cNvSpPr txBox="1"/>
          <p:nvPr>
            <p:ph type="title"/>
          </p:nvPr>
        </p:nvSpPr>
        <p:spPr>
          <a:xfrm>
            <a:off x="500574" y="434064"/>
            <a:ext cx="4855197" cy="1001575"/>
          </a:xfrm>
          <a:prstGeom prst="rect">
            <a:avLst/>
          </a:prstGeom>
          <a:solidFill>
            <a:srgbClr val="323F4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Auditorías internas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68" name="Google Shape;968;p49"/>
          <p:cNvGrpSpPr/>
          <p:nvPr/>
        </p:nvGrpSpPr>
        <p:grpSpPr>
          <a:xfrm>
            <a:off x="2035968" y="2012572"/>
            <a:ext cx="8120063" cy="2832853"/>
            <a:chOff x="3968" y="1292906"/>
            <a:chExt cx="8120063" cy="2832853"/>
          </a:xfrm>
        </p:grpSpPr>
        <p:sp>
          <p:nvSpPr>
            <p:cNvPr id="969" name="Google Shape;969;p49"/>
            <p:cNvSpPr/>
            <p:nvPr/>
          </p:nvSpPr>
          <p:spPr>
            <a:xfrm>
              <a:off x="161131" y="1463165"/>
              <a:ext cx="3771900" cy="1178718"/>
            </a:xfrm>
            <a:prstGeom prst="rect">
              <a:avLst/>
            </a:prstGeom>
            <a:solidFill>
              <a:schemeClr val="lt2">
                <a:alpha val="40000"/>
              </a:schemeClr>
            </a:solidFill>
            <a:ln cap="flat" cmpd="sng" w="9525">
              <a:solidFill>
                <a:schemeClr val="dk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49"/>
            <p:cNvSpPr txBox="1"/>
            <p:nvPr/>
          </p:nvSpPr>
          <p:spPr>
            <a:xfrm>
              <a:off x="161131" y="1463165"/>
              <a:ext cx="3771900" cy="1178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5725" lIns="798375" spcFirstLastPara="1" rIns="125725" wrap="square" tIns="1257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s-EC" sz="3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Cronograma</a:t>
              </a:r>
              <a:endParaRPr/>
            </a:p>
          </p:txBody>
        </p:sp>
        <p:sp>
          <p:nvSpPr>
            <p:cNvPr id="971" name="Google Shape;971;p49"/>
            <p:cNvSpPr/>
            <p:nvPr/>
          </p:nvSpPr>
          <p:spPr>
            <a:xfrm>
              <a:off x="3968" y="1292906"/>
              <a:ext cx="825103" cy="1237654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-24998" r="-24998" t="0"/>
              </a:stretch>
            </a:blipFill>
            <a:ln cap="flat" cmpd="sng" w="127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49"/>
            <p:cNvSpPr/>
            <p:nvPr/>
          </p:nvSpPr>
          <p:spPr>
            <a:xfrm>
              <a:off x="4352131" y="1463165"/>
              <a:ext cx="3771900" cy="1178718"/>
            </a:xfrm>
            <a:prstGeom prst="rect">
              <a:avLst/>
            </a:prstGeom>
            <a:solidFill>
              <a:schemeClr val="lt2">
                <a:alpha val="40000"/>
              </a:schemeClr>
            </a:solidFill>
            <a:ln cap="flat" cmpd="sng" w="9525">
              <a:solidFill>
                <a:schemeClr val="dk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49"/>
            <p:cNvSpPr txBox="1"/>
            <p:nvPr/>
          </p:nvSpPr>
          <p:spPr>
            <a:xfrm>
              <a:off x="4352131" y="1463165"/>
              <a:ext cx="3771900" cy="1178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5725" lIns="798375" spcFirstLastPara="1" rIns="125725" wrap="square" tIns="1257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s-EC" sz="3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Procedimiento</a:t>
              </a:r>
              <a:endParaRPr/>
            </a:p>
          </p:txBody>
        </p:sp>
        <p:sp>
          <p:nvSpPr>
            <p:cNvPr id="974" name="Google Shape;974;p49"/>
            <p:cNvSpPr/>
            <p:nvPr/>
          </p:nvSpPr>
          <p:spPr>
            <a:xfrm>
              <a:off x="4194968" y="1292906"/>
              <a:ext cx="825103" cy="1237654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-24998" r="-24998" t="0"/>
              </a:stretch>
            </a:blipFill>
            <a:ln cap="flat" cmpd="sng" w="127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49"/>
            <p:cNvSpPr/>
            <p:nvPr/>
          </p:nvSpPr>
          <p:spPr>
            <a:xfrm>
              <a:off x="161131" y="2947041"/>
              <a:ext cx="3771900" cy="1178718"/>
            </a:xfrm>
            <a:prstGeom prst="rect">
              <a:avLst/>
            </a:prstGeom>
            <a:solidFill>
              <a:schemeClr val="lt2">
                <a:alpha val="40000"/>
              </a:schemeClr>
            </a:solidFill>
            <a:ln cap="flat" cmpd="sng" w="9525">
              <a:solidFill>
                <a:schemeClr val="dk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49"/>
            <p:cNvSpPr txBox="1"/>
            <p:nvPr/>
          </p:nvSpPr>
          <p:spPr>
            <a:xfrm>
              <a:off x="161131" y="2947041"/>
              <a:ext cx="3771900" cy="1178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5725" lIns="798375" spcFirstLastPara="1" rIns="125725" wrap="square" tIns="1257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s-EC" sz="3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Responsable calidad</a:t>
              </a:r>
              <a:endParaRPr/>
            </a:p>
          </p:txBody>
        </p:sp>
        <p:sp>
          <p:nvSpPr>
            <p:cNvPr id="977" name="Google Shape;977;p49"/>
            <p:cNvSpPr/>
            <p:nvPr/>
          </p:nvSpPr>
          <p:spPr>
            <a:xfrm>
              <a:off x="3968" y="2776782"/>
              <a:ext cx="825103" cy="1237654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-24998" r="-24998" t="0"/>
              </a:stretch>
            </a:blipFill>
            <a:ln cap="flat" cmpd="sng" w="127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49"/>
            <p:cNvSpPr/>
            <p:nvPr/>
          </p:nvSpPr>
          <p:spPr>
            <a:xfrm>
              <a:off x="4352131" y="2947041"/>
              <a:ext cx="3771900" cy="1178718"/>
            </a:xfrm>
            <a:prstGeom prst="rect">
              <a:avLst/>
            </a:prstGeom>
            <a:solidFill>
              <a:schemeClr val="lt2">
                <a:alpha val="40000"/>
              </a:schemeClr>
            </a:solidFill>
            <a:ln cap="flat" cmpd="sng" w="9525">
              <a:solidFill>
                <a:schemeClr val="dk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49"/>
            <p:cNvSpPr txBox="1"/>
            <p:nvPr/>
          </p:nvSpPr>
          <p:spPr>
            <a:xfrm>
              <a:off x="4352131" y="2947041"/>
              <a:ext cx="3771900" cy="1178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5725" lIns="798375" spcFirstLastPara="1" rIns="125725" wrap="square" tIns="1257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s-EC" sz="3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Ciclo debe durar 1 año</a:t>
              </a:r>
              <a:endParaRPr/>
            </a:p>
          </p:txBody>
        </p:sp>
        <p:sp>
          <p:nvSpPr>
            <p:cNvPr id="980" name="Google Shape;980;p49"/>
            <p:cNvSpPr/>
            <p:nvPr/>
          </p:nvSpPr>
          <p:spPr>
            <a:xfrm>
              <a:off x="4194968" y="2776782"/>
              <a:ext cx="825103" cy="1237654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-24998" r="-24998" t="0"/>
              </a:stretch>
            </a:blipFill>
            <a:ln cap="flat" cmpd="sng" w="127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5" name="Google Shape;985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986" name="Google Shape;986;p50"/>
          <p:cNvSpPr txBox="1"/>
          <p:nvPr>
            <p:ph type="title"/>
          </p:nvPr>
        </p:nvSpPr>
        <p:spPr>
          <a:xfrm>
            <a:off x="500574" y="434064"/>
            <a:ext cx="4855197" cy="1001575"/>
          </a:xfrm>
          <a:prstGeom prst="rect">
            <a:avLst/>
          </a:prstGeom>
          <a:solidFill>
            <a:srgbClr val="323F4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Auditorías internas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87" name="Google Shape;987;p50"/>
          <p:cNvGrpSpPr/>
          <p:nvPr/>
        </p:nvGrpSpPr>
        <p:grpSpPr>
          <a:xfrm>
            <a:off x="2036686" y="2194560"/>
            <a:ext cx="8118626" cy="3273638"/>
            <a:chOff x="4686" y="0"/>
            <a:chExt cx="8118626" cy="3273638"/>
          </a:xfrm>
        </p:grpSpPr>
        <p:sp>
          <p:nvSpPr>
            <p:cNvPr id="988" name="Google Shape;988;p50"/>
            <p:cNvSpPr/>
            <p:nvPr/>
          </p:nvSpPr>
          <p:spPr>
            <a:xfrm>
              <a:off x="4686" y="0"/>
              <a:ext cx="628538" cy="628538"/>
            </a:xfrm>
            <a:prstGeom prst="ellipse">
              <a:avLst/>
            </a:prstGeom>
            <a:solidFill>
              <a:srgbClr val="CDCF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50"/>
            <p:cNvSpPr/>
            <p:nvPr/>
          </p:nvSpPr>
          <p:spPr>
            <a:xfrm>
              <a:off x="67540" y="62853"/>
              <a:ext cx="502831" cy="502831"/>
            </a:xfrm>
            <a:prstGeom prst="chord">
              <a:avLst>
                <a:gd fmla="val 1168272" name="adj1"/>
                <a:gd fmla="val 9631728" name="adj2"/>
              </a:avLst>
            </a:prstGeom>
            <a:solidFill>
              <a:schemeClr val="dk2"/>
            </a:solidFill>
            <a:ln cap="flat" cmpd="sng" w="12700">
              <a:solidFill>
                <a:schemeClr val="dk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50"/>
            <p:cNvSpPr/>
            <p:nvPr/>
          </p:nvSpPr>
          <p:spPr>
            <a:xfrm>
              <a:off x="764171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50"/>
            <p:cNvSpPr txBox="1"/>
            <p:nvPr/>
          </p:nvSpPr>
          <p:spPr>
            <a:xfrm>
              <a:off x="764171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Duda sistema</a:t>
              </a:r>
              <a:endParaRPr/>
            </a:p>
          </p:txBody>
        </p:sp>
        <p:sp>
          <p:nvSpPr>
            <p:cNvPr id="992" name="Google Shape;992;p50"/>
            <p:cNvSpPr/>
            <p:nvPr/>
          </p:nvSpPr>
          <p:spPr>
            <a:xfrm>
              <a:off x="764171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50"/>
            <p:cNvSpPr txBox="1"/>
            <p:nvPr/>
          </p:nvSpPr>
          <p:spPr>
            <a:xfrm>
              <a:off x="764171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HALLAZGOS</a:t>
              </a:r>
              <a:endParaRPr/>
            </a:p>
          </p:txBody>
        </p:sp>
        <p:sp>
          <p:nvSpPr>
            <p:cNvPr id="994" name="Google Shape;994;p50"/>
            <p:cNvSpPr/>
            <p:nvPr/>
          </p:nvSpPr>
          <p:spPr>
            <a:xfrm>
              <a:off x="2754544" y="0"/>
              <a:ext cx="628538" cy="628538"/>
            </a:xfrm>
            <a:prstGeom prst="ellipse">
              <a:avLst/>
            </a:prstGeom>
            <a:solidFill>
              <a:srgbClr val="CDCF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50"/>
            <p:cNvSpPr/>
            <p:nvPr/>
          </p:nvSpPr>
          <p:spPr>
            <a:xfrm>
              <a:off x="2817398" y="62853"/>
              <a:ext cx="502831" cy="502831"/>
            </a:xfrm>
            <a:prstGeom prst="chord">
              <a:avLst>
                <a:gd fmla="val 20431728" name="adj1"/>
                <a:gd fmla="val 11968272" name="adj2"/>
              </a:avLst>
            </a:prstGeom>
            <a:solidFill>
              <a:schemeClr val="dk2"/>
            </a:solidFill>
            <a:ln cap="flat" cmpd="sng" w="12700">
              <a:solidFill>
                <a:schemeClr val="dk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50"/>
            <p:cNvSpPr/>
            <p:nvPr/>
          </p:nvSpPr>
          <p:spPr>
            <a:xfrm>
              <a:off x="3514028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50"/>
            <p:cNvSpPr txBox="1"/>
            <p:nvPr/>
          </p:nvSpPr>
          <p:spPr>
            <a:xfrm>
              <a:off x="3514028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Correctivas oportunas</a:t>
              </a:r>
              <a:endParaRPr/>
            </a:p>
          </p:txBody>
        </p:sp>
        <p:sp>
          <p:nvSpPr>
            <p:cNvPr id="998" name="Google Shape;998;p50"/>
            <p:cNvSpPr/>
            <p:nvPr/>
          </p:nvSpPr>
          <p:spPr>
            <a:xfrm>
              <a:off x="3514028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50"/>
            <p:cNvSpPr txBox="1"/>
            <p:nvPr/>
          </p:nvSpPr>
          <p:spPr>
            <a:xfrm>
              <a:off x="3514028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ACCIONES</a:t>
              </a:r>
              <a:endParaRPr/>
            </a:p>
          </p:txBody>
        </p:sp>
        <p:sp>
          <p:nvSpPr>
            <p:cNvPr id="1000" name="Google Shape;1000;p50"/>
            <p:cNvSpPr/>
            <p:nvPr/>
          </p:nvSpPr>
          <p:spPr>
            <a:xfrm>
              <a:off x="5504401" y="0"/>
              <a:ext cx="628538" cy="628538"/>
            </a:xfrm>
            <a:prstGeom prst="ellipse">
              <a:avLst/>
            </a:prstGeom>
            <a:solidFill>
              <a:srgbClr val="CDCF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50"/>
            <p:cNvSpPr/>
            <p:nvPr/>
          </p:nvSpPr>
          <p:spPr>
            <a:xfrm>
              <a:off x="5567255" y="62853"/>
              <a:ext cx="502831" cy="502831"/>
            </a:xfrm>
            <a:prstGeom prst="chord">
              <a:avLst>
                <a:gd fmla="val 16200000" name="adj1"/>
                <a:gd fmla="val 16200000" name="adj2"/>
              </a:avLst>
            </a:prstGeom>
            <a:solidFill>
              <a:schemeClr val="dk2"/>
            </a:solidFill>
            <a:ln cap="flat" cmpd="sng" w="12700">
              <a:solidFill>
                <a:schemeClr val="dk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50"/>
            <p:cNvSpPr/>
            <p:nvPr/>
          </p:nvSpPr>
          <p:spPr>
            <a:xfrm>
              <a:off x="6263885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50"/>
            <p:cNvSpPr txBox="1"/>
            <p:nvPr/>
          </p:nvSpPr>
          <p:spPr>
            <a:xfrm>
              <a:off x="6263885" y="628538"/>
              <a:ext cx="1859427" cy="264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Afectación a clientes</a:t>
              </a:r>
              <a:endParaRPr/>
            </a:p>
          </p:txBody>
        </p:sp>
        <p:sp>
          <p:nvSpPr>
            <p:cNvPr id="1004" name="Google Shape;1004;p50"/>
            <p:cNvSpPr/>
            <p:nvPr/>
          </p:nvSpPr>
          <p:spPr>
            <a:xfrm>
              <a:off x="6263885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50"/>
            <p:cNvSpPr txBox="1"/>
            <p:nvPr/>
          </p:nvSpPr>
          <p:spPr>
            <a:xfrm>
              <a:off x="6263885" y="0"/>
              <a:ext cx="1859427" cy="628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NOTIFICAR</a:t>
              </a:r>
              <a:endParaRPr/>
            </a:p>
          </p:txBody>
        </p:sp>
      </p:grpSp>
      <p:sp>
        <p:nvSpPr>
          <p:cNvPr id="1006" name="Google Shape;1006;p50"/>
          <p:cNvSpPr/>
          <p:nvPr/>
        </p:nvSpPr>
        <p:spPr>
          <a:xfrm>
            <a:off x="1582264" y="4166446"/>
            <a:ext cx="902747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C" sz="5400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Validar efectividad de acciones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1" name="Google Shape;1011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51"/>
          <p:cNvSpPr txBox="1"/>
          <p:nvPr>
            <p:ph type="title"/>
          </p:nvPr>
        </p:nvSpPr>
        <p:spPr>
          <a:xfrm>
            <a:off x="500574" y="434064"/>
            <a:ext cx="6251918" cy="1001575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Revisiones por la dirección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13" name="Google Shape;1013;p51"/>
          <p:cNvGrpSpPr/>
          <p:nvPr/>
        </p:nvGrpSpPr>
        <p:grpSpPr>
          <a:xfrm>
            <a:off x="-950098" y="802880"/>
            <a:ext cx="11721401" cy="6133686"/>
            <a:chOff x="-5148523" y="-788983"/>
            <a:chExt cx="11721401" cy="6133686"/>
          </a:xfrm>
        </p:grpSpPr>
        <p:sp>
          <p:nvSpPr>
            <p:cNvPr id="1014" name="Google Shape;1014;p51"/>
            <p:cNvSpPr/>
            <p:nvPr/>
          </p:nvSpPr>
          <p:spPr>
            <a:xfrm>
              <a:off x="-5148523" y="-788983"/>
              <a:ext cx="6133686" cy="6133686"/>
            </a:xfrm>
            <a:prstGeom prst="blockArc">
              <a:avLst>
                <a:gd fmla="val 18900000" name="adj1"/>
                <a:gd fmla="val 2700000" name="adj2"/>
                <a:gd fmla="val 352" name="adj3"/>
              </a:avLst>
            </a:prstGeom>
            <a:noFill/>
            <a:ln cap="flat" cmpd="sng" w="12700">
              <a:solidFill>
                <a:srgbClr val="B1B1B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51"/>
            <p:cNvSpPr/>
            <p:nvPr/>
          </p:nvSpPr>
          <p:spPr>
            <a:xfrm>
              <a:off x="319583" y="207102"/>
              <a:ext cx="6253295" cy="414023"/>
            </a:xfrm>
            <a:prstGeom prst="rect">
              <a:avLst/>
            </a:prstGeom>
            <a:solidFill>
              <a:srgbClr val="787878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51"/>
            <p:cNvSpPr txBox="1"/>
            <p:nvPr/>
          </p:nvSpPr>
          <p:spPr>
            <a:xfrm>
              <a:off x="319583" y="207102"/>
              <a:ext cx="6253295" cy="4140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328625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Apego a políticas y procedimientos</a:t>
              </a:r>
              <a:endParaRPr/>
            </a:p>
          </p:txBody>
        </p:sp>
        <p:sp>
          <p:nvSpPr>
            <p:cNvPr id="1017" name="Google Shape;1017;p51"/>
            <p:cNvSpPr/>
            <p:nvPr/>
          </p:nvSpPr>
          <p:spPr>
            <a:xfrm>
              <a:off x="60818" y="155350"/>
              <a:ext cx="517529" cy="517529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78787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51"/>
            <p:cNvSpPr/>
            <p:nvPr/>
          </p:nvSpPr>
          <p:spPr>
            <a:xfrm>
              <a:off x="694519" y="828503"/>
              <a:ext cx="5878359" cy="414023"/>
            </a:xfrm>
            <a:prstGeom prst="rect">
              <a:avLst/>
            </a:prstGeom>
            <a:solidFill>
              <a:srgbClr val="92929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51"/>
            <p:cNvSpPr txBox="1"/>
            <p:nvPr/>
          </p:nvSpPr>
          <p:spPr>
            <a:xfrm>
              <a:off x="694519" y="828503"/>
              <a:ext cx="5878359" cy="4140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328625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Informes del personal directivo – necesidad de formación</a:t>
              </a:r>
              <a:endParaRPr/>
            </a:p>
          </p:txBody>
        </p:sp>
        <p:sp>
          <p:nvSpPr>
            <p:cNvPr id="1020" name="Google Shape;1020;p51"/>
            <p:cNvSpPr/>
            <p:nvPr/>
          </p:nvSpPr>
          <p:spPr>
            <a:xfrm>
              <a:off x="435754" y="776750"/>
              <a:ext cx="517529" cy="517529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92929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51"/>
            <p:cNvSpPr/>
            <p:nvPr/>
          </p:nvSpPr>
          <p:spPr>
            <a:xfrm>
              <a:off x="899982" y="1449447"/>
              <a:ext cx="5672896" cy="414023"/>
            </a:xfrm>
            <a:prstGeom prst="rect">
              <a:avLst/>
            </a:prstGeom>
            <a:solidFill>
              <a:srgbClr val="ACACA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51"/>
            <p:cNvSpPr txBox="1"/>
            <p:nvPr/>
          </p:nvSpPr>
          <p:spPr>
            <a:xfrm>
              <a:off x="899982" y="1449447"/>
              <a:ext cx="5672896" cy="4140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328625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Resultado de auditorías internas</a:t>
              </a:r>
              <a:endParaRPr/>
            </a:p>
          </p:txBody>
        </p:sp>
        <p:sp>
          <p:nvSpPr>
            <p:cNvPr id="1023" name="Google Shape;1023;p51"/>
            <p:cNvSpPr/>
            <p:nvPr/>
          </p:nvSpPr>
          <p:spPr>
            <a:xfrm>
              <a:off x="641217" y="1397694"/>
              <a:ext cx="517529" cy="517529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ACACA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51"/>
            <p:cNvSpPr/>
            <p:nvPr/>
          </p:nvSpPr>
          <p:spPr>
            <a:xfrm>
              <a:off x="965584" y="2070847"/>
              <a:ext cx="5607294" cy="414023"/>
            </a:xfrm>
            <a:prstGeom prst="rect">
              <a:avLst/>
            </a:prstGeom>
            <a:solidFill>
              <a:srgbClr val="C6C6C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51"/>
            <p:cNvSpPr txBox="1"/>
            <p:nvPr/>
          </p:nvSpPr>
          <p:spPr>
            <a:xfrm>
              <a:off x="965584" y="2070847"/>
              <a:ext cx="5607294" cy="4140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328625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Acciones correctivas y preventivas</a:t>
              </a:r>
              <a:endParaRPr/>
            </a:p>
          </p:txBody>
        </p:sp>
        <p:sp>
          <p:nvSpPr>
            <p:cNvPr id="1026" name="Google Shape;1026;p51"/>
            <p:cNvSpPr/>
            <p:nvPr/>
          </p:nvSpPr>
          <p:spPr>
            <a:xfrm>
              <a:off x="706819" y="2019094"/>
              <a:ext cx="517529" cy="517529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C6C6C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51"/>
            <p:cNvSpPr/>
            <p:nvPr/>
          </p:nvSpPr>
          <p:spPr>
            <a:xfrm>
              <a:off x="899982" y="2692247"/>
              <a:ext cx="5672896" cy="414023"/>
            </a:xfrm>
            <a:prstGeom prst="rect">
              <a:avLst/>
            </a:prstGeom>
            <a:solidFill>
              <a:srgbClr val="C6C6C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51"/>
            <p:cNvSpPr txBox="1"/>
            <p:nvPr/>
          </p:nvSpPr>
          <p:spPr>
            <a:xfrm>
              <a:off x="899982" y="2692247"/>
              <a:ext cx="5672896" cy="4140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328625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Evaluaciones organismos externos - clientes</a:t>
              </a:r>
              <a:endParaRPr/>
            </a:p>
          </p:txBody>
        </p:sp>
        <p:sp>
          <p:nvSpPr>
            <p:cNvPr id="1029" name="Google Shape;1029;p51"/>
            <p:cNvSpPr/>
            <p:nvPr/>
          </p:nvSpPr>
          <p:spPr>
            <a:xfrm>
              <a:off x="641217" y="2640494"/>
              <a:ext cx="517529" cy="517529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C6C6C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51"/>
            <p:cNvSpPr/>
            <p:nvPr/>
          </p:nvSpPr>
          <p:spPr>
            <a:xfrm>
              <a:off x="694519" y="3313192"/>
              <a:ext cx="5878359" cy="414023"/>
            </a:xfrm>
            <a:prstGeom prst="rect">
              <a:avLst/>
            </a:prstGeom>
            <a:solidFill>
              <a:srgbClr val="ACACA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51"/>
            <p:cNvSpPr txBox="1"/>
            <p:nvPr/>
          </p:nvSpPr>
          <p:spPr>
            <a:xfrm>
              <a:off x="694519" y="3313192"/>
              <a:ext cx="5878359" cy="4140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328625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 laboratorios</a:t>
              </a:r>
              <a:endParaRPr/>
            </a:p>
          </p:txBody>
        </p:sp>
        <p:sp>
          <p:nvSpPr>
            <p:cNvPr id="1032" name="Google Shape;1032;p51"/>
            <p:cNvSpPr/>
            <p:nvPr/>
          </p:nvSpPr>
          <p:spPr>
            <a:xfrm>
              <a:off x="435754" y="3261439"/>
              <a:ext cx="517529" cy="517529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ACACA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51"/>
            <p:cNvSpPr/>
            <p:nvPr/>
          </p:nvSpPr>
          <p:spPr>
            <a:xfrm>
              <a:off x="319583" y="3934592"/>
              <a:ext cx="6253295" cy="414023"/>
            </a:xfrm>
            <a:prstGeom prst="rect">
              <a:avLst/>
            </a:prstGeom>
            <a:solidFill>
              <a:srgbClr val="92929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51"/>
            <p:cNvSpPr txBox="1"/>
            <p:nvPr/>
          </p:nvSpPr>
          <p:spPr>
            <a:xfrm>
              <a:off x="319583" y="3934592"/>
              <a:ext cx="6253295" cy="4140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328625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Cambios de volumen de trabajo</a:t>
              </a:r>
              <a:endParaRPr/>
            </a:p>
          </p:txBody>
        </p:sp>
        <p:sp>
          <p:nvSpPr>
            <p:cNvPr id="1035" name="Google Shape;1035;p51"/>
            <p:cNvSpPr/>
            <p:nvPr/>
          </p:nvSpPr>
          <p:spPr>
            <a:xfrm>
              <a:off x="60818" y="3882839"/>
              <a:ext cx="517529" cy="517529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92929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descr="Colegiala" id="1036" name="Google Shape;1036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27145" y="2043332"/>
            <a:ext cx="3222805" cy="3222805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51"/>
          <p:cNvSpPr txBox="1"/>
          <p:nvPr/>
        </p:nvSpPr>
        <p:spPr>
          <a:xfrm>
            <a:off x="1439542" y="4947253"/>
            <a:ext cx="279801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 menos anual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Metas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Seguimiento de acciones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Google Shape;1042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3" name="Google Shape;1043;p52"/>
          <p:cNvSpPr/>
          <p:nvPr/>
        </p:nvSpPr>
        <p:spPr>
          <a:xfrm>
            <a:off x="2778019" y="2505670"/>
            <a:ext cx="663598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C" sz="54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REQUISITOS TÉCNICOS</a:t>
            </a:r>
            <a:endParaRPr/>
          </a:p>
        </p:txBody>
      </p:sp>
      <p:pic>
        <p:nvPicPr>
          <p:cNvPr descr="Robot" id="1044" name="Google Shape;1044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77618" y="3523818"/>
            <a:ext cx="1825283" cy="18252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" name="Google Shape;1049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050" name="Google Shape;1050;p53"/>
          <p:cNvSpPr txBox="1"/>
          <p:nvPr>
            <p:ph type="title"/>
          </p:nvPr>
        </p:nvSpPr>
        <p:spPr>
          <a:xfrm>
            <a:off x="528709" y="451469"/>
            <a:ext cx="9656300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Exactitud y confiabilidad de resultados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51" name="Google Shape;1051;p53"/>
          <p:cNvGrpSpPr/>
          <p:nvPr/>
        </p:nvGrpSpPr>
        <p:grpSpPr>
          <a:xfrm>
            <a:off x="3140572" y="1661465"/>
            <a:ext cx="5218412" cy="4475390"/>
            <a:chOff x="1108572" y="1477"/>
            <a:chExt cx="5218412" cy="4475390"/>
          </a:xfrm>
        </p:grpSpPr>
        <p:sp>
          <p:nvSpPr>
            <p:cNvPr id="1052" name="Google Shape;1052;p53"/>
            <p:cNvSpPr/>
            <p:nvPr/>
          </p:nvSpPr>
          <p:spPr>
            <a:xfrm>
              <a:off x="3752104" y="1477"/>
              <a:ext cx="1553994" cy="8096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53"/>
            <p:cNvSpPr txBox="1"/>
            <p:nvPr/>
          </p:nvSpPr>
          <p:spPr>
            <a:xfrm>
              <a:off x="3752104" y="1477"/>
              <a:ext cx="1553994" cy="8096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Factores humanos</a:t>
              </a:r>
              <a:endParaRPr/>
            </a:p>
          </p:txBody>
        </p:sp>
        <p:sp>
          <p:nvSpPr>
            <p:cNvPr id="1054" name="Google Shape;1054;p53"/>
            <p:cNvSpPr/>
            <p:nvPr/>
          </p:nvSpPr>
          <p:spPr>
            <a:xfrm>
              <a:off x="1593019" y="44291"/>
              <a:ext cx="4198794" cy="4198794"/>
            </a:xfrm>
            <a:custGeom>
              <a:rect b="b" l="l" r="r" t="t"/>
              <a:pathLst>
                <a:path extrusionOk="0" h="120000" w="120000">
                  <a:moveTo>
                    <a:pt x="101194" y="20616"/>
                  </a:moveTo>
                  <a:cubicBezTo>
                    <a:pt x="104483" y="24056"/>
                    <a:pt x="107328" y="27895"/>
                    <a:pt x="109663" y="32042"/>
                  </a:cubicBezTo>
                  <a:lnTo>
                    <a:pt x="112371" y="30743"/>
                  </a:lnTo>
                  <a:lnTo>
                    <a:pt x="109353" y="36330"/>
                  </a:lnTo>
                  <a:lnTo>
                    <a:pt x="102877" y="35296"/>
                  </a:lnTo>
                  <a:lnTo>
                    <a:pt x="105585" y="33998"/>
                  </a:lnTo>
                  <a:lnTo>
                    <a:pt x="105585" y="33998"/>
                  </a:lnTo>
                  <a:cubicBezTo>
                    <a:pt x="103463" y="30277"/>
                    <a:pt x="100893" y="26830"/>
                    <a:pt x="97933" y="23734"/>
                  </a:cubicBezTo>
                  <a:close/>
                </a:path>
              </a:pathLst>
            </a:cu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53"/>
            <p:cNvSpPr/>
            <p:nvPr/>
          </p:nvSpPr>
          <p:spPr>
            <a:xfrm>
              <a:off x="4817876" y="1309770"/>
              <a:ext cx="1509108" cy="8096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53"/>
            <p:cNvSpPr txBox="1"/>
            <p:nvPr/>
          </p:nvSpPr>
          <p:spPr>
            <a:xfrm>
              <a:off x="4817876" y="1309770"/>
              <a:ext cx="1509108" cy="8096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Ambiente</a:t>
              </a:r>
              <a:endParaRPr/>
            </a:p>
          </p:txBody>
        </p:sp>
        <p:sp>
          <p:nvSpPr>
            <p:cNvPr id="1057" name="Google Shape;1057;p53"/>
            <p:cNvSpPr/>
            <p:nvPr/>
          </p:nvSpPr>
          <p:spPr>
            <a:xfrm>
              <a:off x="1593019" y="44291"/>
              <a:ext cx="4198794" cy="4198794"/>
            </a:xfrm>
            <a:custGeom>
              <a:rect b="b" l="l" r="r" t="t"/>
              <a:pathLst>
                <a:path extrusionOk="0" h="120000" w="120000">
                  <a:moveTo>
                    <a:pt x="116987" y="59282"/>
                  </a:moveTo>
                  <a:cubicBezTo>
                    <a:pt x="117077" y="66396"/>
                    <a:pt x="115833" y="73464"/>
                    <a:pt x="113322" y="80121"/>
                  </a:cubicBezTo>
                  <a:lnTo>
                    <a:pt x="116056" y="81363"/>
                  </a:lnTo>
                  <a:lnTo>
                    <a:pt x="109835" y="82637"/>
                  </a:lnTo>
                  <a:lnTo>
                    <a:pt x="106470" y="77009"/>
                  </a:lnTo>
                  <a:lnTo>
                    <a:pt x="109204" y="78251"/>
                  </a:lnTo>
                  <a:lnTo>
                    <a:pt x="109204" y="78251"/>
                  </a:lnTo>
                  <a:cubicBezTo>
                    <a:pt x="111448" y="72201"/>
                    <a:pt x="112557" y="65790"/>
                    <a:pt x="112475" y="59339"/>
                  </a:cubicBezTo>
                  <a:close/>
                </a:path>
              </a:pathLst>
            </a:custGeom>
            <a:solidFill>
              <a:srgbClr val="55BAC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53"/>
            <p:cNvSpPr/>
            <p:nvPr/>
          </p:nvSpPr>
          <p:spPr>
            <a:xfrm>
              <a:off x="4475064" y="2941186"/>
              <a:ext cx="1450012" cy="8096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53"/>
            <p:cNvSpPr txBox="1"/>
            <p:nvPr/>
          </p:nvSpPr>
          <p:spPr>
            <a:xfrm>
              <a:off x="4475064" y="2941186"/>
              <a:ext cx="1450012" cy="8096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Métodos</a:t>
              </a:r>
              <a:endParaRPr/>
            </a:p>
          </p:txBody>
        </p:sp>
        <p:sp>
          <p:nvSpPr>
            <p:cNvPr id="1060" name="Google Shape;1060;p53"/>
            <p:cNvSpPr/>
            <p:nvPr/>
          </p:nvSpPr>
          <p:spPr>
            <a:xfrm>
              <a:off x="1593019" y="44291"/>
              <a:ext cx="4198794" cy="4198794"/>
            </a:xfrm>
            <a:custGeom>
              <a:rect b="b" l="l" r="r" t="t"/>
              <a:pathLst>
                <a:path extrusionOk="0" h="120000" w="120000">
                  <a:moveTo>
                    <a:pt x="91496" y="107498"/>
                  </a:moveTo>
                  <a:cubicBezTo>
                    <a:pt x="86602" y="110743"/>
                    <a:pt x="81236" y="113212"/>
                    <a:pt x="75588" y="114819"/>
                  </a:cubicBezTo>
                  <a:lnTo>
                    <a:pt x="76218" y="117755"/>
                  </a:lnTo>
                  <a:lnTo>
                    <a:pt x="71491" y="113516"/>
                  </a:lnTo>
                  <a:lnTo>
                    <a:pt x="74008" y="107461"/>
                  </a:lnTo>
                  <a:lnTo>
                    <a:pt x="74638" y="110397"/>
                  </a:lnTo>
                  <a:cubicBezTo>
                    <a:pt x="79735" y="108916"/>
                    <a:pt x="84579" y="106671"/>
                    <a:pt x="89003" y="103737"/>
                  </a:cubicBezTo>
                  <a:close/>
                </a:path>
              </a:pathLst>
            </a:custGeom>
            <a:solidFill>
              <a:srgbClr val="50C9B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53"/>
            <p:cNvSpPr/>
            <p:nvPr/>
          </p:nvSpPr>
          <p:spPr>
            <a:xfrm>
              <a:off x="3287600" y="3667234"/>
              <a:ext cx="809633" cy="8096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53"/>
            <p:cNvSpPr txBox="1"/>
            <p:nvPr/>
          </p:nvSpPr>
          <p:spPr>
            <a:xfrm>
              <a:off x="3287600" y="3667234"/>
              <a:ext cx="809633" cy="8096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Equipos</a:t>
              </a:r>
              <a:endParaRPr/>
            </a:p>
          </p:txBody>
        </p:sp>
        <p:sp>
          <p:nvSpPr>
            <p:cNvPr id="1063" name="Google Shape;1063;p53"/>
            <p:cNvSpPr/>
            <p:nvPr/>
          </p:nvSpPr>
          <p:spPr>
            <a:xfrm>
              <a:off x="1593019" y="44291"/>
              <a:ext cx="4198794" cy="4198794"/>
            </a:xfrm>
            <a:custGeom>
              <a:rect b="b" l="l" r="r" t="t"/>
              <a:pathLst>
                <a:path extrusionOk="0" h="120000" w="120000">
                  <a:moveTo>
                    <a:pt x="48036" y="115722"/>
                  </a:moveTo>
                  <a:lnTo>
                    <a:pt x="48036" y="115722"/>
                  </a:lnTo>
                  <a:cubicBezTo>
                    <a:pt x="42294" y="114489"/>
                    <a:pt x="36778" y="112376"/>
                    <a:pt x="31682" y="109458"/>
                  </a:cubicBezTo>
                  <a:lnTo>
                    <a:pt x="30022" y="111961"/>
                  </a:lnTo>
                  <a:lnTo>
                    <a:pt x="29751" y="105618"/>
                  </a:lnTo>
                  <a:lnTo>
                    <a:pt x="35841" y="103187"/>
                  </a:lnTo>
                  <a:lnTo>
                    <a:pt x="34181" y="105689"/>
                  </a:lnTo>
                  <a:cubicBezTo>
                    <a:pt x="38803" y="108301"/>
                    <a:pt x="43793" y="110196"/>
                    <a:pt x="48983" y="111310"/>
                  </a:cubicBezTo>
                  <a:close/>
                </a:path>
              </a:pathLst>
            </a:cu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53"/>
            <p:cNvSpPr/>
            <p:nvPr/>
          </p:nvSpPr>
          <p:spPr>
            <a:xfrm>
              <a:off x="1286121" y="2941186"/>
              <a:ext cx="1797280" cy="8096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53"/>
            <p:cNvSpPr txBox="1"/>
            <p:nvPr/>
          </p:nvSpPr>
          <p:spPr>
            <a:xfrm>
              <a:off x="1286121" y="2941186"/>
              <a:ext cx="1797280" cy="8096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Trazabilidad</a:t>
              </a:r>
              <a:endParaRPr/>
            </a:p>
          </p:txBody>
        </p:sp>
        <p:sp>
          <p:nvSpPr>
            <p:cNvPr id="1066" name="Google Shape;1066;p53"/>
            <p:cNvSpPr/>
            <p:nvPr/>
          </p:nvSpPr>
          <p:spPr>
            <a:xfrm>
              <a:off x="1593019" y="44291"/>
              <a:ext cx="4198794" cy="4198794"/>
            </a:xfrm>
            <a:custGeom>
              <a:rect b="b" l="l" r="r" t="t"/>
              <a:pathLst>
                <a:path extrusionOk="0" h="120000" w="120000">
                  <a:moveTo>
                    <a:pt x="8111" y="83570"/>
                  </a:moveTo>
                  <a:cubicBezTo>
                    <a:pt x="5168" y="77092"/>
                    <a:pt x="3465" y="70120"/>
                    <a:pt x="3088" y="63016"/>
                  </a:cubicBezTo>
                  <a:lnTo>
                    <a:pt x="85" y="62978"/>
                  </a:lnTo>
                  <a:lnTo>
                    <a:pt x="5269" y="59311"/>
                  </a:lnTo>
                  <a:lnTo>
                    <a:pt x="10613" y="63111"/>
                  </a:lnTo>
                  <a:lnTo>
                    <a:pt x="7610" y="63073"/>
                  </a:lnTo>
                  <a:lnTo>
                    <a:pt x="7610" y="63073"/>
                  </a:lnTo>
                  <a:cubicBezTo>
                    <a:pt x="7988" y="69513"/>
                    <a:pt x="9550" y="75829"/>
                    <a:pt x="12219" y="81704"/>
                  </a:cubicBezTo>
                  <a:close/>
                </a:path>
              </a:pathLst>
            </a:custGeom>
            <a:solidFill>
              <a:srgbClr val="48BD6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53"/>
            <p:cNvSpPr/>
            <p:nvPr/>
          </p:nvSpPr>
          <p:spPr>
            <a:xfrm>
              <a:off x="1108572" y="1309770"/>
              <a:ext cx="1407661" cy="8096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53"/>
            <p:cNvSpPr txBox="1"/>
            <p:nvPr/>
          </p:nvSpPr>
          <p:spPr>
            <a:xfrm>
              <a:off x="1108572" y="1309770"/>
              <a:ext cx="1407661" cy="8096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Muestreo</a:t>
              </a:r>
              <a:endParaRPr/>
            </a:p>
          </p:txBody>
        </p:sp>
        <p:sp>
          <p:nvSpPr>
            <p:cNvPr id="1069" name="Google Shape;1069;p53"/>
            <p:cNvSpPr/>
            <p:nvPr/>
          </p:nvSpPr>
          <p:spPr>
            <a:xfrm>
              <a:off x="1593019" y="44291"/>
              <a:ext cx="4198794" cy="4198794"/>
            </a:xfrm>
            <a:custGeom>
              <a:rect b="b" l="l" r="r" t="t"/>
              <a:pathLst>
                <a:path extrusionOk="0" h="120000" w="120000">
                  <a:moveTo>
                    <a:pt x="8613" y="35354"/>
                  </a:moveTo>
                  <a:cubicBezTo>
                    <a:pt x="10671" y="31063"/>
                    <a:pt x="13259" y="27047"/>
                    <a:pt x="16315" y="23399"/>
                  </a:cubicBezTo>
                  <a:lnTo>
                    <a:pt x="14144" y="21323"/>
                  </a:lnTo>
                  <a:lnTo>
                    <a:pt x="20436" y="22175"/>
                  </a:lnTo>
                  <a:lnTo>
                    <a:pt x="21754" y="28599"/>
                  </a:lnTo>
                  <a:lnTo>
                    <a:pt x="19584" y="26524"/>
                  </a:lnTo>
                  <a:lnTo>
                    <a:pt x="19584" y="26524"/>
                  </a:lnTo>
                  <a:cubicBezTo>
                    <a:pt x="16852" y="29823"/>
                    <a:pt x="14534" y="33443"/>
                    <a:pt x="12681" y="37305"/>
                  </a:cubicBezTo>
                  <a:close/>
                </a:path>
              </a:pathLst>
            </a:custGeom>
            <a:solidFill>
              <a:srgbClr val="4FB5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53"/>
            <p:cNvSpPr/>
            <p:nvPr/>
          </p:nvSpPr>
          <p:spPr>
            <a:xfrm>
              <a:off x="2116386" y="1477"/>
              <a:ext cx="1478690" cy="8096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53"/>
            <p:cNvSpPr txBox="1"/>
            <p:nvPr/>
          </p:nvSpPr>
          <p:spPr>
            <a:xfrm>
              <a:off x="2116386" y="1477"/>
              <a:ext cx="1478690" cy="8096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Calibración</a:t>
              </a:r>
              <a:endParaRPr/>
            </a:p>
          </p:txBody>
        </p:sp>
        <p:sp>
          <p:nvSpPr>
            <p:cNvPr id="1072" name="Google Shape;1072;p53"/>
            <p:cNvSpPr/>
            <p:nvPr/>
          </p:nvSpPr>
          <p:spPr>
            <a:xfrm>
              <a:off x="1593019" y="44291"/>
              <a:ext cx="4198794" cy="4198794"/>
            </a:xfrm>
            <a:custGeom>
              <a:rect b="b" l="l" r="r" t="t"/>
              <a:pathLst>
                <a:path extrusionOk="0" h="120000" w="120000">
                  <a:moveTo>
                    <a:pt x="57123" y="3081"/>
                  </a:moveTo>
                  <a:lnTo>
                    <a:pt x="57123" y="3081"/>
                  </a:lnTo>
                  <a:cubicBezTo>
                    <a:pt x="57425" y="3066"/>
                    <a:pt x="57727" y="3053"/>
                    <a:pt x="58030" y="3042"/>
                  </a:cubicBezTo>
                  <a:lnTo>
                    <a:pt x="58123" y="41"/>
                  </a:lnTo>
                  <a:lnTo>
                    <a:pt x="61694" y="5291"/>
                  </a:lnTo>
                  <a:lnTo>
                    <a:pt x="57797" y="10564"/>
                  </a:lnTo>
                  <a:lnTo>
                    <a:pt x="57890" y="7563"/>
                  </a:lnTo>
                  <a:lnTo>
                    <a:pt x="57890" y="7563"/>
                  </a:lnTo>
                  <a:cubicBezTo>
                    <a:pt x="57710" y="7570"/>
                    <a:pt x="57531" y="7578"/>
                    <a:pt x="57351" y="7587"/>
                  </a:cubicBezTo>
                  <a:close/>
                </a:path>
              </a:pathLst>
            </a:cu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descr="Confiabilidad - Iconos gratis de negocios y finanzas" id="1073" name="Google Shape;1073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62462" y="2523978"/>
            <a:ext cx="2174631" cy="2174631"/>
          </a:xfrm>
          <a:prstGeom prst="rect">
            <a:avLst/>
          </a:prstGeom>
          <a:noFill/>
          <a:ln>
            <a:noFill/>
          </a:ln>
        </p:spPr>
      </p:pic>
      <p:sp>
        <p:nvSpPr>
          <p:cNvPr id="1074" name="Google Shape;1074;p53"/>
          <p:cNvSpPr/>
          <p:nvPr/>
        </p:nvSpPr>
        <p:spPr>
          <a:xfrm>
            <a:off x="8117058" y="3066756"/>
            <a:ext cx="364157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C" sz="3600" cap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9" name="Google Shape;1079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080" name="Google Shape;1080;p54"/>
          <p:cNvSpPr txBox="1"/>
          <p:nvPr>
            <p:ph type="title"/>
          </p:nvPr>
        </p:nvSpPr>
        <p:spPr>
          <a:xfrm>
            <a:off x="528709" y="451469"/>
            <a:ext cx="9656300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Exactitud y confiabilidad de resultados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rupo" id="1081" name="Google Shape;1081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9174" y="1872898"/>
            <a:ext cx="3177403" cy="3177403"/>
          </a:xfrm>
          <a:prstGeom prst="rect">
            <a:avLst/>
          </a:prstGeom>
          <a:noFill/>
          <a:ln>
            <a:noFill/>
          </a:ln>
        </p:spPr>
      </p:pic>
      <p:sp>
        <p:nvSpPr>
          <p:cNvPr id="1082" name="Google Shape;1082;p54"/>
          <p:cNvSpPr/>
          <p:nvPr/>
        </p:nvSpPr>
        <p:spPr>
          <a:xfrm>
            <a:off x="1266946" y="4588636"/>
            <a:ext cx="210185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C" sz="5400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GENTE</a:t>
            </a:r>
            <a:endParaRPr/>
          </a:p>
        </p:txBody>
      </p:sp>
      <p:grpSp>
        <p:nvGrpSpPr>
          <p:cNvPr id="1083" name="Google Shape;1083;p54"/>
          <p:cNvGrpSpPr/>
          <p:nvPr/>
        </p:nvGrpSpPr>
        <p:grpSpPr>
          <a:xfrm>
            <a:off x="5279731" y="1664497"/>
            <a:ext cx="3718572" cy="4085471"/>
            <a:chOff x="1373156" y="122581"/>
            <a:chExt cx="3718572" cy="4085471"/>
          </a:xfrm>
        </p:grpSpPr>
        <p:sp>
          <p:nvSpPr>
            <p:cNvPr id="1084" name="Google Shape;1084;p54"/>
            <p:cNvSpPr/>
            <p:nvPr/>
          </p:nvSpPr>
          <p:spPr>
            <a:xfrm>
              <a:off x="1521899" y="283720"/>
              <a:ext cx="3569829" cy="1115571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cap="flat" cmpd="sng" w="9525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54"/>
            <p:cNvSpPr txBox="1"/>
            <p:nvPr/>
          </p:nvSpPr>
          <p:spPr>
            <a:xfrm>
              <a:off x="1521899" y="283720"/>
              <a:ext cx="3569829" cy="11155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7556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Competente</a:t>
              </a:r>
              <a:endParaRPr/>
            </a:p>
          </p:txBody>
        </p:sp>
        <p:sp>
          <p:nvSpPr>
            <p:cNvPr id="1086" name="Google Shape;1086;p54"/>
            <p:cNvSpPr/>
            <p:nvPr/>
          </p:nvSpPr>
          <p:spPr>
            <a:xfrm>
              <a:off x="1373156" y="122581"/>
              <a:ext cx="780900" cy="117135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-24998" r="-24998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54"/>
            <p:cNvSpPr/>
            <p:nvPr/>
          </p:nvSpPr>
          <p:spPr>
            <a:xfrm>
              <a:off x="1521899" y="1688100"/>
              <a:ext cx="3569829" cy="1115571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cap="flat" cmpd="sng" w="9525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54"/>
            <p:cNvSpPr txBox="1"/>
            <p:nvPr/>
          </p:nvSpPr>
          <p:spPr>
            <a:xfrm>
              <a:off x="1521899" y="1688100"/>
              <a:ext cx="3569829" cy="11155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7556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Nueva + supervisión</a:t>
              </a:r>
              <a:endParaRPr/>
            </a:p>
          </p:txBody>
        </p:sp>
        <p:sp>
          <p:nvSpPr>
            <p:cNvPr id="1089" name="Google Shape;1089;p54"/>
            <p:cNvSpPr/>
            <p:nvPr/>
          </p:nvSpPr>
          <p:spPr>
            <a:xfrm>
              <a:off x="1373156" y="1526962"/>
              <a:ext cx="780900" cy="117135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-24998" r="-24998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54"/>
            <p:cNvSpPr/>
            <p:nvPr/>
          </p:nvSpPr>
          <p:spPr>
            <a:xfrm>
              <a:off x="1521899" y="3092481"/>
              <a:ext cx="3569829" cy="1115571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cap="flat" cmpd="sng" w="9525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54"/>
            <p:cNvSpPr txBox="1"/>
            <p:nvPr/>
          </p:nvSpPr>
          <p:spPr>
            <a:xfrm>
              <a:off x="1521899" y="3092481"/>
              <a:ext cx="3569829" cy="11155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7556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es-EC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Formación + experiencia + habilidades</a:t>
              </a:r>
              <a:endParaRPr/>
            </a:p>
          </p:txBody>
        </p:sp>
        <p:sp>
          <p:nvSpPr>
            <p:cNvPr id="1092" name="Google Shape;1092;p54"/>
            <p:cNvSpPr/>
            <p:nvPr/>
          </p:nvSpPr>
          <p:spPr>
            <a:xfrm>
              <a:off x="1373156" y="2931343"/>
              <a:ext cx="780900" cy="117135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-24998" r="-24998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3" name="Google Shape;1093;p54"/>
          <p:cNvSpPr txBox="1"/>
          <p:nvPr/>
        </p:nvSpPr>
        <p:spPr>
          <a:xfrm>
            <a:off x="9589997" y="4564782"/>
            <a:ext cx="185146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CECFF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Certificaciones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CECFF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 equipos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CECFF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Legal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CECFF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Desviaciones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8" name="Google Shape;1098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099" name="Google Shape;1099;p55"/>
          <p:cNvSpPr txBox="1"/>
          <p:nvPr>
            <p:ph type="title"/>
          </p:nvPr>
        </p:nvSpPr>
        <p:spPr>
          <a:xfrm>
            <a:off x="528709" y="451469"/>
            <a:ext cx="9656300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Exactitud y confiabilidad de resultados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rupo" id="1100" name="Google Shape;1100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9174" y="1872898"/>
            <a:ext cx="3177403" cy="3177403"/>
          </a:xfrm>
          <a:prstGeom prst="rect">
            <a:avLst/>
          </a:prstGeom>
          <a:noFill/>
          <a:ln>
            <a:noFill/>
          </a:ln>
        </p:spPr>
      </p:pic>
      <p:sp>
        <p:nvSpPr>
          <p:cNvPr id="1101" name="Google Shape;1101;p55"/>
          <p:cNvSpPr/>
          <p:nvPr/>
        </p:nvSpPr>
        <p:spPr>
          <a:xfrm>
            <a:off x="1266946" y="4588636"/>
            <a:ext cx="210185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C" sz="5400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GENTE</a:t>
            </a:r>
            <a:endParaRPr/>
          </a:p>
        </p:txBody>
      </p:sp>
      <p:grpSp>
        <p:nvGrpSpPr>
          <p:cNvPr id="1102" name="Google Shape;1102;p55"/>
          <p:cNvGrpSpPr/>
          <p:nvPr/>
        </p:nvGrpSpPr>
        <p:grpSpPr>
          <a:xfrm>
            <a:off x="6091601" y="1453534"/>
            <a:ext cx="4473052" cy="4952505"/>
            <a:chOff x="1455852" y="490"/>
            <a:chExt cx="4473052" cy="4952505"/>
          </a:xfrm>
        </p:grpSpPr>
        <p:sp>
          <p:nvSpPr>
            <p:cNvPr id="1103" name="Google Shape;1103;p55"/>
            <p:cNvSpPr/>
            <p:nvPr/>
          </p:nvSpPr>
          <p:spPr>
            <a:xfrm>
              <a:off x="2318560" y="1102924"/>
              <a:ext cx="2747637" cy="2747637"/>
            </a:xfrm>
            <a:prstGeom prst="ellipse">
              <a:avLst/>
            </a:prstGeom>
            <a:solidFill>
              <a:srgbClr val="599BD5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55"/>
            <p:cNvSpPr txBox="1"/>
            <p:nvPr/>
          </p:nvSpPr>
          <p:spPr>
            <a:xfrm>
              <a:off x="2720942" y="1505306"/>
              <a:ext cx="1942873" cy="19428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Perfiles - responsabilidades</a:t>
              </a:r>
              <a:endParaRPr/>
            </a:p>
          </p:txBody>
        </p:sp>
        <p:sp>
          <p:nvSpPr>
            <p:cNvPr id="1105" name="Google Shape;1105;p55"/>
            <p:cNvSpPr/>
            <p:nvPr/>
          </p:nvSpPr>
          <p:spPr>
            <a:xfrm>
              <a:off x="3005469" y="490"/>
              <a:ext cx="1373818" cy="1373818"/>
            </a:xfrm>
            <a:prstGeom prst="ellipse">
              <a:avLst/>
            </a:prstGeom>
            <a:solidFill>
              <a:srgbClr val="55BACE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55"/>
            <p:cNvSpPr txBox="1"/>
            <p:nvPr/>
          </p:nvSpPr>
          <p:spPr>
            <a:xfrm>
              <a:off x="3206660" y="201681"/>
              <a:ext cx="971436" cy="9714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Ensayos </a:t>
              </a:r>
              <a:endParaRPr/>
            </a:p>
          </p:txBody>
        </p:sp>
        <p:sp>
          <p:nvSpPr>
            <p:cNvPr id="1107" name="Google Shape;1107;p55"/>
            <p:cNvSpPr/>
            <p:nvPr/>
          </p:nvSpPr>
          <p:spPr>
            <a:xfrm>
              <a:off x="4555086" y="895162"/>
              <a:ext cx="1373818" cy="1373818"/>
            </a:xfrm>
            <a:prstGeom prst="ellipse">
              <a:avLst/>
            </a:prstGeom>
            <a:solidFill>
              <a:srgbClr val="50C9B6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55"/>
            <p:cNvSpPr txBox="1"/>
            <p:nvPr/>
          </p:nvSpPr>
          <p:spPr>
            <a:xfrm>
              <a:off x="4756277" y="1096353"/>
              <a:ext cx="971436" cy="9714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Evaluación resultados</a:t>
              </a:r>
              <a:endParaRPr/>
            </a:p>
          </p:txBody>
        </p:sp>
        <p:sp>
          <p:nvSpPr>
            <p:cNvPr id="1109" name="Google Shape;1109;p55"/>
            <p:cNvSpPr/>
            <p:nvPr/>
          </p:nvSpPr>
          <p:spPr>
            <a:xfrm>
              <a:off x="4555086" y="2684506"/>
              <a:ext cx="1373818" cy="1373818"/>
            </a:xfrm>
            <a:prstGeom prst="ellipse">
              <a:avLst/>
            </a:prstGeom>
            <a:solidFill>
              <a:srgbClr val="4CC38C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55"/>
            <p:cNvSpPr txBox="1"/>
            <p:nvPr/>
          </p:nvSpPr>
          <p:spPr>
            <a:xfrm>
              <a:off x="4756277" y="2885697"/>
              <a:ext cx="971436" cy="9714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Comunicar</a:t>
              </a:r>
              <a:endParaRPr/>
            </a:p>
          </p:txBody>
        </p:sp>
        <p:sp>
          <p:nvSpPr>
            <p:cNvPr id="1111" name="Google Shape;1111;p55"/>
            <p:cNvSpPr/>
            <p:nvPr/>
          </p:nvSpPr>
          <p:spPr>
            <a:xfrm>
              <a:off x="3005469" y="3579177"/>
              <a:ext cx="1373818" cy="1373818"/>
            </a:xfrm>
            <a:prstGeom prst="ellipse">
              <a:avLst/>
            </a:prstGeom>
            <a:solidFill>
              <a:srgbClr val="48BD62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55"/>
            <p:cNvSpPr txBox="1"/>
            <p:nvPr/>
          </p:nvSpPr>
          <p:spPr>
            <a:xfrm>
              <a:off x="3206660" y="3780368"/>
              <a:ext cx="971436" cy="9714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Modificar y validar métodos</a:t>
              </a:r>
              <a:endParaRPr/>
            </a:p>
          </p:txBody>
        </p:sp>
        <p:sp>
          <p:nvSpPr>
            <p:cNvPr id="1113" name="Google Shape;1113;p55"/>
            <p:cNvSpPr/>
            <p:nvPr/>
          </p:nvSpPr>
          <p:spPr>
            <a:xfrm>
              <a:off x="1455852" y="2684506"/>
              <a:ext cx="1373818" cy="1373818"/>
            </a:xfrm>
            <a:prstGeom prst="ellipse">
              <a:avLst/>
            </a:prstGeom>
            <a:solidFill>
              <a:srgbClr val="4FB546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55"/>
            <p:cNvSpPr txBox="1"/>
            <p:nvPr/>
          </p:nvSpPr>
          <p:spPr>
            <a:xfrm>
              <a:off x="1657043" y="2885697"/>
              <a:ext cx="971436" cy="9714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Experiencia, Certificaciones</a:t>
              </a:r>
              <a:endParaRPr/>
            </a:p>
          </p:txBody>
        </p:sp>
        <p:sp>
          <p:nvSpPr>
            <p:cNvPr id="1115" name="Google Shape;1115;p55"/>
            <p:cNvSpPr/>
            <p:nvPr/>
          </p:nvSpPr>
          <p:spPr>
            <a:xfrm>
              <a:off x="1455852" y="895162"/>
              <a:ext cx="1373818" cy="1373818"/>
            </a:xfrm>
            <a:prstGeom prst="ellipse">
              <a:avLst/>
            </a:prstGeom>
            <a:solidFill>
              <a:srgbClr val="6FAB46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55"/>
            <p:cNvSpPr txBox="1"/>
            <p:nvPr/>
          </p:nvSpPr>
          <p:spPr>
            <a:xfrm>
              <a:off x="1657043" y="1096353"/>
              <a:ext cx="971436" cy="9714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es-EC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Obligaciones</a:t>
              </a:r>
              <a:endParaRPr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1" name="Google Shape;1121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32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56"/>
          <p:cNvSpPr txBox="1"/>
          <p:nvPr>
            <p:ph type="title"/>
          </p:nvPr>
        </p:nvSpPr>
        <p:spPr>
          <a:xfrm>
            <a:off x="528709" y="451469"/>
            <a:ext cx="6659882" cy="100157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Instalaciones y ambiente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iseño de dibujo de laboratorio de ciencias | Vector Gratis" id="1123" name="Google Shape;1123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40125" y="1554060"/>
            <a:ext cx="4793857" cy="47938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4" name="Google Shape;1124;p56"/>
          <p:cNvGrpSpPr/>
          <p:nvPr/>
        </p:nvGrpSpPr>
        <p:grpSpPr>
          <a:xfrm>
            <a:off x="1511495" y="1556297"/>
            <a:ext cx="4368799" cy="4466837"/>
            <a:chOff x="0" y="2237"/>
            <a:chExt cx="4368799" cy="4466837"/>
          </a:xfrm>
        </p:grpSpPr>
        <p:sp>
          <p:nvSpPr>
            <p:cNvPr id="1125" name="Google Shape;1125;p56"/>
            <p:cNvSpPr/>
            <p:nvPr/>
          </p:nvSpPr>
          <p:spPr>
            <a:xfrm rot="5400000">
              <a:off x="2540245" y="-857605"/>
              <a:ext cx="861076" cy="2796032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FDEEF">
                <a:alpha val="89803"/>
              </a:srgbClr>
            </a:solidFill>
            <a:ln cap="flat" cmpd="sng" w="12700">
              <a:solidFill>
                <a:srgbClr val="CFDEEF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56"/>
            <p:cNvSpPr txBox="1"/>
            <p:nvPr/>
          </p:nvSpPr>
          <p:spPr>
            <a:xfrm>
              <a:off x="1572767" y="151907"/>
              <a:ext cx="2753998" cy="7770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b="0" i="0" lang="es-EC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Registro</a:t>
              </a:r>
              <a:endParaRPr/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b="0" i="0" lang="es-EC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Polvo, humedad, ruido</a:t>
              </a:r>
              <a:endParaRPr/>
            </a:p>
          </p:txBody>
        </p:sp>
        <p:sp>
          <p:nvSpPr>
            <p:cNvPr id="1127" name="Google Shape;1127;p56"/>
            <p:cNvSpPr/>
            <p:nvPr/>
          </p:nvSpPr>
          <p:spPr>
            <a:xfrm>
              <a:off x="0" y="2237"/>
              <a:ext cx="1572768" cy="1076346"/>
            </a:xfrm>
            <a:prstGeom prst="roundRect">
              <a:avLst>
                <a:gd fmla="val 16667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56"/>
            <p:cNvSpPr txBox="1"/>
            <p:nvPr/>
          </p:nvSpPr>
          <p:spPr>
            <a:xfrm>
              <a:off x="52543" y="54780"/>
              <a:ext cx="1467682" cy="9712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Condiciones ambientales</a:t>
              </a:r>
              <a:endParaRPr/>
            </a:p>
          </p:txBody>
        </p:sp>
        <p:sp>
          <p:nvSpPr>
            <p:cNvPr id="1129" name="Google Shape;1129;p56"/>
            <p:cNvSpPr/>
            <p:nvPr/>
          </p:nvSpPr>
          <p:spPr>
            <a:xfrm rot="5400000">
              <a:off x="2540245" y="272558"/>
              <a:ext cx="861076" cy="2796032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CE8DD">
                <a:alpha val="89803"/>
              </a:srgbClr>
            </a:solidFill>
            <a:ln cap="flat" cmpd="sng" w="12700">
              <a:solidFill>
                <a:srgbClr val="CCE8DD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56"/>
            <p:cNvSpPr txBox="1"/>
            <p:nvPr/>
          </p:nvSpPr>
          <p:spPr>
            <a:xfrm>
              <a:off x="1572767" y="1282070"/>
              <a:ext cx="2753998" cy="7770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b="0" i="0" lang="es-EC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Contaminación cruzada</a:t>
              </a:r>
              <a:endParaRPr/>
            </a:p>
            <a:p>
              <a:pPr indent="-5080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t/>
              </a:r>
              <a:endPara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56"/>
            <p:cNvSpPr/>
            <p:nvPr/>
          </p:nvSpPr>
          <p:spPr>
            <a:xfrm>
              <a:off x="0" y="1132401"/>
              <a:ext cx="1572768" cy="1076346"/>
            </a:xfrm>
            <a:prstGeom prst="roundRect">
              <a:avLst>
                <a:gd fmla="val 16667" name="adj"/>
              </a:avLst>
            </a:prstGeom>
            <a:solidFill>
              <a:srgbClr val="50C9B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56"/>
            <p:cNvSpPr txBox="1"/>
            <p:nvPr/>
          </p:nvSpPr>
          <p:spPr>
            <a:xfrm>
              <a:off x="52543" y="1184944"/>
              <a:ext cx="1467682" cy="9712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Separación</a:t>
              </a:r>
              <a:endParaRPr/>
            </a:p>
          </p:txBody>
        </p:sp>
        <p:sp>
          <p:nvSpPr>
            <p:cNvPr id="1133" name="Google Shape;1133;p56"/>
            <p:cNvSpPr/>
            <p:nvPr/>
          </p:nvSpPr>
          <p:spPr>
            <a:xfrm rot="5400000">
              <a:off x="2540245" y="1402721"/>
              <a:ext cx="861076" cy="2796032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3E1CC">
                <a:alpha val="89803"/>
              </a:srgbClr>
            </a:solidFill>
            <a:ln cap="flat" cmpd="sng" w="12700">
              <a:solidFill>
                <a:srgbClr val="D3E1CC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56"/>
            <p:cNvSpPr txBox="1"/>
            <p:nvPr/>
          </p:nvSpPr>
          <p:spPr>
            <a:xfrm>
              <a:off x="1572767" y="2412233"/>
              <a:ext cx="2753998" cy="7770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b="0" i="0" lang="es-EC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Restringido</a:t>
              </a:r>
              <a:endParaRPr/>
            </a:p>
            <a:p>
              <a:pPr indent="-5080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t/>
              </a:r>
              <a:endPara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56"/>
            <p:cNvSpPr/>
            <p:nvPr/>
          </p:nvSpPr>
          <p:spPr>
            <a:xfrm>
              <a:off x="0" y="2262564"/>
              <a:ext cx="1572768" cy="1076346"/>
            </a:xfrm>
            <a:prstGeom prst="roundRect">
              <a:avLst>
                <a:gd fmla="val 16667" name="adj"/>
              </a:avLst>
            </a:prstGeom>
            <a:solidFill>
              <a:srgbClr val="48BD6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56"/>
            <p:cNvSpPr txBox="1"/>
            <p:nvPr/>
          </p:nvSpPr>
          <p:spPr>
            <a:xfrm>
              <a:off x="52543" y="2315107"/>
              <a:ext cx="1467682" cy="9712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Acceso </a:t>
              </a:r>
              <a:endParaRPr/>
            </a:p>
          </p:txBody>
        </p:sp>
        <p:sp>
          <p:nvSpPr>
            <p:cNvPr id="1137" name="Google Shape;1137;p56"/>
            <p:cNvSpPr/>
            <p:nvPr/>
          </p:nvSpPr>
          <p:spPr>
            <a:xfrm>
              <a:off x="0" y="3392728"/>
              <a:ext cx="1572768" cy="1076346"/>
            </a:xfrm>
            <a:prstGeom prst="roundRect">
              <a:avLst>
                <a:gd fmla="val 16667" name="adj"/>
              </a:avLst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56"/>
            <p:cNvSpPr txBox="1"/>
            <p:nvPr/>
          </p:nvSpPr>
          <p:spPr>
            <a:xfrm>
              <a:off x="52543" y="3445271"/>
              <a:ext cx="1467682" cy="9712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s-EC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Orden y limpieza</a:t>
              </a:r>
              <a:endParaRPr/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2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3" name="Google Shape;1143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32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144" name="Google Shape;1144;p57"/>
          <p:cNvSpPr txBox="1"/>
          <p:nvPr>
            <p:ph type="title"/>
          </p:nvPr>
        </p:nvSpPr>
        <p:spPr>
          <a:xfrm>
            <a:off x="528709" y="451469"/>
            <a:ext cx="6659882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validación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45" name="Google Shape;1145;p57"/>
          <p:cNvGrpSpPr/>
          <p:nvPr/>
        </p:nvGrpSpPr>
        <p:grpSpPr>
          <a:xfrm>
            <a:off x="1891323" y="1830520"/>
            <a:ext cx="8127999" cy="4237968"/>
            <a:chOff x="0" y="590349"/>
            <a:chExt cx="8127999" cy="4237968"/>
          </a:xfrm>
        </p:grpSpPr>
        <p:sp>
          <p:nvSpPr>
            <p:cNvPr id="1146" name="Google Shape;1146;p57"/>
            <p:cNvSpPr/>
            <p:nvPr/>
          </p:nvSpPr>
          <p:spPr>
            <a:xfrm>
              <a:off x="1319174" y="2777140"/>
              <a:ext cx="1532940" cy="1316313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4372C3">
                <a:alpha val="89803"/>
              </a:srgbClr>
            </a:solidFill>
            <a:ln cap="flat" cmpd="sng" w="12700">
              <a:solidFill>
                <a:srgbClr val="4372C3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57"/>
            <p:cNvSpPr txBox="1"/>
            <p:nvPr/>
          </p:nvSpPr>
          <p:spPr>
            <a:xfrm>
              <a:off x="1556612" y="2981024"/>
              <a:ext cx="1058064" cy="9085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0" spcFirstLastPara="1" rIns="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Muestreo</a:t>
              </a:r>
              <a:endParaRPr/>
            </a:p>
          </p:txBody>
        </p:sp>
        <p:sp>
          <p:nvSpPr>
            <p:cNvPr id="1148" name="Google Shape;1148;p57"/>
            <p:cNvSpPr/>
            <p:nvPr/>
          </p:nvSpPr>
          <p:spPr>
            <a:xfrm>
              <a:off x="1355750" y="3365794"/>
              <a:ext cx="178816" cy="154262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57"/>
            <p:cNvSpPr/>
            <p:nvPr/>
          </p:nvSpPr>
          <p:spPr>
            <a:xfrm>
              <a:off x="0" y="2049481"/>
              <a:ext cx="1532940" cy="1316313"/>
            </a:xfrm>
            <a:prstGeom prst="hexagon">
              <a:avLst>
                <a:gd fmla="val 25000" name="adj"/>
                <a:gd fmla="val 115470" name="vf"/>
              </a:avLst>
            </a:prstGeom>
            <a:blipFill rotWithShape="1">
              <a:blip r:embed="rId4">
                <a:alphaModFix/>
              </a:blip>
              <a:stretch>
                <a:fillRect b="-7999" l="0" r="0" t="-7998"/>
              </a:stretch>
            </a:blipFill>
            <a:ln cap="flat" cmpd="sng" w="12700">
              <a:solidFill>
                <a:srgbClr val="4372C3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57"/>
            <p:cNvSpPr/>
            <p:nvPr/>
          </p:nvSpPr>
          <p:spPr>
            <a:xfrm>
              <a:off x="1050137" y="3191190"/>
              <a:ext cx="178816" cy="154262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57"/>
            <p:cNvSpPr/>
            <p:nvPr/>
          </p:nvSpPr>
          <p:spPr>
            <a:xfrm>
              <a:off x="2638348" y="2045667"/>
              <a:ext cx="1532940" cy="1316313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4372C3">
                <a:alpha val="81960"/>
              </a:srgbClr>
            </a:solidFill>
            <a:ln cap="flat" cmpd="sng" w="12700">
              <a:solidFill>
                <a:srgbClr val="4372C3">
                  <a:alpha val="8196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57"/>
            <p:cNvSpPr txBox="1"/>
            <p:nvPr/>
          </p:nvSpPr>
          <p:spPr>
            <a:xfrm>
              <a:off x="2875786" y="2249551"/>
              <a:ext cx="1058064" cy="9085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0" spcFirstLastPara="1" rIns="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Transporte</a:t>
              </a:r>
              <a:endParaRPr/>
            </a:p>
          </p:txBody>
        </p:sp>
        <p:sp>
          <p:nvSpPr>
            <p:cNvPr id="1153" name="Google Shape;1153;p57"/>
            <p:cNvSpPr/>
            <p:nvPr/>
          </p:nvSpPr>
          <p:spPr>
            <a:xfrm>
              <a:off x="3693363" y="3183985"/>
              <a:ext cx="178816" cy="154262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57"/>
            <p:cNvSpPr/>
            <p:nvPr/>
          </p:nvSpPr>
          <p:spPr>
            <a:xfrm>
              <a:off x="3956710" y="2774598"/>
              <a:ext cx="1532940" cy="1316313"/>
            </a:xfrm>
            <a:prstGeom prst="hexagon">
              <a:avLst>
                <a:gd fmla="val 25000" name="adj"/>
                <a:gd fmla="val 115470" name="vf"/>
              </a:avLst>
            </a:prstGeom>
            <a:blipFill rotWithShape="1">
              <a:blip r:embed="rId5">
                <a:alphaModFix/>
              </a:blip>
              <a:stretch>
                <a:fillRect b="-7999" l="0" r="0" t="-7998"/>
              </a:stretch>
            </a:blipFill>
            <a:ln cap="flat" cmpd="sng" w="12700">
              <a:solidFill>
                <a:srgbClr val="4372C3">
                  <a:alpha val="8196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57"/>
            <p:cNvSpPr/>
            <p:nvPr/>
          </p:nvSpPr>
          <p:spPr>
            <a:xfrm>
              <a:off x="3994099" y="3360285"/>
              <a:ext cx="178816" cy="154262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57"/>
            <p:cNvSpPr/>
            <p:nvPr/>
          </p:nvSpPr>
          <p:spPr>
            <a:xfrm>
              <a:off x="1319174" y="1322246"/>
              <a:ext cx="1532940" cy="1316313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4372C3">
                <a:alpha val="74117"/>
              </a:srgbClr>
            </a:solidFill>
            <a:ln cap="flat" cmpd="sng" w="12700">
              <a:solidFill>
                <a:srgbClr val="4372C3">
                  <a:alpha val="74117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7" name="Google Shape;1157;p57"/>
            <p:cNvSpPr txBox="1"/>
            <p:nvPr/>
          </p:nvSpPr>
          <p:spPr>
            <a:xfrm>
              <a:off x="1556612" y="1526130"/>
              <a:ext cx="1058064" cy="9085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0" spcFirstLastPara="1" rIns="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Preparación</a:t>
              </a:r>
              <a:endParaRPr/>
            </a:p>
          </p:txBody>
        </p:sp>
        <p:sp>
          <p:nvSpPr>
            <p:cNvPr id="1158" name="Google Shape;1158;p57"/>
            <p:cNvSpPr/>
            <p:nvPr/>
          </p:nvSpPr>
          <p:spPr>
            <a:xfrm>
              <a:off x="2369312" y="1347250"/>
              <a:ext cx="178816" cy="154262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57"/>
            <p:cNvSpPr/>
            <p:nvPr/>
          </p:nvSpPr>
          <p:spPr>
            <a:xfrm>
              <a:off x="2638348" y="590349"/>
              <a:ext cx="1532940" cy="1316313"/>
            </a:xfrm>
            <a:prstGeom prst="hexagon">
              <a:avLst>
                <a:gd fmla="val 25000" name="adj"/>
                <a:gd fmla="val 115470" name="vf"/>
              </a:avLst>
            </a:prstGeom>
            <a:blipFill rotWithShape="1">
              <a:blip r:embed="rId6">
                <a:alphaModFix/>
              </a:blip>
              <a:stretch>
                <a:fillRect b="-999" l="0" r="0" t="-999"/>
              </a:stretch>
            </a:blipFill>
            <a:ln cap="flat" cmpd="sng" w="12700">
              <a:solidFill>
                <a:srgbClr val="4372C3">
                  <a:alpha val="74117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57"/>
            <p:cNvSpPr/>
            <p:nvPr/>
          </p:nvSpPr>
          <p:spPr>
            <a:xfrm>
              <a:off x="2681427" y="1173493"/>
              <a:ext cx="178816" cy="154262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1" name="Google Shape;1161;p57"/>
            <p:cNvSpPr/>
            <p:nvPr/>
          </p:nvSpPr>
          <p:spPr>
            <a:xfrm>
              <a:off x="3956710" y="1319279"/>
              <a:ext cx="1532940" cy="1316313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4372C3">
                <a:alpha val="65882"/>
              </a:srgbClr>
            </a:solidFill>
            <a:ln cap="flat" cmpd="sng" w="12700">
              <a:solidFill>
                <a:srgbClr val="4372C3">
                  <a:alpha val="65882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57"/>
            <p:cNvSpPr txBox="1"/>
            <p:nvPr/>
          </p:nvSpPr>
          <p:spPr>
            <a:xfrm>
              <a:off x="4194148" y="1523163"/>
              <a:ext cx="1058064" cy="9085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0" spcFirstLastPara="1" rIns="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Análisis</a:t>
              </a:r>
              <a:endParaRPr/>
            </a:p>
          </p:txBody>
        </p:sp>
        <p:sp>
          <p:nvSpPr>
            <p:cNvPr id="1163" name="Google Shape;1163;p57"/>
            <p:cNvSpPr/>
            <p:nvPr/>
          </p:nvSpPr>
          <p:spPr>
            <a:xfrm>
              <a:off x="5283200" y="1902424"/>
              <a:ext cx="178816" cy="154262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57"/>
            <p:cNvSpPr/>
            <p:nvPr/>
          </p:nvSpPr>
          <p:spPr>
            <a:xfrm>
              <a:off x="5275884" y="2059229"/>
              <a:ext cx="1532940" cy="1316313"/>
            </a:xfrm>
            <a:prstGeom prst="hexagon">
              <a:avLst>
                <a:gd fmla="val 25000" name="adj"/>
                <a:gd fmla="val 115470" name="vf"/>
              </a:avLst>
            </a:prstGeom>
            <a:blipFill rotWithShape="1">
              <a:blip r:embed="rId7">
                <a:alphaModFix/>
              </a:blip>
              <a:stretch>
                <a:fillRect b="-7999" l="0" r="0" t="-7998"/>
              </a:stretch>
            </a:blipFill>
            <a:ln cap="flat" cmpd="sng" w="12700">
              <a:solidFill>
                <a:srgbClr val="4372C3">
                  <a:alpha val="65882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57"/>
            <p:cNvSpPr/>
            <p:nvPr/>
          </p:nvSpPr>
          <p:spPr>
            <a:xfrm>
              <a:off x="5574995" y="2082961"/>
              <a:ext cx="178816" cy="154262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57"/>
            <p:cNvSpPr/>
            <p:nvPr/>
          </p:nvSpPr>
          <p:spPr>
            <a:xfrm>
              <a:off x="5275884" y="604334"/>
              <a:ext cx="1532940" cy="1316313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4372C3">
                <a:alpha val="58039"/>
              </a:srgbClr>
            </a:solidFill>
            <a:ln cap="flat" cmpd="sng" w="12700">
              <a:solidFill>
                <a:srgbClr val="4372C3">
                  <a:alpha val="58039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57"/>
            <p:cNvSpPr txBox="1"/>
            <p:nvPr/>
          </p:nvSpPr>
          <p:spPr>
            <a:xfrm>
              <a:off x="5513322" y="808218"/>
              <a:ext cx="1058064" cy="9085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0" spcFirstLastPara="1" rIns="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Tratamiento de resultados</a:t>
              </a:r>
              <a:endParaRPr/>
            </a:p>
          </p:txBody>
        </p:sp>
        <p:sp>
          <p:nvSpPr>
            <p:cNvPr id="1168" name="Google Shape;1168;p57"/>
            <p:cNvSpPr/>
            <p:nvPr/>
          </p:nvSpPr>
          <p:spPr>
            <a:xfrm>
              <a:off x="6602374" y="1194259"/>
              <a:ext cx="178816" cy="154262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57"/>
            <p:cNvSpPr/>
            <p:nvPr/>
          </p:nvSpPr>
          <p:spPr>
            <a:xfrm>
              <a:off x="6595059" y="1338774"/>
              <a:ext cx="1532940" cy="1316313"/>
            </a:xfrm>
            <a:prstGeom prst="hexagon">
              <a:avLst>
                <a:gd fmla="val 25000" name="adj"/>
                <a:gd fmla="val 115470" name="vf"/>
              </a:avLst>
            </a:prstGeom>
            <a:blipFill rotWithShape="1">
              <a:blip r:embed="rId8">
                <a:alphaModFix/>
              </a:blip>
              <a:stretch>
                <a:fillRect b="-7999" l="0" r="0" t="-7998"/>
              </a:stretch>
            </a:blipFill>
            <a:ln cap="flat" cmpd="sng" w="12700">
              <a:solidFill>
                <a:srgbClr val="4372C3">
                  <a:alpha val="58039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57"/>
            <p:cNvSpPr/>
            <p:nvPr/>
          </p:nvSpPr>
          <p:spPr>
            <a:xfrm>
              <a:off x="6900672" y="1368016"/>
              <a:ext cx="178816" cy="154262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57"/>
            <p:cNvSpPr/>
            <p:nvPr/>
          </p:nvSpPr>
          <p:spPr>
            <a:xfrm>
              <a:off x="6595059" y="2791550"/>
              <a:ext cx="1532940" cy="1316313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4372C3">
                <a:alpha val="49803"/>
              </a:srgbClr>
            </a:solidFill>
            <a:ln cap="flat" cmpd="sng" w="12700">
              <a:solidFill>
                <a:srgbClr val="4372C3">
                  <a:alpha val="4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57"/>
            <p:cNvSpPr txBox="1"/>
            <p:nvPr/>
          </p:nvSpPr>
          <p:spPr>
            <a:xfrm>
              <a:off x="6832497" y="2995434"/>
              <a:ext cx="1058064" cy="9085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0" spcFirstLastPara="1" rIns="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Almacén</a:t>
              </a:r>
              <a:endParaRPr/>
            </a:p>
          </p:txBody>
        </p:sp>
        <p:sp>
          <p:nvSpPr>
            <p:cNvPr id="1173" name="Google Shape;1173;p57"/>
            <p:cNvSpPr/>
            <p:nvPr/>
          </p:nvSpPr>
          <p:spPr>
            <a:xfrm>
              <a:off x="6899046" y="3944277"/>
              <a:ext cx="178816" cy="154262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57"/>
            <p:cNvSpPr/>
            <p:nvPr/>
          </p:nvSpPr>
          <p:spPr>
            <a:xfrm>
              <a:off x="5275884" y="3512004"/>
              <a:ext cx="1532940" cy="1316313"/>
            </a:xfrm>
            <a:prstGeom prst="hexagon">
              <a:avLst>
                <a:gd fmla="val 25000" name="adj"/>
                <a:gd fmla="val 115470" name="vf"/>
              </a:avLst>
            </a:prstGeom>
            <a:blipFill rotWithShape="1">
              <a:blip r:embed="rId9">
                <a:alphaModFix/>
              </a:blip>
              <a:stretch>
                <a:fillRect b="-7999" l="0" r="0" t="-7998"/>
              </a:stretch>
            </a:blipFill>
            <a:ln cap="flat" cmpd="sng" w="12700">
              <a:solidFill>
                <a:srgbClr val="4372C3">
                  <a:alpha val="4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57"/>
            <p:cNvSpPr/>
            <p:nvPr/>
          </p:nvSpPr>
          <p:spPr>
            <a:xfrm>
              <a:off x="6614566" y="4089639"/>
              <a:ext cx="178816" cy="154262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lt1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0" name="Google Shape;1180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32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181" name="Google Shape;1181;p58"/>
          <p:cNvSpPr txBox="1"/>
          <p:nvPr>
            <p:ph type="title"/>
          </p:nvPr>
        </p:nvSpPr>
        <p:spPr>
          <a:xfrm>
            <a:off x="528709" y="451469"/>
            <a:ext cx="9318676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validación, instrucciones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2" name="Google Shape;1182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31997" y="2665446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3" name="Google Shape;1183;p5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90028" y="1674055"/>
            <a:ext cx="2230828" cy="2230828"/>
          </a:xfrm>
          <a:prstGeom prst="rect">
            <a:avLst/>
          </a:prstGeom>
          <a:noFill/>
          <a:ln>
            <a:noFill/>
          </a:ln>
        </p:spPr>
      </p:pic>
      <p:sp>
        <p:nvSpPr>
          <p:cNvPr id="1184" name="Google Shape;1184;p58"/>
          <p:cNvSpPr txBox="1"/>
          <p:nvPr/>
        </p:nvSpPr>
        <p:spPr>
          <a:xfrm>
            <a:off x="8356209" y="2897945"/>
            <a:ext cx="103066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EQUIPOS</a:t>
            </a:r>
            <a:endParaRPr/>
          </a:p>
        </p:txBody>
      </p:sp>
      <p:pic>
        <p:nvPicPr>
          <p:cNvPr descr="avanLab - Avantecnia" id="1185" name="Google Shape;1185;p5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96781" y="3904883"/>
            <a:ext cx="2124075" cy="2152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6" name="Google Shape;1186;p58"/>
          <p:cNvSpPr txBox="1"/>
          <p:nvPr/>
        </p:nvSpPr>
        <p:spPr>
          <a:xfrm>
            <a:off x="8356209" y="4718916"/>
            <a:ext cx="151413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PREPARACIÓN</a:t>
            </a:r>
            <a:endParaRPr/>
          </a:p>
        </p:txBody>
      </p:sp>
      <p:sp>
        <p:nvSpPr>
          <p:cNvPr id="1187" name="Google Shape;1187;p58"/>
          <p:cNvSpPr txBox="1"/>
          <p:nvPr/>
        </p:nvSpPr>
        <p:spPr>
          <a:xfrm>
            <a:off x="1652524" y="4968385"/>
            <a:ext cx="170206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INSTRUCCIONES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Disponible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Desviaciones</a:t>
            </a:r>
            <a:endParaRPr/>
          </a:p>
        </p:txBody>
      </p:sp>
      <p:cxnSp>
        <p:nvCxnSpPr>
          <p:cNvPr id="1188" name="Google Shape;1188;p58"/>
          <p:cNvCxnSpPr>
            <a:stCxn id="1182" idx="3"/>
          </p:cNvCxnSpPr>
          <p:nvPr/>
        </p:nvCxnSpPr>
        <p:spPr>
          <a:xfrm flipH="1" rot="10800000">
            <a:off x="3575122" y="2789609"/>
            <a:ext cx="2214900" cy="947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89" name="Google Shape;1189;p58"/>
          <p:cNvCxnSpPr>
            <a:endCxn id="1185" idx="1"/>
          </p:cNvCxnSpPr>
          <p:nvPr/>
        </p:nvCxnSpPr>
        <p:spPr>
          <a:xfrm>
            <a:off x="3597881" y="4029008"/>
            <a:ext cx="2298900" cy="9522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4" name="Google Shape;1194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33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195" name="Google Shape;1195;p59"/>
          <p:cNvSpPr txBox="1"/>
          <p:nvPr>
            <p:ph type="title"/>
          </p:nvPr>
        </p:nvSpPr>
        <p:spPr>
          <a:xfrm>
            <a:off x="528709" y="451469"/>
            <a:ext cx="9318676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validación, selección de métodos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96" name="Google Shape;1196;p59"/>
          <p:cNvGrpSpPr/>
          <p:nvPr/>
        </p:nvGrpSpPr>
        <p:grpSpPr>
          <a:xfrm>
            <a:off x="528709" y="2647902"/>
            <a:ext cx="4818966" cy="1927586"/>
            <a:chOff x="0" y="955339"/>
            <a:chExt cx="4818966" cy="1927586"/>
          </a:xfrm>
        </p:grpSpPr>
        <p:sp>
          <p:nvSpPr>
            <p:cNvPr id="1197" name="Google Shape;1197;p59"/>
            <p:cNvSpPr/>
            <p:nvPr/>
          </p:nvSpPr>
          <p:spPr>
            <a:xfrm>
              <a:off x="0" y="955339"/>
              <a:ext cx="4818966" cy="1927586"/>
            </a:xfrm>
            <a:custGeom>
              <a:rect b="b" l="l" r="r" t="t"/>
              <a:pathLst>
                <a:path extrusionOk="0" h="120000" w="120000">
                  <a:moveTo>
                    <a:pt x="0" y="50000"/>
                  </a:moveTo>
                  <a:lnTo>
                    <a:pt x="24000" y="0"/>
                  </a:lnTo>
                  <a:lnTo>
                    <a:pt x="24000" y="20000"/>
                  </a:lnTo>
                  <a:lnTo>
                    <a:pt x="60000" y="20000"/>
                  </a:lnTo>
                  <a:lnTo>
                    <a:pt x="60000" y="20000"/>
                  </a:lnTo>
                  <a:cubicBezTo>
                    <a:pt x="62071" y="20000"/>
                    <a:pt x="63750" y="22238"/>
                    <a:pt x="63750" y="25000"/>
                  </a:cubicBezTo>
                  <a:cubicBezTo>
                    <a:pt x="63750" y="27761"/>
                    <a:pt x="62071" y="30000"/>
                    <a:pt x="60000" y="30000"/>
                  </a:cubicBezTo>
                  <a:cubicBezTo>
                    <a:pt x="57929" y="30000"/>
                    <a:pt x="56250" y="32239"/>
                    <a:pt x="56250" y="35000"/>
                  </a:cubicBezTo>
                  <a:cubicBezTo>
                    <a:pt x="56250" y="37762"/>
                    <a:pt x="57929" y="40000"/>
                    <a:pt x="60000" y="40000"/>
                  </a:cubicBezTo>
                  <a:lnTo>
                    <a:pt x="96000" y="40000"/>
                  </a:lnTo>
                  <a:lnTo>
                    <a:pt x="96000" y="20000"/>
                  </a:lnTo>
                  <a:lnTo>
                    <a:pt x="120000" y="70000"/>
                  </a:lnTo>
                  <a:lnTo>
                    <a:pt x="96000" y="120000"/>
                  </a:lnTo>
                  <a:lnTo>
                    <a:pt x="96000" y="100000"/>
                  </a:lnTo>
                  <a:lnTo>
                    <a:pt x="60000" y="100000"/>
                  </a:lnTo>
                  <a:cubicBezTo>
                    <a:pt x="57929" y="100000"/>
                    <a:pt x="56250" y="97762"/>
                    <a:pt x="56250" y="95000"/>
                  </a:cubicBezTo>
                  <a:lnTo>
                    <a:pt x="56250" y="80000"/>
                  </a:lnTo>
                  <a:lnTo>
                    <a:pt x="24000" y="80000"/>
                  </a:lnTo>
                  <a:lnTo>
                    <a:pt x="24000" y="100000"/>
                  </a:lnTo>
                  <a:close/>
                </a:path>
                <a:path extrusionOk="0" fill="darkenLess" h="120000" w="120000">
                  <a:moveTo>
                    <a:pt x="63750" y="25000"/>
                  </a:moveTo>
                  <a:cubicBezTo>
                    <a:pt x="63750" y="27761"/>
                    <a:pt x="62071" y="30000"/>
                    <a:pt x="60000" y="30000"/>
                  </a:cubicBezTo>
                  <a:cubicBezTo>
                    <a:pt x="57929" y="30000"/>
                    <a:pt x="56250" y="32239"/>
                    <a:pt x="56250" y="35000"/>
                  </a:cubicBezTo>
                  <a:cubicBezTo>
                    <a:pt x="56250" y="37762"/>
                    <a:pt x="57929" y="40000"/>
                    <a:pt x="60000" y="40000"/>
                  </a:cubicBezTo>
                  <a:lnTo>
                    <a:pt x="63750" y="40000"/>
                  </a:lnTo>
                  <a:close/>
                </a:path>
                <a:path extrusionOk="0" fill="none" h="120000" w="120000">
                  <a:moveTo>
                    <a:pt x="0" y="50000"/>
                  </a:moveTo>
                  <a:lnTo>
                    <a:pt x="24000" y="0"/>
                  </a:lnTo>
                  <a:lnTo>
                    <a:pt x="24000" y="20000"/>
                  </a:lnTo>
                  <a:lnTo>
                    <a:pt x="60000" y="20000"/>
                  </a:lnTo>
                  <a:lnTo>
                    <a:pt x="60000" y="20000"/>
                  </a:lnTo>
                  <a:cubicBezTo>
                    <a:pt x="62071" y="20000"/>
                    <a:pt x="63750" y="22238"/>
                    <a:pt x="63750" y="25000"/>
                  </a:cubicBezTo>
                  <a:cubicBezTo>
                    <a:pt x="63750" y="27761"/>
                    <a:pt x="62071" y="30000"/>
                    <a:pt x="60000" y="30000"/>
                  </a:cubicBezTo>
                  <a:cubicBezTo>
                    <a:pt x="57929" y="30000"/>
                    <a:pt x="56250" y="32239"/>
                    <a:pt x="56250" y="35000"/>
                  </a:cubicBezTo>
                  <a:cubicBezTo>
                    <a:pt x="56250" y="37762"/>
                    <a:pt x="57929" y="40000"/>
                    <a:pt x="60000" y="40000"/>
                  </a:cubicBezTo>
                  <a:lnTo>
                    <a:pt x="96000" y="40000"/>
                  </a:lnTo>
                  <a:lnTo>
                    <a:pt x="96000" y="20000"/>
                  </a:lnTo>
                  <a:lnTo>
                    <a:pt x="120000" y="70000"/>
                  </a:lnTo>
                  <a:lnTo>
                    <a:pt x="96000" y="120000"/>
                  </a:lnTo>
                  <a:lnTo>
                    <a:pt x="96000" y="100000"/>
                  </a:lnTo>
                  <a:lnTo>
                    <a:pt x="60000" y="100000"/>
                  </a:lnTo>
                  <a:cubicBezTo>
                    <a:pt x="57929" y="100000"/>
                    <a:pt x="56250" y="97762"/>
                    <a:pt x="56250" y="95000"/>
                  </a:cubicBezTo>
                  <a:lnTo>
                    <a:pt x="56250" y="80000"/>
                  </a:lnTo>
                  <a:lnTo>
                    <a:pt x="24000" y="80000"/>
                  </a:lnTo>
                  <a:lnTo>
                    <a:pt x="24000" y="100000"/>
                  </a:lnTo>
                  <a:close/>
                  <a:moveTo>
                    <a:pt x="63750" y="25000"/>
                  </a:moveTo>
                  <a:lnTo>
                    <a:pt x="63750" y="40000"/>
                  </a:lnTo>
                  <a:moveTo>
                    <a:pt x="56250" y="35000"/>
                  </a:moveTo>
                  <a:lnTo>
                    <a:pt x="56250" y="80000"/>
                  </a:lnTo>
                </a:path>
              </a:pathLst>
            </a:cu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59"/>
            <p:cNvSpPr/>
            <p:nvPr/>
          </p:nvSpPr>
          <p:spPr>
            <a:xfrm>
              <a:off x="578275" y="1292667"/>
              <a:ext cx="1590258" cy="9445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59"/>
            <p:cNvSpPr txBox="1"/>
            <p:nvPr/>
          </p:nvSpPr>
          <p:spPr>
            <a:xfrm>
              <a:off x="578275" y="1292667"/>
              <a:ext cx="1590258" cy="9445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050" lIns="0" spcFirstLastPara="1" rIns="0" wrap="square" tIns="924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es-EC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Necesidad del cliente</a:t>
              </a:r>
              <a:endParaRPr/>
            </a:p>
          </p:txBody>
        </p:sp>
        <p:sp>
          <p:nvSpPr>
            <p:cNvPr id="1200" name="Google Shape;1200;p59"/>
            <p:cNvSpPr/>
            <p:nvPr/>
          </p:nvSpPr>
          <p:spPr>
            <a:xfrm>
              <a:off x="2409483" y="1601081"/>
              <a:ext cx="1879396" cy="9445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59"/>
            <p:cNvSpPr txBox="1"/>
            <p:nvPr/>
          </p:nvSpPr>
          <p:spPr>
            <a:xfrm>
              <a:off x="2409483" y="1601081"/>
              <a:ext cx="1879396" cy="9445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050" lIns="0" spcFirstLastPara="1" rIns="0" wrap="square" tIns="924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es-EC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Ensayo o calibración</a:t>
              </a:r>
              <a:endParaRPr/>
            </a:p>
          </p:txBody>
        </p:sp>
      </p:grpSp>
      <p:sp>
        <p:nvSpPr>
          <p:cNvPr id="1202" name="Google Shape;1202;p59"/>
          <p:cNvSpPr txBox="1"/>
          <p:nvPr/>
        </p:nvSpPr>
        <p:spPr>
          <a:xfrm>
            <a:off x="7662911" y="2391508"/>
            <a:ext cx="4360985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Normas nacionales, internacionales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regionales.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Versión reciente.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Métodos propios validados, previo a la aplicación (planificados, personas competentes, recursos).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 el método cambia, repetir la confirmación.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 el método propuesto por el cliente no es apropiado, informar.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ligiendo el icono de color de la opción. casilla de verificación de  selección manual. seleccionando respuesta." id="1203" name="Google Shape;1203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51682" y="2540133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" name="Google Shape;1208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60"/>
          <p:cNvSpPr txBox="1"/>
          <p:nvPr>
            <p:ph type="title"/>
          </p:nvPr>
        </p:nvSpPr>
        <p:spPr>
          <a:xfrm>
            <a:off x="528709" y="451469"/>
            <a:ext cx="9318676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validación, métodos no normalizados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10" name="Google Shape;1210;p60"/>
          <p:cNvGrpSpPr/>
          <p:nvPr/>
        </p:nvGrpSpPr>
        <p:grpSpPr>
          <a:xfrm>
            <a:off x="1889519" y="1788811"/>
            <a:ext cx="8125354" cy="2447395"/>
            <a:chOff x="1322" y="0"/>
            <a:chExt cx="8125354" cy="2447395"/>
          </a:xfrm>
        </p:grpSpPr>
        <p:sp>
          <p:nvSpPr>
            <p:cNvPr id="1211" name="Google Shape;1211;p60"/>
            <p:cNvSpPr/>
            <p:nvPr/>
          </p:nvSpPr>
          <p:spPr>
            <a:xfrm>
              <a:off x="1322" y="0"/>
              <a:ext cx="469900" cy="469900"/>
            </a:xfrm>
            <a:prstGeom prst="ellipse">
              <a:avLst/>
            </a:prstGeom>
            <a:solidFill>
              <a:srgbClr val="CFDE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60"/>
            <p:cNvSpPr/>
            <p:nvPr/>
          </p:nvSpPr>
          <p:spPr>
            <a:xfrm>
              <a:off x="48312" y="46990"/>
              <a:ext cx="375920" cy="375920"/>
            </a:xfrm>
            <a:prstGeom prst="chord">
              <a:avLst>
                <a:gd fmla="val 1800000" name="adj1"/>
                <a:gd fmla="val 9000000" name="adj2"/>
              </a:avLst>
            </a:prstGeom>
            <a:solidFill>
              <a:srgbClr val="599BD5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60"/>
            <p:cNvSpPr/>
            <p:nvPr/>
          </p:nvSpPr>
          <p:spPr>
            <a:xfrm>
              <a:off x="569118" y="469900"/>
              <a:ext cx="1390120" cy="19774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60"/>
            <p:cNvSpPr txBox="1"/>
            <p:nvPr/>
          </p:nvSpPr>
          <p:spPr>
            <a:xfrm>
              <a:off x="569118" y="469900"/>
              <a:ext cx="1390120" cy="19774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8250" lIns="48250" spcFirstLastPara="1" rIns="48250" wrap="square" tIns="48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s-EC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Acordados</a:t>
              </a:r>
              <a:endParaRPr/>
            </a:p>
          </p:txBody>
        </p:sp>
        <p:sp>
          <p:nvSpPr>
            <p:cNvPr id="1215" name="Google Shape;1215;p60"/>
            <p:cNvSpPr/>
            <p:nvPr/>
          </p:nvSpPr>
          <p:spPr>
            <a:xfrm>
              <a:off x="569118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60"/>
            <p:cNvSpPr txBox="1"/>
            <p:nvPr/>
          </p:nvSpPr>
          <p:spPr>
            <a:xfrm>
              <a:off x="569118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1217" name="Google Shape;1217;p60"/>
            <p:cNvSpPr/>
            <p:nvPr/>
          </p:nvSpPr>
          <p:spPr>
            <a:xfrm>
              <a:off x="2057135" y="0"/>
              <a:ext cx="469900" cy="469900"/>
            </a:xfrm>
            <a:prstGeom prst="ellipse">
              <a:avLst/>
            </a:prstGeom>
            <a:solidFill>
              <a:srgbClr val="CFDE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60"/>
            <p:cNvSpPr/>
            <p:nvPr/>
          </p:nvSpPr>
          <p:spPr>
            <a:xfrm>
              <a:off x="2104125" y="46990"/>
              <a:ext cx="375920" cy="375920"/>
            </a:xfrm>
            <a:prstGeom prst="chord">
              <a:avLst>
                <a:gd fmla="val 0" name="adj1"/>
                <a:gd fmla="val 10800000" name="adj2"/>
              </a:avLst>
            </a:prstGeom>
            <a:solidFill>
              <a:srgbClr val="50C9B6"/>
            </a:solidFill>
            <a:ln cap="flat" cmpd="sng" w="12700">
              <a:solidFill>
                <a:srgbClr val="50C9B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60"/>
            <p:cNvSpPr/>
            <p:nvPr/>
          </p:nvSpPr>
          <p:spPr>
            <a:xfrm>
              <a:off x="2624931" y="469900"/>
              <a:ext cx="1390120" cy="19774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60"/>
            <p:cNvSpPr txBox="1"/>
            <p:nvPr/>
          </p:nvSpPr>
          <p:spPr>
            <a:xfrm>
              <a:off x="2624931" y="469900"/>
              <a:ext cx="1390120" cy="19774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8250" lIns="48250" spcFirstLastPara="1" rIns="48250" wrap="square" tIns="48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s-EC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Objetivo</a:t>
              </a:r>
              <a:endParaRPr/>
            </a:p>
          </p:txBody>
        </p:sp>
        <p:sp>
          <p:nvSpPr>
            <p:cNvPr id="1221" name="Google Shape;1221;p60"/>
            <p:cNvSpPr/>
            <p:nvPr/>
          </p:nvSpPr>
          <p:spPr>
            <a:xfrm>
              <a:off x="2624931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60"/>
            <p:cNvSpPr txBox="1"/>
            <p:nvPr/>
          </p:nvSpPr>
          <p:spPr>
            <a:xfrm>
              <a:off x="2624931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  <p:sp>
          <p:nvSpPr>
            <p:cNvPr id="1223" name="Google Shape;1223;p60"/>
            <p:cNvSpPr/>
            <p:nvPr/>
          </p:nvSpPr>
          <p:spPr>
            <a:xfrm>
              <a:off x="4112947" y="0"/>
              <a:ext cx="469900" cy="469900"/>
            </a:xfrm>
            <a:prstGeom prst="ellipse">
              <a:avLst/>
            </a:prstGeom>
            <a:solidFill>
              <a:srgbClr val="CFDE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60"/>
            <p:cNvSpPr/>
            <p:nvPr/>
          </p:nvSpPr>
          <p:spPr>
            <a:xfrm>
              <a:off x="4159937" y="46990"/>
              <a:ext cx="375920" cy="375920"/>
            </a:xfrm>
            <a:prstGeom prst="chord">
              <a:avLst>
                <a:gd fmla="val 19800000" name="adj1"/>
                <a:gd fmla="val 12600000" name="adj2"/>
              </a:avLst>
            </a:prstGeom>
            <a:solidFill>
              <a:srgbClr val="48BD62"/>
            </a:solidFill>
            <a:ln cap="flat" cmpd="sng" w="12700">
              <a:solidFill>
                <a:srgbClr val="48BD6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60"/>
            <p:cNvSpPr/>
            <p:nvPr/>
          </p:nvSpPr>
          <p:spPr>
            <a:xfrm>
              <a:off x="4680743" y="469900"/>
              <a:ext cx="1390120" cy="19774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60"/>
            <p:cNvSpPr txBox="1"/>
            <p:nvPr/>
          </p:nvSpPr>
          <p:spPr>
            <a:xfrm>
              <a:off x="4680743" y="469900"/>
              <a:ext cx="1390120" cy="19774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8250" lIns="48250" spcFirstLastPara="1" rIns="48250" wrap="square" tIns="48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s-EC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Validados previamente</a:t>
              </a:r>
              <a:endParaRPr/>
            </a:p>
          </p:txBody>
        </p:sp>
        <p:sp>
          <p:nvSpPr>
            <p:cNvPr id="1227" name="Google Shape;1227;p60"/>
            <p:cNvSpPr/>
            <p:nvPr/>
          </p:nvSpPr>
          <p:spPr>
            <a:xfrm>
              <a:off x="4680743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60"/>
            <p:cNvSpPr txBox="1"/>
            <p:nvPr/>
          </p:nvSpPr>
          <p:spPr>
            <a:xfrm>
              <a:off x="4680743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  <p:sp>
          <p:nvSpPr>
            <p:cNvPr id="1229" name="Google Shape;1229;p60"/>
            <p:cNvSpPr/>
            <p:nvPr/>
          </p:nvSpPr>
          <p:spPr>
            <a:xfrm>
              <a:off x="6168760" y="0"/>
              <a:ext cx="469900" cy="469900"/>
            </a:xfrm>
            <a:prstGeom prst="ellipse">
              <a:avLst/>
            </a:prstGeom>
            <a:solidFill>
              <a:srgbClr val="CFDE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60"/>
            <p:cNvSpPr/>
            <p:nvPr/>
          </p:nvSpPr>
          <p:spPr>
            <a:xfrm>
              <a:off x="6215750" y="46990"/>
              <a:ext cx="375920" cy="375920"/>
            </a:xfrm>
            <a:prstGeom prst="chord">
              <a:avLst>
                <a:gd fmla="val 16200000" name="adj1"/>
                <a:gd fmla="val 16200000" name="adj2"/>
              </a:avLst>
            </a:prstGeom>
            <a:solidFill>
              <a:srgbClr val="6FAB46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60"/>
            <p:cNvSpPr/>
            <p:nvPr/>
          </p:nvSpPr>
          <p:spPr>
            <a:xfrm>
              <a:off x="6736556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60"/>
            <p:cNvSpPr txBox="1"/>
            <p:nvPr/>
          </p:nvSpPr>
          <p:spPr>
            <a:xfrm>
              <a:off x="6736556" y="0"/>
              <a:ext cx="1390120" cy="46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sp>
        <p:nvSpPr>
          <p:cNvPr id="1233" name="Google Shape;1233;p60"/>
          <p:cNvSpPr txBox="1"/>
          <p:nvPr/>
        </p:nvSpPr>
        <p:spPr>
          <a:xfrm>
            <a:off x="8515300" y="2321169"/>
            <a:ext cx="178850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PROCEDIMIENTO</a:t>
            </a:r>
            <a:endParaRPr/>
          </a:p>
        </p:txBody>
      </p:sp>
      <p:pic>
        <p:nvPicPr>
          <p:cNvPr id="1234" name="Google Shape;1234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975" y="3388481"/>
            <a:ext cx="5038725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5" name="Google Shape;1235;p6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48250" y="3388481"/>
            <a:ext cx="6134100" cy="22193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36" name="Google Shape;1236;p60"/>
          <p:cNvCxnSpPr/>
          <p:nvPr/>
        </p:nvCxnSpPr>
        <p:spPr>
          <a:xfrm>
            <a:off x="528709" y="3388481"/>
            <a:ext cx="11053641" cy="0"/>
          </a:xfrm>
          <a:prstGeom prst="straightConnector1">
            <a:avLst/>
          </a:prstGeom>
          <a:noFill/>
          <a:ln cap="flat" cmpd="sng" w="762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237" name="Google Shape;1237;p60"/>
          <p:cNvCxnSpPr>
            <a:stCxn id="1233" idx="2"/>
          </p:cNvCxnSpPr>
          <p:nvPr/>
        </p:nvCxnSpPr>
        <p:spPr>
          <a:xfrm flipH="1">
            <a:off x="5583652" y="2690501"/>
            <a:ext cx="3825900" cy="639900"/>
          </a:xfrm>
          <a:prstGeom prst="straightConnector1">
            <a:avLst/>
          </a:prstGeom>
          <a:noFill/>
          <a:ln cap="flat" cmpd="sng" w="28575">
            <a:solidFill>
              <a:schemeClr val="accent6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2" name="Google Shape;1242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243" name="Google Shape;1243;p61"/>
          <p:cNvSpPr txBox="1"/>
          <p:nvPr>
            <p:ph type="title"/>
          </p:nvPr>
        </p:nvSpPr>
        <p:spPr>
          <a:xfrm>
            <a:off x="528709" y="451469"/>
            <a:ext cx="5991361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</a:t>
            </a:r>
            <a:r>
              <a:rPr b="1" lang="es-EC">
                <a:latin typeface="Calibri"/>
                <a:ea typeface="Calibri"/>
                <a:cs typeface="Calibri"/>
                <a:sym typeface="Calibri"/>
              </a:rPr>
              <a:t>validación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4" name="Google Shape;1244;p61"/>
          <p:cNvSpPr txBox="1"/>
          <p:nvPr/>
        </p:nvSpPr>
        <p:spPr>
          <a:xfrm>
            <a:off x="672548" y="1607303"/>
            <a:ext cx="1001248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“Confirmación con evidencias objetivas que se cumplen especificaciones para un uso previsto”</a:t>
            </a:r>
            <a:endParaRPr/>
          </a:p>
        </p:txBody>
      </p:sp>
      <p:grpSp>
        <p:nvGrpSpPr>
          <p:cNvPr id="1245" name="Google Shape;1245;p61"/>
          <p:cNvGrpSpPr/>
          <p:nvPr/>
        </p:nvGrpSpPr>
        <p:grpSpPr>
          <a:xfrm>
            <a:off x="921498" y="2035200"/>
            <a:ext cx="6628166" cy="4015599"/>
            <a:chOff x="248950" y="1388"/>
            <a:chExt cx="6628166" cy="4015599"/>
          </a:xfrm>
        </p:grpSpPr>
        <p:sp>
          <p:nvSpPr>
            <p:cNvPr id="1246" name="Google Shape;1246;p61"/>
            <p:cNvSpPr/>
            <p:nvPr/>
          </p:nvSpPr>
          <p:spPr>
            <a:xfrm>
              <a:off x="996038" y="2009188"/>
              <a:ext cx="490089" cy="163425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61"/>
            <p:cNvSpPr txBox="1"/>
            <p:nvPr/>
          </p:nvSpPr>
          <p:spPr>
            <a:xfrm>
              <a:off x="1198429" y="2783661"/>
              <a:ext cx="85307" cy="8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61"/>
            <p:cNvSpPr/>
            <p:nvPr/>
          </p:nvSpPr>
          <p:spPr>
            <a:xfrm>
              <a:off x="996038" y="2009188"/>
              <a:ext cx="490089" cy="70039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61"/>
            <p:cNvSpPr txBox="1"/>
            <p:nvPr/>
          </p:nvSpPr>
          <p:spPr>
            <a:xfrm>
              <a:off x="1219712" y="2338014"/>
              <a:ext cx="42741" cy="427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61"/>
            <p:cNvSpPr/>
            <p:nvPr/>
          </p:nvSpPr>
          <p:spPr>
            <a:xfrm>
              <a:off x="3936578" y="1775722"/>
              <a:ext cx="490089" cy="46693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61"/>
            <p:cNvSpPr txBox="1"/>
            <p:nvPr/>
          </p:nvSpPr>
          <p:spPr>
            <a:xfrm>
              <a:off x="4164700" y="1992265"/>
              <a:ext cx="33845" cy="338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61"/>
            <p:cNvSpPr/>
            <p:nvPr/>
          </p:nvSpPr>
          <p:spPr>
            <a:xfrm>
              <a:off x="3936578" y="1308792"/>
              <a:ext cx="490089" cy="466930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61"/>
            <p:cNvSpPr txBox="1"/>
            <p:nvPr/>
          </p:nvSpPr>
          <p:spPr>
            <a:xfrm>
              <a:off x="4164700" y="1525334"/>
              <a:ext cx="33845" cy="338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61"/>
            <p:cNvSpPr/>
            <p:nvPr/>
          </p:nvSpPr>
          <p:spPr>
            <a:xfrm>
              <a:off x="996038" y="1775722"/>
              <a:ext cx="490089" cy="233465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61"/>
            <p:cNvSpPr txBox="1"/>
            <p:nvPr/>
          </p:nvSpPr>
          <p:spPr>
            <a:xfrm>
              <a:off x="1227512" y="1878884"/>
              <a:ext cx="27142" cy="271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61"/>
            <p:cNvSpPr/>
            <p:nvPr/>
          </p:nvSpPr>
          <p:spPr>
            <a:xfrm>
              <a:off x="3936578" y="329212"/>
              <a:ext cx="490089" cy="9144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61"/>
            <p:cNvSpPr txBox="1"/>
            <p:nvPr/>
          </p:nvSpPr>
          <p:spPr>
            <a:xfrm>
              <a:off x="4169370" y="362680"/>
              <a:ext cx="24504" cy="24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61"/>
            <p:cNvSpPr/>
            <p:nvPr/>
          </p:nvSpPr>
          <p:spPr>
            <a:xfrm>
              <a:off x="996038" y="374932"/>
              <a:ext cx="490089" cy="1634255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61"/>
            <p:cNvSpPr txBox="1"/>
            <p:nvPr/>
          </p:nvSpPr>
          <p:spPr>
            <a:xfrm>
              <a:off x="1198429" y="1149406"/>
              <a:ext cx="85307" cy="8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r>
                <a:t/>
              </a:r>
              <a:endParaRPr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61"/>
            <p:cNvSpPr/>
            <p:nvPr/>
          </p:nvSpPr>
          <p:spPr>
            <a:xfrm rot="-5400000">
              <a:off x="-1343527" y="1635643"/>
              <a:ext cx="3932043" cy="747088"/>
            </a:xfrm>
            <a:prstGeom prst="rect">
              <a:avLst/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61"/>
            <p:cNvSpPr txBox="1"/>
            <p:nvPr/>
          </p:nvSpPr>
          <p:spPr>
            <a:xfrm rot="-5400000">
              <a:off x="-1343527" y="1635643"/>
              <a:ext cx="3932043" cy="7470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1100" lIns="31100" spcFirstLastPara="1" rIns="31100" wrap="square" tIns="31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900"/>
                <a:buFont typeface="Calibri"/>
                <a:buNone/>
              </a:pPr>
              <a:r>
                <a:rPr lang="es-EC" sz="4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Tipos</a:t>
              </a:r>
              <a:endParaRPr/>
            </a:p>
          </p:txBody>
        </p:sp>
        <p:sp>
          <p:nvSpPr>
            <p:cNvPr id="1262" name="Google Shape;1262;p61"/>
            <p:cNvSpPr/>
            <p:nvPr/>
          </p:nvSpPr>
          <p:spPr>
            <a:xfrm>
              <a:off x="1486128" y="1388"/>
              <a:ext cx="2450449" cy="747088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61"/>
            <p:cNvSpPr txBox="1"/>
            <p:nvPr/>
          </p:nvSpPr>
          <p:spPr>
            <a:xfrm>
              <a:off x="1486128" y="1388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Calibración</a:t>
              </a:r>
              <a:endParaRPr/>
            </a:p>
          </p:txBody>
        </p:sp>
        <p:sp>
          <p:nvSpPr>
            <p:cNvPr id="1264" name="Google Shape;1264;p61"/>
            <p:cNvSpPr/>
            <p:nvPr/>
          </p:nvSpPr>
          <p:spPr>
            <a:xfrm>
              <a:off x="4426668" y="1388"/>
              <a:ext cx="2450449" cy="747088"/>
            </a:xfrm>
            <a:prstGeom prst="rect">
              <a:avLst/>
            </a:prstGeom>
            <a:solidFill>
              <a:schemeClr val="accent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61"/>
            <p:cNvSpPr txBox="1"/>
            <p:nvPr/>
          </p:nvSpPr>
          <p:spPr>
            <a:xfrm>
              <a:off x="4426668" y="1388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 de referencia</a:t>
              </a:r>
              <a:endParaRPr/>
            </a:p>
          </p:txBody>
        </p:sp>
        <p:sp>
          <p:nvSpPr>
            <p:cNvPr id="1266" name="Google Shape;1266;p61"/>
            <p:cNvSpPr/>
            <p:nvPr/>
          </p:nvSpPr>
          <p:spPr>
            <a:xfrm>
              <a:off x="1486128" y="1402178"/>
              <a:ext cx="2450449" cy="747088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61"/>
            <p:cNvSpPr txBox="1"/>
            <p:nvPr/>
          </p:nvSpPr>
          <p:spPr>
            <a:xfrm>
              <a:off x="1486128" y="1402178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Ensayos</a:t>
              </a:r>
              <a:endParaRPr/>
            </a:p>
          </p:txBody>
        </p:sp>
        <p:sp>
          <p:nvSpPr>
            <p:cNvPr id="1268" name="Google Shape;1268;p61"/>
            <p:cNvSpPr/>
            <p:nvPr/>
          </p:nvSpPr>
          <p:spPr>
            <a:xfrm>
              <a:off x="4426668" y="935248"/>
              <a:ext cx="2450449" cy="747088"/>
            </a:xfrm>
            <a:prstGeom prst="rect">
              <a:avLst/>
            </a:prstGeom>
            <a:solidFill>
              <a:schemeClr val="accent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61"/>
            <p:cNvSpPr txBox="1"/>
            <p:nvPr/>
          </p:nvSpPr>
          <p:spPr>
            <a:xfrm>
              <a:off x="4426668" y="935248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Resultado con otro método</a:t>
              </a:r>
              <a:endParaRPr/>
            </a:p>
          </p:txBody>
        </p:sp>
        <p:sp>
          <p:nvSpPr>
            <p:cNvPr id="1270" name="Google Shape;1270;p61"/>
            <p:cNvSpPr/>
            <p:nvPr/>
          </p:nvSpPr>
          <p:spPr>
            <a:xfrm>
              <a:off x="4426668" y="1869108"/>
              <a:ext cx="2450449" cy="747088"/>
            </a:xfrm>
            <a:prstGeom prst="rect">
              <a:avLst/>
            </a:prstGeom>
            <a:solidFill>
              <a:schemeClr val="accent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61"/>
            <p:cNvSpPr txBox="1"/>
            <p:nvPr/>
          </p:nvSpPr>
          <p:spPr>
            <a:xfrm>
              <a:off x="4426668" y="1869108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 laboratorios</a:t>
              </a:r>
              <a:endParaRPr/>
            </a:p>
          </p:txBody>
        </p:sp>
        <p:sp>
          <p:nvSpPr>
            <p:cNvPr id="1272" name="Google Shape;1272;p61"/>
            <p:cNvSpPr/>
            <p:nvPr/>
          </p:nvSpPr>
          <p:spPr>
            <a:xfrm>
              <a:off x="1486128" y="2336039"/>
              <a:ext cx="2450449" cy="747088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61"/>
            <p:cNvSpPr txBox="1"/>
            <p:nvPr/>
          </p:nvSpPr>
          <p:spPr>
            <a:xfrm>
              <a:off x="1486128" y="2336039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Evaluación de factores incidentes</a:t>
              </a:r>
              <a:endParaRPr/>
            </a:p>
          </p:txBody>
        </p:sp>
        <p:sp>
          <p:nvSpPr>
            <p:cNvPr id="1274" name="Google Shape;1274;p61"/>
            <p:cNvSpPr/>
            <p:nvPr/>
          </p:nvSpPr>
          <p:spPr>
            <a:xfrm>
              <a:off x="1486128" y="3269899"/>
              <a:ext cx="2450449" cy="747088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61"/>
            <p:cNvSpPr txBox="1"/>
            <p:nvPr/>
          </p:nvSpPr>
          <p:spPr>
            <a:xfrm>
              <a:off x="1486128" y="3269899"/>
              <a:ext cx="2450449" cy="7470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Evaluación de la incertidumbre</a:t>
              </a:r>
              <a:endParaRPr/>
            </a:p>
          </p:txBody>
        </p:sp>
      </p:grpSp>
      <p:pic>
        <p:nvPicPr>
          <p:cNvPr descr="Metodología - Iconos gratis de flechas" id="1276" name="Google Shape;1276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33171" y="2386760"/>
            <a:ext cx="3155911" cy="3155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0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1" name="Google Shape;1281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54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282" name="Google Shape;1282;p62"/>
          <p:cNvSpPr txBox="1"/>
          <p:nvPr>
            <p:ph type="title"/>
          </p:nvPr>
        </p:nvSpPr>
        <p:spPr>
          <a:xfrm>
            <a:off x="528709" y="451469"/>
            <a:ext cx="6693726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</a:t>
            </a:r>
            <a:r>
              <a:rPr b="1" lang="es-EC">
                <a:latin typeface="Calibri"/>
                <a:ea typeface="Calibri"/>
                <a:cs typeface="Calibri"/>
                <a:sym typeface="Calibri"/>
              </a:rPr>
              <a:t>validación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83" name="Google Shape;1283;p62"/>
          <p:cNvGrpSpPr/>
          <p:nvPr/>
        </p:nvGrpSpPr>
        <p:grpSpPr>
          <a:xfrm>
            <a:off x="1538336" y="1586709"/>
            <a:ext cx="5051326" cy="4683001"/>
            <a:chOff x="1538336" y="1143"/>
            <a:chExt cx="5051326" cy="4683001"/>
          </a:xfrm>
        </p:grpSpPr>
        <p:sp>
          <p:nvSpPr>
            <p:cNvPr id="1284" name="Google Shape;1284;p62"/>
            <p:cNvSpPr/>
            <p:nvPr/>
          </p:nvSpPr>
          <p:spPr>
            <a:xfrm>
              <a:off x="1538336" y="1816464"/>
              <a:ext cx="2104719" cy="1052359"/>
            </a:xfrm>
            <a:prstGeom prst="roundRect">
              <a:avLst>
                <a:gd fmla="val 10000" name="adj"/>
              </a:avLst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62"/>
            <p:cNvSpPr txBox="1"/>
            <p:nvPr/>
          </p:nvSpPr>
          <p:spPr>
            <a:xfrm>
              <a:off x="1569159" y="1847287"/>
              <a:ext cx="2043073" cy="9907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25" lIns="17125" spcFirstLastPara="1" rIns="17125" wrap="square" tIns="17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Estadística</a:t>
              </a:r>
              <a:endParaRPr/>
            </a:p>
          </p:txBody>
        </p:sp>
        <p:sp>
          <p:nvSpPr>
            <p:cNvPr id="1286" name="Google Shape;1286;p62"/>
            <p:cNvSpPr/>
            <p:nvPr/>
          </p:nvSpPr>
          <p:spPr>
            <a:xfrm rot="-3907178">
              <a:off x="3063479" y="1414769"/>
              <a:ext cx="2001040" cy="40429"/>
            </a:xfrm>
            <a:custGeom>
              <a:rect b="b" l="l" r="r" t="t"/>
              <a:pathLst>
                <a:path extrusionOk="0" h="120000" w="12000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62"/>
            <p:cNvSpPr txBox="1"/>
            <p:nvPr/>
          </p:nvSpPr>
          <p:spPr>
            <a:xfrm rot="-3907178">
              <a:off x="4013973" y="1384958"/>
              <a:ext cx="100052" cy="1000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Calibri"/>
                <a:buNone/>
              </a:pPr>
              <a:r>
                <a:t/>
              </a:r>
              <a:endParaRPr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62"/>
            <p:cNvSpPr/>
            <p:nvPr/>
          </p:nvSpPr>
          <p:spPr>
            <a:xfrm>
              <a:off x="4484943" y="1143"/>
              <a:ext cx="2104719" cy="1052359"/>
            </a:xfrm>
            <a:prstGeom prst="roundRect">
              <a:avLst>
                <a:gd fmla="val 10000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62"/>
            <p:cNvSpPr txBox="1"/>
            <p:nvPr/>
          </p:nvSpPr>
          <p:spPr>
            <a:xfrm>
              <a:off x="4515766" y="31966"/>
              <a:ext cx="2043073" cy="9907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25" lIns="17125" spcFirstLastPara="1" rIns="17125" wrap="square" tIns="17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Incertidumbre</a:t>
              </a:r>
              <a:endParaRPr/>
            </a:p>
          </p:txBody>
        </p:sp>
        <p:sp>
          <p:nvSpPr>
            <p:cNvPr id="1290" name="Google Shape;1290;p62"/>
            <p:cNvSpPr/>
            <p:nvPr/>
          </p:nvSpPr>
          <p:spPr>
            <a:xfrm rot="-2142401">
              <a:off x="3545605" y="2019876"/>
              <a:ext cx="1036788" cy="40429"/>
            </a:xfrm>
            <a:custGeom>
              <a:rect b="b" l="l" r="r" t="t"/>
              <a:pathLst>
                <a:path extrusionOk="0" h="120000" w="12000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62"/>
            <p:cNvSpPr txBox="1"/>
            <p:nvPr/>
          </p:nvSpPr>
          <p:spPr>
            <a:xfrm rot="-2142401">
              <a:off x="4038080" y="2014171"/>
              <a:ext cx="51839" cy="518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62"/>
            <p:cNvSpPr/>
            <p:nvPr/>
          </p:nvSpPr>
          <p:spPr>
            <a:xfrm>
              <a:off x="4484943" y="1211357"/>
              <a:ext cx="2104719" cy="1052359"/>
            </a:xfrm>
            <a:prstGeom prst="roundRect">
              <a:avLst>
                <a:gd fmla="val 10000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62"/>
            <p:cNvSpPr txBox="1"/>
            <p:nvPr/>
          </p:nvSpPr>
          <p:spPr>
            <a:xfrm>
              <a:off x="4515766" y="1242180"/>
              <a:ext cx="2043073" cy="9907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25" lIns="17125" spcFirstLastPara="1" rIns="17125" wrap="square" tIns="17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Límite de detección</a:t>
              </a:r>
              <a:endParaRPr/>
            </a:p>
          </p:txBody>
        </p:sp>
        <p:sp>
          <p:nvSpPr>
            <p:cNvPr id="1294" name="Google Shape;1294;p62"/>
            <p:cNvSpPr/>
            <p:nvPr/>
          </p:nvSpPr>
          <p:spPr>
            <a:xfrm rot="2142401">
              <a:off x="3545605" y="2624983"/>
              <a:ext cx="1036788" cy="40429"/>
            </a:xfrm>
            <a:custGeom>
              <a:rect b="b" l="l" r="r" t="t"/>
              <a:pathLst>
                <a:path extrusionOk="0" h="120000" w="12000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62"/>
            <p:cNvSpPr txBox="1"/>
            <p:nvPr/>
          </p:nvSpPr>
          <p:spPr>
            <a:xfrm rot="2142401">
              <a:off x="4038080" y="2619278"/>
              <a:ext cx="51839" cy="518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62"/>
            <p:cNvSpPr/>
            <p:nvPr/>
          </p:nvSpPr>
          <p:spPr>
            <a:xfrm>
              <a:off x="4484943" y="2421571"/>
              <a:ext cx="2104719" cy="1052359"/>
            </a:xfrm>
            <a:prstGeom prst="roundRect">
              <a:avLst>
                <a:gd fmla="val 10000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62"/>
            <p:cNvSpPr txBox="1"/>
            <p:nvPr/>
          </p:nvSpPr>
          <p:spPr>
            <a:xfrm>
              <a:off x="4515766" y="2452394"/>
              <a:ext cx="2043073" cy="9907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25" lIns="17125" spcFirstLastPara="1" rIns="17125" wrap="square" tIns="17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Repetibilidad</a:t>
              </a:r>
              <a:endParaRPr/>
            </a:p>
          </p:txBody>
        </p:sp>
        <p:sp>
          <p:nvSpPr>
            <p:cNvPr id="1298" name="Google Shape;1298;p62"/>
            <p:cNvSpPr/>
            <p:nvPr/>
          </p:nvSpPr>
          <p:spPr>
            <a:xfrm rot="3907178">
              <a:off x="3063479" y="3230090"/>
              <a:ext cx="2001040" cy="40429"/>
            </a:xfrm>
            <a:custGeom>
              <a:rect b="b" l="l" r="r" t="t"/>
              <a:pathLst>
                <a:path extrusionOk="0" h="120000" w="12000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62"/>
            <p:cNvSpPr txBox="1"/>
            <p:nvPr/>
          </p:nvSpPr>
          <p:spPr>
            <a:xfrm rot="3907178">
              <a:off x="4013973" y="3200278"/>
              <a:ext cx="100052" cy="1000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Calibri"/>
                <a:buNone/>
              </a:pPr>
              <a:r>
                <a:t/>
              </a:r>
              <a:endParaRPr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p62"/>
            <p:cNvSpPr/>
            <p:nvPr/>
          </p:nvSpPr>
          <p:spPr>
            <a:xfrm>
              <a:off x="4484943" y="3631785"/>
              <a:ext cx="2104719" cy="1052359"/>
            </a:xfrm>
            <a:prstGeom prst="roundRect">
              <a:avLst>
                <a:gd fmla="val 10000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62"/>
            <p:cNvSpPr txBox="1"/>
            <p:nvPr/>
          </p:nvSpPr>
          <p:spPr>
            <a:xfrm>
              <a:off x="4515766" y="3662608"/>
              <a:ext cx="2043073" cy="9907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25" lIns="17125" spcFirstLastPara="1" rIns="17125" wrap="square" tIns="17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s-EC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Sensibilidad</a:t>
              </a:r>
              <a:endParaRPr/>
            </a:p>
          </p:txBody>
        </p:sp>
      </p:grpSp>
      <p:pic>
        <p:nvPicPr>
          <p:cNvPr id="1302" name="Google Shape;1302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75105" y="2624527"/>
            <a:ext cx="2607365" cy="2607365"/>
          </a:xfrm>
          <a:prstGeom prst="rect">
            <a:avLst/>
          </a:prstGeom>
          <a:noFill/>
          <a:ln>
            <a:noFill/>
          </a:ln>
        </p:spPr>
      </p:pic>
      <p:sp>
        <p:nvSpPr>
          <p:cNvPr id="1303" name="Google Shape;1303;p62"/>
          <p:cNvSpPr txBox="1"/>
          <p:nvPr/>
        </p:nvSpPr>
        <p:spPr>
          <a:xfrm>
            <a:off x="8220766" y="1585564"/>
            <a:ext cx="243508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RESPONDER A LAS NECESIDADES DEL CLIENTE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7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8" name="Google Shape;1308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54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309" name="Google Shape;1309;p63"/>
          <p:cNvSpPr txBox="1"/>
          <p:nvPr>
            <p:ph type="title"/>
          </p:nvPr>
        </p:nvSpPr>
        <p:spPr>
          <a:xfrm>
            <a:off x="528709" y="451469"/>
            <a:ext cx="6693726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Métodos y su </a:t>
            </a:r>
            <a:r>
              <a:rPr b="1" lang="es-EC">
                <a:latin typeface="Calibri"/>
                <a:ea typeface="Calibri"/>
                <a:cs typeface="Calibri"/>
                <a:sym typeface="Calibri"/>
              </a:rPr>
              <a:t>validación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0" name="Google Shape;1310;p63"/>
          <p:cNvGrpSpPr/>
          <p:nvPr/>
        </p:nvGrpSpPr>
        <p:grpSpPr>
          <a:xfrm>
            <a:off x="2644728" y="1590261"/>
            <a:ext cx="4548072" cy="4548072"/>
            <a:chOff x="612728" y="0"/>
            <a:chExt cx="4548072" cy="4548072"/>
          </a:xfrm>
        </p:grpSpPr>
        <p:sp>
          <p:nvSpPr>
            <p:cNvPr id="1311" name="Google Shape;1311;p63"/>
            <p:cNvSpPr/>
            <p:nvPr/>
          </p:nvSpPr>
          <p:spPr>
            <a:xfrm>
              <a:off x="612728" y="0"/>
              <a:ext cx="4548072" cy="4548072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63"/>
            <p:cNvSpPr txBox="1"/>
            <p:nvPr/>
          </p:nvSpPr>
          <p:spPr>
            <a:xfrm>
              <a:off x="2250944" y="227403"/>
              <a:ext cx="1271640" cy="6822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3775" lIns="113775" spcFirstLastPara="1" rIns="113775" wrap="square" tIns="113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Cambios con previa autorización</a:t>
              </a:r>
              <a:endParaRPr/>
            </a:p>
          </p:txBody>
        </p:sp>
        <p:sp>
          <p:nvSpPr>
            <p:cNvPr id="1313" name="Google Shape;1313;p63"/>
            <p:cNvSpPr/>
            <p:nvPr/>
          </p:nvSpPr>
          <p:spPr>
            <a:xfrm>
              <a:off x="1067536" y="909614"/>
              <a:ext cx="3638457" cy="3638457"/>
            </a:xfrm>
            <a:prstGeom prst="ellipse">
              <a:avLst/>
            </a:prstGeom>
            <a:solidFill>
              <a:srgbClr val="50C9B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63"/>
            <p:cNvSpPr txBox="1"/>
            <p:nvPr/>
          </p:nvSpPr>
          <p:spPr>
            <a:xfrm>
              <a:off x="2250944" y="1127921"/>
              <a:ext cx="1271640" cy="6549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3775" lIns="113775" spcFirstLastPara="1" rIns="113775" wrap="square" tIns="113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Revisiones periódicas</a:t>
              </a:r>
              <a:endParaRPr/>
            </a:p>
          </p:txBody>
        </p:sp>
        <p:sp>
          <p:nvSpPr>
            <p:cNvPr id="1315" name="Google Shape;1315;p63"/>
            <p:cNvSpPr/>
            <p:nvPr/>
          </p:nvSpPr>
          <p:spPr>
            <a:xfrm>
              <a:off x="1522343" y="1819228"/>
              <a:ext cx="2728843" cy="2728843"/>
            </a:xfrm>
            <a:prstGeom prst="ellipse">
              <a:avLst/>
            </a:prstGeom>
            <a:solidFill>
              <a:srgbClr val="48BD6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63"/>
            <p:cNvSpPr txBox="1"/>
            <p:nvPr/>
          </p:nvSpPr>
          <p:spPr>
            <a:xfrm>
              <a:off x="2250944" y="2023892"/>
              <a:ext cx="1271640" cy="6139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Característica</a:t>
              </a: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del método</a:t>
              </a:r>
              <a:endParaRPr/>
            </a:p>
          </p:txBody>
        </p:sp>
        <p:sp>
          <p:nvSpPr>
            <p:cNvPr id="1317" name="Google Shape;1317;p63"/>
            <p:cNvSpPr/>
            <p:nvPr/>
          </p:nvSpPr>
          <p:spPr>
            <a:xfrm>
              <a:off x="1977150" y="2728843"/>
              <a:ext cx="1819228" cy="1819228"/>
            </a:xfrm>
            <a:prstGeom prst="ellipse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63"/>
            <p:cNvSpPr txBox="1"/>
            <p:nvPr/>
          </p:nvSpPr>
          <p:spPr>
            <a:xfrm>
              <a:off x="2243570" y="3183650"/>
              <a:ext cx="1286389" cy="9096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Especificación</a:t>
              </a:r>
              <a:r>
                <a:rPr lang="es-EC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</p:txBody>
        </p:sp>
      </p:grpSp>
      <p:pic>
        <p:nvPicPr>
          <p:cNvPr id="1319" name="Google Shape;1319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49081" y="2798786"/>
            <a:ext cx="2833388" cy="2833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4" name="Google Shape;132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54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325" name="Google Shape;1325;p64"/>
          <p:cNvSpPr txBox="1"/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E7FEDA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6" name="Google Shape;1326;p64"/>
          <p:cNvSpPr txBox="1"/>
          <p:nvPr/>
        </p:nvSpPr>
        <p:spPr>
          <a:xfrm>
            <a:off x="1113183" y="1895061"/>
            <a:ext cx="260282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debe tomar en cuenta: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27" name="Google Shape;1327;p64"/>
          <p:cNvGrpSpPr/>
          <p:nvPr/>
        </p:nvGrpSpPr>
        <p:grpSpPr>
          <a:xfrm>
            <a:off x="1225867" y="2311334"/>
            <a:ext cx="3357136" cy="3688373"/>
            <a:chOff x="1672023" y="78666"/>
            <a:chExt cx="3357136" cy="3688373"/>
          </a:xfrm>
        </p:grpSpPr>
        <p:sp>
          <p:nvSpPr>
            <p:cNvPr id="1328" name="Google Shape;1328;p64"/>
            <p:cNvSpPr/>
            <p:nvPr/>
          </p:nvSpPr>
          <p:spPr>
            <a:xfrm>
              <a:off x="1806309" y="224142"/>
              <a:ext cx="3222850" cy="1007140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cap="flat" cmpd="sng" w="9525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64"/>
            <p:cNvSpPr txBox="1"/>
            <p:nvPr/>
          </p:nvSpPr>
          <p:spPr>
            <a:xfrm>
              <a:off x="1806309" y="224142"/>
              <a:ext cx="3222850" cy="10071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68215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None/>
              </a:pPr>
              <a:r>
                <a:rPr lang="es-EC" sz="2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Requisitos del método de ensayo</a:t>
              </a:r>
              <a:endParaRPr/>
            </a:p>
          </p:txBody>
        </p:sp>
        <p:sp>
          <p:nvSpPr>
            <p:cNvPr id="1330" name="Google Shape;1330;p64"/>
            <p:cNvSpPr/>
            <p:nvPr/>
          </p:nvSpPr>
          <p:spPr>
            <a:xfrm>
              <a:off x="1672023" y="78666"/>
              <a:ext cx="704998" cy="1057497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-103997" r="-103997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64"/>
            <p:cNvSpPr/>
            <p:nvPr/>
          </p:nvSpPr>
          <p:spPr>
            <a:xfrm>
              <a:off x="1806309" y="1492021"/>
              <a:ext cx="3222850" cy="1007140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cap="flat" cmpd="sng" w="9525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64"/>
            <p:cNvSpPr txBox="1"/>
            <p:nvPr/>
          </p:nvSpPr>
          <p:spPr>
            <a:xfrm>
              <a:off x="1806309" y="1492021"/>
              <a:ext cx="3222850" cy="10071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68215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None/>
              </a:pPr>
              <a:r>
                <a:rPr lang="es-EC" sz="2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Requisitos del cliente</a:t>
              </a:r>
              <a:endParaRPr/>
            </a:p>
          </p:txBody>
        </p:sp>
        <p:sp>
          <p:nvSpPr>
            <p:cNvPr id="1333" name="Google Shape;1333;p64"/>
            <p:cNvSpPr/>
            <p:nvPr/>
          </p:nvSpPr>
          <p:spPr>
            <a:xfrm>
              <a:off x="1672023" y="1346545"/>
              <a:ext cx="704998" cy="1057497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-28996" r="-28996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64"/>
            <p:cNvSpPr/>
            <p:nvPr/>
          </p:nvSpPr>
          <p:spPr>
            <a:xfrm>
              <a:off x="1806309" y="2759899"/>
              <a:ext cx="3222850" cy="1007140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cap="flat" cmpd="sng" w="9525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64"/>
            <p:cNvSpPr txBox="1"/>
            <p:nvPr/>
          </p:nvSpPr>
          <p:spPr>
            <a:xfrm>
              <a:off x="1806309" y="2759899"/>
              <a:ext cx="3222850" cy="10071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68215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None/>
              </a:pPr>
              <a:r>
                <a:rPr lang="es-EC" sz="2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Límites</a:t>
              </a:r>
              <a:endParaRPr/>
            </a:p>
          </p:txBody>
        </p:sp>
        <p:sp>
          <p:nvSpPr>
            <p:cNvPr id="1336" name="Google Shape;1336;p64"/>
            <p:cNvSpPr/>
            <p:nvPr/>
          </p:nvSpPr>
          <p:spPr>
            <a:xfrm>
              <a:off x="1672023" y="2614423"/>
              <a:ext cx="704998" cy="1057497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-24998" r="-24998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descr="Precisión e incertidumbre en las medidas de caudal | Hidrología,  Meteorología y Seguridad de Presas" id="1337" name="Google Shape;1337;p6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19661" y="2873324"/>
            <a:ext cx="5832652" cy="2916326"/>
          </a:xfrm>
          <a:prstGeom prst="rect">
            <a:avLst/>
          </a:prstGeom>
          <a:noFill/>
          <a:ln>
            <a:noFill/>
          </a:ln>
        </p:spPr>
      </p:pic>
      <p:sp>
        <p:nvSpPr>
          <p:cNvPr id="1338" name="Google Shape;1338;p64"/>
          <p:cNvSpPr txBox="1"/>
          <p:nvPr/>
        </p:nvSpPr>
        <p:spPr>
          <a:xfrm>
            <a:off x="7102242" y="2172060"/>
            <a:ext cx="206748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Grado de dispersión</a:t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2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3" name="Google Shape;1343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54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344" name="Google Shape;1344;p65"/>
          <p:cNvSpPr txBox="1"/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E7FEDA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5" name="Google Shape;1345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99723" y="2488510"/>
            <a:ext cx="2238375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6" name="Google Shape;1346;p6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92278" y="2793310"/>
            <a:ext cx="3705225" cy="97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7" name="Google Shape;1347;p6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92049" y="1962131"/>
            <a:ext cx="2124075" cy="29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8" name="Google Shape;1348;p65"/>
          <p:cNvSpPr/>
          <p:nvPr/>
        </p:nvSpPr>
        <p:spPr>
          <a:xfrm>
            <a:off x="3578087" y="3279085"/>
            <a:ext cx="516832" cy="352011"/>
          </a:xfrm>
          <a:prstGeom prst="notchedRightArrow">
            <a:avLst>
              <a:gd fmla="val 50000" name="adj1"/>
              <a:gd fmla="val 50000" name="adj2"/>
            </a:avLst>
          </a:prstGeom>
          <a:solidFill>
            <a:srgbClr val="E7FEDA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9" name="Google Shape;1349;p65"/>
          <p:cNvSpPr/>
          <p:nvPr/>
        </p:nvSpPr>
        <p:spPr>
          <a:xfrm>
            <a:off x="6938447" y="3116332"/>
            <a:ext cx="516832" cy="352011"/>
          </a:xfrm>
          <a:prstGeom prst="notchedRightArrow">
            <a:avLst>
              <a:gd fmla="val 50000" name="adj1"/>
              <a:gd fmla="val 50000" name="adj2"/>
            </a:avLst>
          </a:prstGeom>
          <a:solidFill>
            <a:srgbClr val="E7FEDA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3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4" name="Google Shape;1354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54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355" name="Google Shape;1355;p66"/>
          <p:cNvSpPr txBox="1"/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E7FEDA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6" name="Google Shape;1356;p66"/>
          <p:cNvSpPr/>
          <p:nvPr/>
        </p:nvSpPr>
        <p:spPr>
          <a:xfrm>
            <a:off x="3578087" y="3279085"/>
            <a:ext cx="516832" cy="352011"/>
          </a:xfrm>
          <a:prstGeom prst="notchedRightArrow">
            <a:avLst>
              <a:gd fmla="val 50000" name="adj1"/>
              <a:gd fmla="val 50000" name="adj2"/>
            </a:avLst>
          </a:prstGeom>
          <a:solidFill>
            <a:srgbClr val="E7FEDA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7" name="Google Shape;1357;p66"/>
          <p:cNvSpPr/>
          <p:nvPr/>
        </p:nvSpPr>
        <p:spPr>
          <a:xfrm>
            <a:off x="7402273" y="3103079"/>
            <a:ext cx="516832" cy="352011"/>
          </a:xfrm>
          <a:prstGeom prst="notchedRightArrow">
            <a:avLst>
              <a:gd fmla="val 50000" name="adj1"/>
              <a:gd fmla="val 50000" name="adj2"/>
            </a:avLst>
          </a:prstGeom>
          <a:solidFill>
            <a:srgbClr val="E7FEDA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8" name="Google Shape;1358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6513" y="1638281"/>
            <a:ext cx="6610350" cy="358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9" name="Google Shape;1359;p6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57204" y="2674246"/>
            <a:ext cx="3409950" cy="120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0" name="Google Shape;1360;p6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51862" y="4313685"/>
            <a:ext cx="4219575" cy="10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1" name="Google Shape;1361;p6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155678" y="5904930"/>
            <a:ext cx="3381375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2" name="Google Shape;1362;p66"/>
          <p:cNvSpPr/>
          <p:nvPr/>
        </p:nvSpPr>
        <p:spPr>
          <a:xfrm>
            <a:off x="9561649" y="3883921"/>
            <a:ext cx="297968" cy="33027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E7FEDA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3" name="Google Shape;1363;p66"/>
          <p:cNvSpPr/>
          <p:nvPr/>
        </p:nvSpPr>
        <p:spPr>
          <a:xfrm>
            <a:off x="9561649" y="5470454"/>
            <a:ext cx="297968" cy="33027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E7FEDA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7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8" name="Google Shape;1368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67"/>
          <p:cNvSpPr txBox="1"/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Control de datos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0" name="Google Shape;1370;p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6739" y="1714481"/>
            <a:ext cx="3429000" cy="3429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71" name="Google Shape;1371;p67"/>
          <p:cNvGrpSpPr/>
          <p:nvPr/>
        </p:nvGrpSpPr>
        <p:grpSpPr>
          <a:xfrm>
            <a:off x="-129509" y="940703"/>
            <a:ext cx="10897983" cy="5571270"/>
            <a:chOff x="-4677215" y="-717007"/>
            <a:chExt cx="10897983" cy="5571270"/>
          </a:xfrm>
        </p:grpSpPr>
        <p:sp>
          <p:nvSpPr>
            <p:cNvPr id="1372" name="Google Shape;1372;p67"/>
            <p:cNvSpPr/>
            <p:nvPr/>
          </p:nvSpPr>
          <p:spPr>
            <a:xfrm>
              <a:off x="-4677215" y="-717007"/>
              <a:ext cx="5571270" cy="5571270"/>
            </a:xfrm>
            <a:prstGeom prst="blockArc">
              <a:avLst>
                <a:gd fmla="val 18900000" name="adj1"/>
                <a:gd fmla="val 2700000" name="adj2"/>
                <a:gd fmla="val 388" name="adj3"/>
              </a:avLst>
            </a:pr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67"/>
            <p:cNvSpPr/>
            <p:nvPr/>
          </p:nvSpPr>
          <p:spPr>
            <a:xfrm>
              <a:off x="575001" y="413725"/>
              <a:ext cx="5645767" cy="827451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67"/>
            <p:cNvSpPr txBox="1"/>
            <p:nvPr/>
          </p:nvSpPr>
          <p:spPr>
            <a:xfrm>
              <a:off x="575001" y="413725"/>
              <a:ext cx="5645767" cy="8274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656775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lang="es-EC" sz="3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Software validado</a:t>
              </a:r>
              <a:endParaRPr/>
            </a:p>
          </p:txBody>
        </p:sp>
        <p:sp>
          <p:nvSpPr>
            <p:cNvPr id="1375" name="Google Shape;1375;p67"/>
            <p:cNvSpPr/>
            <p:nvPr/>
          </p:nvSpPr>
          <p:spPr>
            <a:xfrm>
              <a:off x="57844" y="310294"/>
              <a:ext cx="1034313" cy="1034313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6" name="Google Shape;1376;p67"/>
            <p:cNvSpPr/>
            <p:nvPr/>
          </p:nvSpPr>
          <p:spPr>
            <a:xfrm>
              <a:off x="875779" y="1654901"/>
              <a:ext cx="5344989" cy="827451"/>
            </a:xfrm>
            <a:prstGeom prst="rect">
              <a:avLst/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67"/>
            <p:cNvSpPr txBox="1"/>
            <p:nvPr/>
          </p:nvSpPr>
          <p:spPr>
            <a:xfrm>
              <a:off x="875779" y="1654901"/>
              <a:ext cx="5344989" cy="8274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656775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lang="es-EC" sz="3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Protección de información</a:t>
              </a:r>
              <a:endParaRPr/>
            </a:p>
          </p:txBody>
        </p:sp>
        <p:sp>
          <p:nvSpPr>
            <p:cNvPr id="1378" name="Google Shape;1378;p67"/>
            <p:cNvSpPr/>
            <p:nvPr/>
          </p:nvSpPr>
          <p:spPr>
            <a:xfrm>
              <a:off x="358623" y="1551470"/>
              <a:ext cx="1034313" cy="1034313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4CC38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67"/>
            <p:cNvSpPr/>
            <p:nvPr/>
          </p:nvSpPr>
          <p:spPr>
            <a:xfrm>
              <a:off x="575001" y="2896078"/>
              <a:ext cx="5645767" cy="827451"/>
            </a:xfrm>
            <a:prstGeom prst="rect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67"/>
            <p:cNvSpPr txBox="1"/>
            <p:nvPr/>
          </p:nvSpPr>
          <p:spPr>
            <a:xfrm>
              <a:off x="575001" y="2896078"/>
              <a:ext cx="5645767" cy="8274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656775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lang="es-EC" sz="3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Mantenimiento de equipos</a:t>
              </a:r>
              <a:endParaRPr/>
            </a:p>
          </p:txBody>
        </p:sp>
        <p:sp>
          <p:nvSpPr>
            <p:cNvPr id="1381" name="Google Shape;1381;p67"/>
            <p:cNvSpPr/>
            <p:nvPr/>
          </p:nvSpPr>
          <p:spPr>
            <a:xfrm>
              <a:off x="57844" y="2792647"/>
              <a:ext cx="1034313" cy="1034313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6" name="Google Shape;1386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387" name="Google Shape;1387;p68"/>
          <p:cNvSpPr txBox="1"/>
          <p:nvPr>
            <p:ph type="title"/>
          </p:nvPr>
        </p:nvSpPr>
        <p:spPr>
          <a:xfrm>
            <a:off x="528709" y="451469"/>
            <a:ext cx="2612056" cy="1001575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88" name="Google Shape;1388;p68"/>
          <p:cNvGrpSpPr/>
          <p:nvPr/>
        </p:nvGrpSpPr>
        <p:grpSpPr>
          <a:xfrm>
            <a:off x="3662613" y="721024"/>
            <a:ext cx="4866772" cy="5415950"/>
            <a:chOff x="1630613" y="1358"/>
            <a:chExt cx="4866772" cy="5415950"/>
          </a:xfrm>
        </p:grpSpPr>
        <p:sp>
          <p:nvSpPr>
            <p:cNvPr id="1389" name="Google Shape;1389;p68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fmla="val 12600000" name="adj1"/>
                <a:gd fmla="val 16200000" name="adj2"/>
                <a:gd fmla="val 4521" name="adj3"/>
              </a:avLst>
            </a:prstGeom>
            <a:solidFill>
              <a:srgbClr val="6FA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68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fmla="val 9000000" name="adj1"/>
                <a:gd fmla="val 12600000" name="adj2"/>
                <a:gd fmla="val 4521" name="adj3"/>
              </a:avLst>
            </a:prstGeom>
            <a:solidFill>
              <a:srgbClr val="49B8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68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fmla="val 5400000" name="adj1"/>
                <a:gd fmla="val 9000000" name="adj2"/>
                <a:gd fmla="val 4521" name="adj3"/>
              </a:avLst>
            </a:prstGeom>
            <a:solidFill>
              <a:srgbClr val="49C0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68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fmla="val 1800000" name="adj1"/>
                <a:gd fmla="val 5400000" name="adj2"/>
                <a:gd fmla="val 4521" name="adj3"/>
              </a:avLst>
            </a:prstGeom>
            <a:solidFill>
              <a:srgbClr val="4EC7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68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fmla="val 19800000" name="adj1"/>
                <a:gd fmla="val 1800000" name="adj2"/>
                <a:gd fmla="val 4521" name="adj3"/>
              </a:avLst>
            </a:prstGeom>
            <a:solidFill>
              <a:srgbClr val="53C1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68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fmla="val 16200000" name="adj1"/>
                <a:gd fmla="val 19800000" name="adj2"/>
                <a:gd fmla="val 4521" name="adj3"/>
              </a:avLst>
            </a:prstGeom>
            <a:solidFill>
              <a:srgbClr val="599B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68"/>
            <p:cNvSpPr/>
            <p:nvPr/>
          </p:nvSpPr>
          <p:spPr>
            <a:xfrm>
              <a:off x="3123406" y="1768739"/>
              <a:ext cx="1881187" cy="1881187"/>
            </a:xfrm>
            <a:prstGeom prst="ellipse">
              <a:avLst/>
            </a:prstGeom>
            <a:solidFill>
              <a:schemeClr val="accent4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68"/>
            <p:cNvSpPr txBox="1"/>
            <p:nvPr/>
          </p:nvSpPr>
          <p:spPr>
            <a:xfrm>
              <a:off x="3398899" y="2044232"/>
              <a:ext cx="1330201" cy="1330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s-EC"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LAB</a:t>
              </a:r>
              <a:endParaRPr/>
            </a:p>
          </p:txBody>
        </p:sp>
        <p:sp>
          <p:nvSpPr>
            <p:cNvPr id="1397" name="Google Shape;1397;p68"/>
            <p:cNvSpPr/>
            <p:nvPr/>
          </p:nvSpPr>
          <p:spPr>
            <a:xfrm>
              <a:off x="3405584" y="1358"/>
              <a:ext cx="1316831" cy="1316831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68"/>
            <p:cNvSpPr txBox="1"/>
            <p:nvPr/>
          </p:nvSpPr>
          <p:spPr>
            <a:xfrm>
              <a:off x="3598429" y="194203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Permanentes</a:t>
              </a:r>
              <a:endParaRPr/>
            </a:p>
          </p:txBody>
        </p:sp>
        <p:sp>
          <p:nvSpPr>
            <p:cNvPr id="1399" name="Google Shape;1399;p68"/>
            <p:cNvSpPr/>
            <p:nvPr/>
          </p:nvSpPr>
          <p:spPr>
            <a:xfrm>
              <a:off x="5180554" y="1026138"/>
              <a:ext cx="1316831" cy="1316831"/>
            </a:xfrm>
            <a:prstGeom prst="ellipse">
              <a:avLst/>
            </a:prstGeom>
            <a:solidFill>
              <a:srgbClr val="53C1C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68"/>
            <p:cNvSpPr txBox="1"/>
            <p:nvPr/>
          </p:nvSpPr>
          <p:spPr>
            <a:xfrm>
              <a:off x="5373399" y="1218983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Calibrados</a:t>
              </a:r>
              <a:endParaRPr/>
            </a:p>
          </p:txBody>
        </p:sp>
        <p:sp>
          <p:nvSpPr>
            <p:cNvPr id="1401" name="Google Shape;1401;p68"/>
            <p:cNvSpPr/>
            <p:nvPr/>
          </p:nvSpPr>
          <p:spPr>
            <a:xfrm>
              <a:off x="5180554" y="3075697"/>
              <a:ext cx="1316831" cy="1316831"/>
            </a:xfrm>
            <a:prstGeom prst="ellipse">
              <a:avLst/>
            </a:prstGeom>
            <a:solidFill>
              <a:srgbClr val="4EC7A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68"/>
            <p:cNvSpPr txBox="1"/>
            <p:nvPr/>
          </p:nvSpPr>
          <p:spPr>
            <a:xfrm>
              <a:off x="5373399" y="3268542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Nuevos</a:t>
              </a:r>
              <a:endParaRPr/>
            </a:p>
          </p:txBody>
        </p:sp>
        <p:sp>
          <p:nvSpPr>
            <p:cNvPr id="1403" name="Google Shape;1403;p68"/>
            <p:cNvSpPr/>
            <p:nvPr/>
          </p:nvSpPr>
          <p:spPr>
            <a:xfrm>
              <a:off x="3405584" y="4100477"/>
              <a:ext cx="1316831" cy="1316831"/>
            </a:xfrm>
            <a:prstGeom prst="ellipse">
              <a:avLst/>
            </a:prstGeom>
            <a:solidFill>
              <a:srgbClr val="49C07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68"/>
            <p:cNvSpPr txBox="1"/>
            <p:nvPr/>
          </p:nvSpPr>
          <p:spPr>
            <a:xfrm>
              <a:off x="3598429" y="4293322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Manual disponible</a:t>
              </a:r>
              <a:endParaRPr/>
            </a:p>
          </p:txBody>
        </p:sp>
        <p:sp>
          <p:nvSpPr>
            <p:cNvPr id="1405" name="Google Shape;1405;p68"/>
            <p:cNvSpPr/>
            <p:nvPr/>
          </p:nvSpPr>
          <p:spPr>
            <a:xfrm>
              <a:off x="1630613" y="3075697"/>
              <a:ext cx="1316831" cy="1316831"/>
            </a:xfrm>
            <a:prstGeom prst="ellipse">
              <a:avLst/>
            </a:prstGeom>
            <a:solidFill>
              <a:srgbClr val="49B84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68"/>
            <p:cNvSpPr txBox="1"/>
            <p:nvPr/>
          </p:nvSpPr>
          <p:spPr>
            <a:xfrm>
              <a:off x="1823458" y="3268542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Personal autorizado</a:t>
              </a:r>
              <a:endParaRPr/>
            </a:p>
          </p:txBody>
        </p:sp>
        <p:sp>
          <p:nvSpPr>
            <p:cNvPr id="1407" name="Google Shape;1407;p68"/>
            <p:cNvSpPr/>
            <p:nvPr/>
          </p:nvSpPr>
          <p:spPr>
            <a:xfrm>
              <a:off x="1630613" y="1026138"/>
              <a:ext cx="1316831" cy="1316831"/>
            </a:xfrm>
            <a:prstGeom prst="ellipse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68"/>
            <p:cNvSpPr txBox="1"/>
            <p:nvPr/>
          </p:nvSpPr>
          <p:spPr>
            <a:xfrm>
              <a:off x="1823458" y="1218983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Identificado</a:t>
              </a:r>
              <a:endParaRPr/>
            </a:p>
          </p:txBody>
        </p:sp>
      </p:grpSp>
      <p:sp>
        <p:nvSpPr>
          <p:cNvPr id="1409" name="Google Shape;1409;p68"/>
          <p:cNvSpPr txBox="1"/>
          <p:nvPr/>
        </p:nvSpPr>
        <p:spPr>
          <a:xfrm>
            <a:off x="8687351" y="2125002"/>
            <a:ext cx="33756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Programa anual, identificar fechas</a:t>
            </a:r>
            <a:endParaRPr/>
          </a:p>
        </p:txBody>
      </p:sp>
      <p:sp>
        <p:nvSpPr>
          <p:cNvPr id="1410" name="Google Shape;1410;p68"/>
          <p:cNvSpPr txBox="1"/>
          <p:nvPr/>
        </p:nvSpPr>
        <p:spPr>
          <a:xfrm>
            <a:off x="8687351" y="4363667"/>
            <a:ext cx="223093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Probados y calibrados</a:t>
            </a:r>
            <a:endParaRPr/>
          </a:p>
        </p:txBody>
      </p:sp>
      <p:pic>
        <p:nvPicPr>
          <p:cNvPr id="1411" name="Google Shape;1411;p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8709" y="1904551"/>
            <a:ext cx="2835621" cy="28356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5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6" name="Google Shape;1416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boratory equipment identification labels for ceramic and glass" id="1417" name="Google Shape;1417;p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40765" y="1381078"/>
            <a:ext cx="6710631" cy="5032974"/>
          </a:xfrm>
          <a:prstGeom prst="rect">
            <a:avLst/>
          </a:prstGeom>
          <a:noFill/>
          <a:ln>
            <a:noFill/>
          </a:ln>
        </p:spPr>
      </p:pic>
      <p:sp>
        <p:nvSpPr>
          <p:cNvPr id="1418" name="Google Shape;1418;p69"/>
          <p:cNvSpPr txBox="1"/>
          <p:nvPr>
            <p:ph type="title"/>
          </p:nvPr>
        </p:nvSpPr>
        <p:spPr>
          <a:xfrm>
            <a:off x="528709" y="451469"/>
            <a:ext cx="2612056" cy="1001575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19" name="Google Shape;1419;p69"/>
          <p:cNvGrpSpPr/>
          <p:nvPr/>
        </p:nvGrpSpPr>
        <p:grpSpPr>
          <a:xfrm>
            <a:off x="4262767" y="697098"/>
            <a:ext cx="6363591" cy="6158853"/>
            <a:chOff x="1281027" y="2048"/>
            <a:chExt cx="6363591" cy="6158853"/>
          </a:xfrm>
        </p:grpSpPr>
        <p:sp>
          <p:nvSpPr>
            <p:cNvPr id="1420" name="Google Shape;1420;p69"/>
            <p:cNvSpPr/>
            <p:nvPr/>
          </p:nvSpPr>
          <p:spPr>
            <a:xfrm>
              <a:off x="3703163" y="2048"/>
              <a:ext cx="1436035" cy="1436035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69"/>
            <p:cNvSpPr txBox="1"/>
            <p:nvPr/>
          </p:nvSpPr>
          <p:spPr>
            <a:xfrm>
              <a:off x="3913465" y="212350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Identificación (eq. y softw.) </a:t>
              </a:r>
              <a:endParaRPr/>
            </a:p>
          </p:txBody>
        </p:sp>
        <p:sp>
          <p:nvSpPr>
            <p:cNvPr id="1422" name="Google Shape;1422;p69"/>
            <p:cNvSpPr/>
            <p:nvPr/>
          </p:nvSpPr>
          <p:spPr>
            <a:xfrm rot="1542857">
              <a:off x="5191888" y="940756"/>
              <a:ext cx="381530" cy="484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599B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69"/>
            <p:cNvSpPr txBox="1"/>
            <p:nvPr/>
          </p:nvSpPr>
          <p:spPr>
            <a:xfrm rot="1542857">
              <a:off x="5197556" y="1012857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4" name="Google Shape;1424;p69"/>
            <p:cNvSpPr/>
            <p:nvPr/>
          </p:nvSpPr>
          <p:spPr>
            <a:xfrm>
              <a:off x="5645566" y="937460"/>
              <a:ext cx="1436035" cy="1436035"/>
            </a:xfrm>
            <a:prstGeom prst="ellipse">
              <a:avLst/>
            </a:prstGeom>
            <a:solidFill>
              <a:srgbClr val="55BAC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69"/>
            <p:cNvSpPr txBox="1"/>
            <p:nvPr/>
          </p:nvSpPr>
          <p:spPr>
            <a:xfrm>
              <a:off x="5855868" y="1147762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Fabricante, modelo, serie</a:t>
              </a:r>
              <a:endParaRPr/>
            </a:p>
          </p:txBody>
        </p:sp>
        <p:sp>
          <p:nvSpPr>
            <p:cNvPr id="1426" name="Google Shape;1426;p69"/>
            <p:cNvSpPr/>
            <p:nvPr/>
          </p:nvSpPr>
          <p:spPr>
            <a:xfrm rot="4628571">
              <a:off x="6410837" y="2451877"/>
              <a:ext cx="379660" cy="484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55BA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69"/>
            <p:cNvSpPr txBox="1"/>
            <p:nvPr/>
          </p:nvSpPr>
          <p:spPr>
            <a:xfrm rot="4628571">
              <a:off x="6455114" y="2493288"/>
              <a:ext cx="265762" cy="290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8" name="Google Shape;1428;p69"/>
            <p:cNvSpPr/>
            <p:nvPr/>
          </p:nvSpPr>
          <p:spPr>
            <a:xfrm>
              <a:off x="6042017" y="3039312"/>
              <a:ext cx="1602601" cy="1436035"/>
            </a:xfrm>
            <a:prstGeom prst="ellipse">
              <a:avLst/>
            </a:prstGeom>
            <a:solidFill>
              <a:srgbClr val="50C9B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69"/>
            <p:cNvSpPr txBox="1"/>
            <p:nvPr/>
          </p:nvSpPr>
          <p:spPr>
            <a:xfrm>
              <a:off x="6276712" y="3249614"/>
              <a:ext cx="113321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Verificaciones</a:t>
              </a:r>
              <a:endParaRPr/>
            </a:p>
          </p:txBody>
        </p:sp>
        <p:sp>
          <p:nvSpPr>
            <p:cNvPr id="1430" name="Google Shape;1430;p69"/>
            <p:cNvSpPr/>
            <p:nvPr/>
          </p:nvSpPr>
          <p:spPr>
            <a:xfrm rot="7714286">
              <a:off x="5985555" y="4361087"/>
              <a:ext cx="366059" cy="484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50C9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69"/>
            <p:cNvSpPr txBox="1"/>
            <p:nvPr/>
          </p:nvSpPr>
          <p:spPr>
            <a:xfrm rot="-3085714">
              <a:off x="6074699" y="4415089"/>
              <a:ext cx="256241" cy="290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2" name="Google Shape;1432;p69"/>
            <p:cNvSpPr/>
            <p:nvPr/>
          </p:nvSpPr>
          <p:spPr>
            <a:xfrm>
              <a:off x="4781116" y="4724866"/>
              <a:ext cx="1436035" cy="1436035"/>
            </a:xfrm>
            <a:prstGeom prst="ellipse">
              <a:avLst/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69"/>
            <p:cNvSpPr txBox="1"/>
            <p:nvPr/>
          </p:nvSpPr>
          <p:spPr>
            <a:xfrm>
              <a:off x="4991418" y="4935168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Ubicación</a:t>
              </a:r>
              <a:endParaRPr/>
            </a:p>
          </p:txBody>
        </p:sp>
        <p:sp>
          <p:nvSpPr>
            <p:cNvPr id="1434" name="Google Shape;1434;p69"/>
            <p:cNvSpPr/>
            <p:nvPr/>
          </p:nvSpPr>
          <p:spPr>
            <a:xfrm rot="10800000">
              <a:off x="4241214" y="5200552"/>
              <a:ext cx="381530" cy="484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4CC3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69"/>
            <p:cNvSpPr txBox="1"/>
            <p:nvPr/>
          </p:nvSpPr>
          <p:spPr>
            <a:xfrm>
              <a:off x="4355673" y="5297484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6" name="Google Shape;1436;p69"/>
            <p:cNvSpPr/>
            <p:nvPr/>
          </p:nvSpPr>
          <p:spPr>
            <a:xfrm>
              <a:off x="2625211" y="4724866"/>
              <a:ext cx="1436035" cy="1436035"/>
            </a:xfrm>
            <a:prstGeom prst="ellipse">
              <a:avLst/>
            </a:prstGeom>
            <a:solidFill>
              <a:srgbClr val="48BD6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69"/>
            <p:cNvSpPr txBox="1"/>
            <p:nvPr/>
          </p:nvSpPr>
          <p:spPr>
            <a:xfrm>
              <a:off x="2835513" y="4935168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Instrucciones ref. de ubicación</a:t>
              </a:r>
              <a:endParaRPr/>
            </a:p>
          </p:txBody>
        </p:sp>
        <p:sp>
          <p:nvSpPr>
            <p:cNvPr id="1438" name="Google Shape;1438;p69"/>
            <p:cNvSpPr/>
            <p:nvPr/>
          </p:nvSpPr>
          <p:spPr>
            <a:xfrm rot="-7714286">
              <a:off x="2487104" y="4366217"/>
              <a:ext cx="381530" cy="484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48BD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69"/>
            <p:cNvSpPr txBox="1"/>
            <p:nvPr/>
          </p:nvSpPr>
          <p:spPr>
            <a:xfrm rot="3085714">
              <a:off x="2580016" y="4507893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0" name="Google Shape;1440;p69"/>
            <p:cNvSpPr/>
            <p:nvPr/>
          </p:nvSpPr>
          <p:spPr>
            <a:xfrm>
              <a:off x="1281027" y="3039312"/>
              <a:ext cx="1436035" cy="1436035"/>
            </a:xfrm>
            <a:prstGeom prst="ellipse">
              <a:avLst/>
            </a:prstGeom>
            <a:solidFill>
              <a:srgbClr val="4FB5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69"/>
            <p:cNvSpPr txBox="1"/>
            <p:nvPr/>
          </p:nvSpPr>
          <p:spPr>
            <a:xfrm>
              <a:off x="1491329" y="3249614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Plan mantenimiento</a:t>
              </a:r>
              <a:endParaRPr/>
            </a:p>
          </p:txBody>
        </p:sp>
        <p:sp>
          <p:nvSpPr>
            <p:cNvPr id="1442" name="Google Shape;1442;p69"/>
            <p:cNvSpPr/>
            <p:nvPr/>
          </p:nvSpPr>
          <p:spPr>
            <a:xfrm rot="-4628571">
              <a:off x="2045743" y="2474600"/>
              <a:ext cx="381530" cy="484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4FB5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69"/>
            <p:cNvSpPr txBox="1"/>
            <p:nvPr/>
          </p:nvSpPr>
          <p:spPr>
            <a:xfrm rot="-4628571">
              <a:off x="2090238" y="2627327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4" name="Google Shape;1444;p69"/>
            <p:cNvSpPr/>
            <p:nvPr/>
          </p:nvSpPr>
          <p:spPr>
            <a:xfrm>
              <a:off x="1760761" y="937460"/>
              <a:ext cx="1436035" cy="1436035"/>
            </a:xfrm>
            <a:prstGeom prst="ellipse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69"/>
            <p:cNvSpPr txBox="1"/>
            <p:nvPr/>
          </p:nvSpPr>
          <p:spPr>
            <a:xfrm>
              <a:off x="1971063" y="1147762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Daños</a:t>
              </a:r>
              <a:endParaRPr/>
            </a:p>
          </p:txBody>
        </p:sp>
        <p:sp>
          <p:nvSpPr>
            <p:cNvPr id="1446" name="Google Shape;1446;p69"/>
            <p:cNvSpPr/>
            <p:nvPr/>
          </p:nvSpPr>
          <p:spPr>
            <a:xfrm rot="-1542857">
              <a:off x="3249486" y="950126"/>
              <a:ext cx="381530" cy="484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6FA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69"/>
            <p:cNvSpPr txBox="1"/>
            <p:nvPr/>
          </p:nvSpPr>
          <p:spPr>
            <a:xfrm rot="-1542857">
              <a:off x="3255154" y="1071889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2" name="Google Shape;1452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453" name="Google Shape;1453;p70"/>
          <p:cNvSpPr txBox="1"/>
          <p:nvPr>
            <p:ph type="title"/>
          </p:nvPr>
        </p:nvSpPr>
        <p:spPr>
          <a:xfrm>
            <a:off x="528709" y="451469"/>
            <a:ext cx="2612056" cy="1001575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54" name="Google Shape;1454;p70"/>
          <p:cNvGrpSpPr/>
          <p:nvPr/>
        </p:nvGrpSpPr>
        <p:grpSpPr>
          <a:xfrm>
            <a:off x="2083038" y="1869712"/>
            <a:ext cx="8025923" cy="3354538"/>
            <a:chOff x="51038" y="142880"/>
            <a:chExt cx="8025923" cy="3354538"/>
          </a:xfrm>
        </p:grpSpPr>
        <p:sp>
          <p:nvSpPr>
            <p:cNvPr id="1455" name="Google Shape;1455;p70"/>
            <p:cNvSpPr/>
            <p:nvPr/>
          </p:nvSpPr>
          <p:spPr>
            <a:xfrm rot="-5400000">
              <a:off x="-1173562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70"/>
            <p:cNvSpPr txBox="1"/>
            <p:nvPr/>
          </p:nvSpPr>
          <p:spPr>
            <a:xfrm rot="-5400000">
              <a:off x="-1173562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34415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Instrucciones de transporte</a:t>
              </a:r>
              <a:endParaRPr/>
            </a:p>
          </p:txBody>
        </p:sp>
        <p:sp>
          <p:nvSpPr>
            <p:cNvPr id="1457" name="Google Shape;1457;p70"/>
            <p:cNvSpPr/>
            <p:nvPr/>
          </p:nvSpPr>
          <p:spPr>
            <a:xfrm>
              <a:off x="441269" y="657985"/>
              <a:ext cx="1943764" cy="2839433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70"/>
            <p:cNvSpPr txBox="1"/>
            <p:nvPr/>
          </p:nvSpPr>
          <p:spPr>
            <a:xfrm>
              <a:off x="441269" y="657985"/>
              <a:ext cx="1943764" cy="2839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6450" lIns="156450" spcFirstLastPara="1" rIns="156450" wrap="square" tIns="3441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Char char="•"/>
              </a:pPr>
              <a:r>
                <a:rPr b="0" i="0" lang="es-EC" sz="17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Correcto funcionamiento, sobre todo no permanentes</a:t>
              </a:r>
              <a:endParaRPr/>
            </a:p>
          </p:txBody>
        </p:sp>
        <p:sp>
          <p:nvSpPr>
            <p:cNvPr id="1459" name="Google Shape;1459;p70"/>
            <p:cNvSpPr/>
            <p:nvPr/>
          </p:nvSpPr>
          <p:spPr>
            <a:xfrm>
              <a:off x="51038" y="142880"/>
              <a:ext cx="780462" cy="780462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-47996" r="-47994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70"/>
            <p:cNvSpPr/>
            <p:nvPr/>
          </p:nvSpPr>
          <p:spPr>
            <a:xfrm rot="-5400000">
              <a:off x="1672401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70"/>
            <p:cNvSpPr txBox="1"/>
            <p:nvPr/>
          </p:nvSpPr>
          <p:spPr>
            <a:xfrm rot="-5400000">
              <a:off x="1672401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34415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Defectuosos</a:t>
              </a:r>
              <a:endParaRPr/>
            </a:p>
          </p:txBody>
        </p:sp>
        <p:sp>
          <p:nvSpPr>
            <p:cNvPr id="1462" name="Google Shape;1462;p70"/>
            <p:cNvSpPr/>
            <p:nvPr/>
          </p:nvSpPr>
          <p:spPr>
            <a:xfrm>
              <a:off x="3287233" y="657985"/>
              <a:ext cx="1943764" cy="2839433"/>
            </a:xfrm>
            <a:prstGeom prst="rect">
              <a:avLst/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70"/>
            <p:cNvSpPr txBox="1"/>
            <p:nvPr/>
          </p:nvSpPr>
          <p:spPr>
            <a:xfrm>
              <a:off x="3287233" y="657985"/>
              <a:ext cx="1943764" cy="2839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6450" lIns="156450" spcFirstLastPara="1" rIns="156450" wrap="square" tIns="3441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Char char="•"/>
              </a:pPr>
              <a:r>
                <a:rPr b="0" i="0" lang="es-EC" sz="17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Identificar como fuera de servicio</a:t>
              </a:r>
              <a:endParaRPr/>
            </a:p>
          </p:txBody>
        </p:sp>
        <p:sp>
          <p:nvSpPr>
            <p:cNvPr id="1464" name="Google Shape;1464;p70"/>
            <p:cNvSpPr/>
            <p:nvPr/>
          </p:nvSpPr>
          <p:spPr>
            <a:xfrm>
              <a:off x="2897002" y="142880"/>
              <a:ext cx="780462" cy="780462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70"/>
            <p:cNvSpPr/>
            <p:nvPr/>
          </p:nvSpPr>
          <p:spPr>
            <a:xfrm rot="-5400000">
              <a:off x="4518365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70"/>
            <p:cNvSpPr txBox="1"/>
            <p:nvPr/>
          </p:nvSpPr>
          <p:spPr>
            <a:xfrm rot="-5400000">
              <a:off x="4518365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34415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Verificación</a:t>
              </a:r>
              <a:endParaRPr/>
            </a:p>
          </p:txBody>
        </p:sp>
        <p:sp>
          <p:nvSpPr>
            <p:cNvPr id="1467" name="Google Shape;1467;p70"/>
            <p:cNvSpPr/>
            <p:nvPr/>
          </p:nvSpPr>
          <p:spPr>
            <a:xfrm>
              <a:off x="6133197" y="657985"/>
              <a:ext cx="1943764" cy="2839433"/>
            </a:xfrm>
            <a:prstGeom prst="rect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8" name="Google Shape;1468;p70"/>
            <p:cNvSpPr txBox="1"/>
            <p:nvPr/>
          </p:nvSpPr>
          <p:spPr>
            <a:xfrm>
              <a:off x="6133197" y="657985"/>
              <a:ext cx="1943764" cy="2839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6450" lIns="156450" spcFirstLastPara="1" rIns="156450" wrap="square" tIns="3441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Char char="•"/>
              </a:pPr>
              <a:r>
                <a:rPr b="0" i="0" lang="es-EC" sz="17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Antes de reintegrarse al servicio</a:t>
              </a:r>
              <a:endParaRPr/>
            </a:p>
          </p:txBody>
        </p:sp>
        <p:sp>
          <p:nvSpPr>
            <p:cNvPr id="1469" name="Google Shape;1469;p70"/>
            <p:cNvSpPr/>
            <p:nvPr/>
          </p:nvSpPr>
          <p:spPr>
            <a:xfrm>
              <a:off x="5742966" y="142880"/>
              <a:ext cx="780462" cy="780462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-16997" r="-16998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3" name="Shape 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" name="Google Shape;1474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475" name="Google Shape;1475;p71"/>
          <p:cNvSpPr txBox="1"/>
          <p:nvPr>
            <p:ph type="title"/>
          </p:nvPr>
        </p:nvSpPr>
        <p:spPr>
          <a:xfrm>
            <a:off x="528709" y="451469"/>
            <a:ext cx="3261414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razabilidad - Iconos gratis de archivos y carpetas" id="1476" name="Google Shape;1476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5787" y="1593574"/>
            <a:ext cx="3670852" cy="36708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ino - Iconos gratis de mapas y ubicación" id="1477" name="Google Shape;1477;p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55026" y="1617341"/>
            <a:ext cx="3061252" cy="3372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2" name="Google Shape;1482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483" name="Google Shape;1483;p72"/>
          <p:cNvSpPr txBox="1"/>
          <p:nvPr>
            <p:ph type="title"/>
          </p:nvPr>
        </p:nvSpPr>
        <p:spPr>
          <a:xfrm>
            <a:off x="528708" y="451469"/>
            <a:ext cx="5448021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calibración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istema Internacional De Unidades, Unidad De Medida, Oficina Internacional  De Pesos Y Medidas imagen png - imagen transparente descarga gratuita" id="1484" name="Google Shape;1484;p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74323" y="1453044"/>
            <a:ext cx="5331400" cy="49909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85" name="Google Shape;1485;p72"/>
          <p:cNvGrpSpPr/>
          <p:nvPr/>
        </p:nvGrpSpPr>
        <p:grpSpPr>
          <a:xfrm>
            <a:off x="2034346" y="3010418"/>
            <a:ext cx="9611353" cy="1535727"/>
            <a:chOff x="2347" y="1418555"/>
            <a:chExt cx="9611353" cy="1535727"/>
          </a:xfrm>
        </p:grpSpPr>
        <p:sp>
          <p:nvSpPr>
            <p:cNvPr id="1486" name="Google Shape;1486;p72"/>
            <p:cNvSpPr/>
            <p:nvPr/>
          </p:nvSpPr>
          <p:spPr>
            <a:xfrm>
              <a:off x="4599082" y="2589925"/>
              <a:ext cx="417884" cy="9144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487" name="Google Shape;1487;p72"/>
            <p:cNvSpPr/>
            <p:nvPr/>
          </p:nvSpPr>
          <p:spPr>
            <a:xfrm>
              <a:off x="2091772" y="2186419"/>
              <a:ext cx="417884" cy="449226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488" name="Google Shape;1488;p72"/>
            <p:cNvSpPr/>
            <p:nvPr/>
          </p:nvSpPr>
          <p:spPr>
            <a:xfrm>
              <a:off x="7106391" y="1691473"/>
              <a:ext cx="417884" cy="9144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489" name="Google Shape;1489;p72"/>
            <p:cNvSpPr/>
            <p:nvPr/>
          </p:nvSpPr>
          <p:spPr>
            <a:xfrm>
              <a:off x="4599082" y="1691473"/>
              <a:ext cx="417884" cy="9144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490" name="Google Shape;1490;p72"/>
            <p:cNvSpPr/>
            <p:nvPr/>
          </p:nvSpPr>
          <p:spPr>
            <a:xfrm>
              <a:off x="2091772" y="1737193"/>
              <a:ext cx="417884" cy="449226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cap="flat" cmpd="sng" w="1270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491" name="Google Shape;1491;p72"/>
            <p:cNvSpPr/>
            <p:nvPr/>
          </p:nvSpPr>
          <p:spPr>
            <a:xfrm>
              <a:off x="2347" y="1867782"/>
              <a:ext cx="2089424" cy="63727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72"/>
            <p:cNvSpPr txBox="1"/>
            <p:nvPr/>
          </p:nvSpPr>
          <p:spPr>
            <a:xfrm>
              <a:off x="2347" y="1867782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</a:t>
              </a:r>
              <a:endParaRPr/>
            </a:p>
          </p:txBody>
        </p:sp>
        <p:sp>
          <p:nvSpPr>
            <p:cNvPr id="1493" name="Google Shape;1493;p72"/>
            <p:cNvSpPr/>
            <p:nvPr/>
          </p:nvSpPr>
          <p:spPr>
            <a:xfrm>
              <a:off x="2509657" y="1418555"/>
              <a:ext cx="2089424" cy="637274"/>
            </a:xfrm>
            <a:prstGeom prst="rect">
              <a:avLst/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72"/>
            <p:cNvSpPr txBox="1"/>
            <p:nvPr/>
          </p:nvSpPr>
          <p:spPr>
            <a:xfrm>
              <a:off x="2509657" y="1418555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Primarios</a:t>
              </a:r>
              <a:endParaRPr/>
            </a:p>
          </p:txBody>
        </p:sp>
        <p:sp>
          <p:nvSpPr>
            <p:cNvPr id="1495" name="Google Shape;1495;p72"/>
            <p:cNvSpPr/>
            <p:nvPr/>
          </p:nvSpPr>
          <p:spPr>
            <a:xfrm>
              <a:off x="5016966" y="1418555"/>
              <a:ext cx="2089424" cy="637274"/>
            </a:xfrm>
            <a:prstGeom prst="rect">
              <a:avLst/>
            </a:prstGeom>
            <a:solidFill>
              <a:schemeClr val="accent4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72"/>
            <p:cNvSpPr txBox="1"/>
            <p:nvPr/>
          </p:nvSpPr>
          <p:spPr>
            <a:xfrm>
              <a:off x="5016966" y="1418555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Cadena ininterrumpida de calibraciones</a:t>
              </a:r>
              <a:endParaRPr/>
            </a:p>
          </p:txBody>
        </p:sp>
        <p:sp>
          <p:nvSpPr>
            <p:cNvPr id="1497" name="Google Shape;1497;p72"/>
            <p:cNvSpPr/>
            <p:nvPr/>
          </p:nvSpPr>
          <p:spPr>
            <a:xfrm>
              <a:off x="7524276" y="1418555"/>
              <a:ext cx="2089424" cy="637274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72"/>
            <p:cNvSpPr txBox="1"/>
            <p:nvPr/>
          </p:nvSpPr>
          <p:spPr>
            <a:xfrm>
              <a:off x="7524276" y="1418555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 nacionales</a:t>
              </a:r>
              <a:endParaRPr/>
            </a:p>
          </p:txBody>
        </p:sp>
        <p:sp>
          <p:nvSpPr>
            <p:cNvPr id="1499" name="Google Shape;1499;p72"/>
            <p:cNvSpPr/>
            <p:nvPr/>
          </p:nvSpPr>
          <p:spPr>
            <a:xfrm>
              <a:off x="2509657" y="2317008"/>
              <a:ext cx="2089424" cy="637274"/>
            </a:xfrm>
            <a:prstGeom prst="rect">
              <a:avLst/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72"/>
            <p:cNvSpPr txBox="1"/>
            <p:nvPr/>
          </p:nvSpPr>
          <p:spPr>
            <a:xfrm>
              <a:off x="2509657" y="2317008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Secundarios</a:t>
              </a:r>
              <a:endParaRPr/>
            </a:p>
          </p:txBody>
        </p:sp>
        <p:sp>
          <p:nvSpPr>
            <p:cNvPr id="1501" name="Google Shape;1501;p72"/>
            <p:cNvSpPr/>
            <p:nvPr/>
          </p:nvSpPr>
          <p:spPr>
            <a:xfrm>
              <a:off x="5016966" y="2317008"/>
              <a:ext cx="2089424" cy="637274"/>
            </a:xfrm>
            <a:prstGeom prst="rect">
              <a:avLst/>
            </a:prstGeom>
            <a:solidFill>
              <a:schemeClr val="accent4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72"/>
            <p:cNvSpPr txBox="1"/>
            <p:nvPr/>
          </p:nvSpPr>
          <p:spPr>
            <a:xfrm>
              <a:off x="5016966" y="2317008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0775" spcFirstLastPara="1" rIns="10775" wrap="square" tIns="1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Entes metrológicos privados</a:t>
              </a:r>
              <a:endParaRPr/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7" name="Google Shape;1507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773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508" name="Google Shape;1508;p73"/>
          <p:cNvSpPr txBox="1"/>
          <p:nvPr>
            <p:ph type="title"/>
          </p:nvPr>
        </p:nvSpPr>
        <p:spPr>
          <a:xfrm>
            <a:off x="528708" y="451469"/>
            <a:ext cx="5448021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calibración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ervicio de calibración de Kipp &amp; Zonen acreditado según la norma ISO/IEC  17025 - Kipp &amp; Zonen" id="1509" name="Google Shape;1509;p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7452" y="1565324"/>
            <a:ext cx="4456821" cy="44568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igno igual - Wikipedia, la enciclopedia libre" id="1510" name="Google Shape;1510;p7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41023" y="3136509"/>
            <a:ext cx="1905000" cy="131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1" name="Google Shape;1511;p73"/>
          <p:cNvSpPr/>
          <p:nvPr/>
        </p:nvSpPr>
        <p:spPr>
          <a:xfrm>
            <a:off x="7684477" y="3136509"/>
            <a:ext cx="409310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s-EC" sz="54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COMPETENTE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5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6" name="Google Shape;1516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517" name="Google Shape;1517;p74"/>
          <p:cNvSpPr txBox="1"/>
          <p:nvPr>
            <p:ph type="title"/>
          </p:nvPr>
        </p:nvSpPr>
        <p:spPr>
          <a:xfrm>
            <a:off x="528708" y="451469"/>
            <a:ext cx="5448021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calibración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18" name="Google Shape;1518;p74"/>
          <p:cNvGrpSpPr/>
          <p:nvPr/>
        </p:nvGrpSpPr>
        <p:grpSpPr>
          <a:xfrm>
            <a:off x="4781231" y="1240977"/>
            <a:ext cx="5414939" cy="4912439"/>
            <a:chOff x="1356530" y="253113"/>
            <a:chExt cx="5414939" cy="4912439"/>
          </a:xfrm>
        </p:grpSpPr>
        <p:sp>
          <p:nvSpPr>
            <p:cNvPr id="1519" name="Google Shape;1519;p74"/>
            <p:cNvSpPr/>
            <p:nvPr/>
          </p:nvSpPr>
          <p:spPr>
            <a:xfrm>
              <a:off x="2399770" y="1586472"/>
              <a:ext cx="3328458" cy="3328458"/>
            </a:xfrm>
            <a:prstGeom prst="ellipse">
              <a:avLst/>
            </a:prstGeom>
            <a:solidFill>
              <a:srgbClr val="599BD5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74"/>
            <p:cNvSpPr txBox="1"/>
            <p:nvPr/>
          </p:nvSpPr>
          <p:spPr>
            <a:xfrm>
              <a:off x="2887211" y="2073913"/>
              <a:ext cx="2353576" cy="23535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500"/>
                <a:buFont typeface="Calibri"/>
                <a:buNone/>
              </a:pPr>
              <a:r>
                <a:rPr lang="es-EC" sz="4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MEDIDAS no SI</a:t>
              </a:r>
              <a:endParaRPr/>
            </a:p>
          </p:txBody>
        </p:sp>
        <p:sp>
          <p:nvSpPr>
            <p:cNvPr id="1521" name="Google Shape;1521;p74"/>
            <p:cNvSpPr/>
            <p:nvPr/>
          </p:nvSpPr>
          <p:spPr>
            <a:xfrm>
              <a:off x="3231885" y="253113"/>
              <a:ext cx="1664229" cy="1664229"/>
            </a:xfrm>
            <a:prstGeom prst="ellipse">
              <a:avLst/>
            </a:prstGeom>
            <a:solidFill>
              <a:srgbClr val="50C9B6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74"/>
            <p:cNvSpPr txBox="1"/>
            <p:nvPr/>
          </p:nvSpPr>
          <p:spPr>
            <a:xfrm>
              <a:off x="3475606" y="496834"/>
              <a:ext cx="1176787" cy="11767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Materiales de referencia certificados</a:t>
              </a:r>
              <a:endParaRPr/>
            </a:p>
          </p:txBody>
        </p:sp>
        <p:sp>
          <p:nvSpPr>
            <p:cNvPr id="1523" name="Google Shape;1523;p74"/>
            <p:cNvSpPr/>
            <p:nvPr/>
          </p:nvSpPr>
          <p:spPr>
            <a:xfrm>
              <a:off x="5107240" y="3501323"/>
              <a:ext cx="1664229" cy="1664229"/>
            </a:xfrm>
            <a:prstGeom prst="ellipse">
              <a:avLst/>
            </a:prstGeom>
            <a:solidFill>
              <a:srgbClr val="48BD62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74"/>
            <p:cNvSpPr txBox="1"/>
            <p:nvPr/>
          </p:nvSpPr>
          <p:spPr>
            <a:xfrm>
              <a:off x="5350961" y="3745044"/>
              <a:ext cx="1176787" cy="11767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Métodos especificados acordados</a:t>
              </a:r>
              <a:endParaRPr/>
            </a:p>
          </p:txBody>
        </p:sp>
        <p:sp>
          <p:nvSpPr>
            <p:cNvPr id="1525" name="Google Shape;1525;p74"/>
            <p:cNvSpPr/>
            <p:nvPr/>
          </p:nvSpPr>
          <p:spPr>
            <a:xfrm>
              <a:off x="1356530" y="3501323"/>
              <a:ext cx="1664229" cy="1664229"/>
            </a:xfrm>
            <a:prstGeom prst="ellipse">
              <a:avLst/>
            </a:prstGeom>
            <a:solidFill>
              <a:srgbClr val="6FAB46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74"/>
            <p:cNvSpPr txBox="1"/>
            <p:nvPr/>
          </p:nvSpPr>
          <p:spPr>
            <a:xfrm>
              <a:off x="1600251" y="3745044"/>
              <a:ext cx="1176787" cy="11767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Inter laboratorios</a:t>
              </a:r>
              <a:endParaRPr/>
            </a:p>
          </p:txBody>
        </p:sp>
      </p:grpSp>
      <p:pic>
        <p:nvPicPr>
          <p:cNvPr descr="Queja - Iconos gratis de seguridad" id="1527" name="Google Shape;1527;p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5142" y="2012415"/>
            <a:ext cx="3375511" cy="3375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2" name="Google Shape;1532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533" name="Google Shape;1533;p75"/>
          <p:cNvSpPr txBox="1"/>
          <p:nvPr>
            <p:ph type="title"/>
          </p:nvPr>
        </p:nvSpPr>
        <p:spPr>
          <a:xfrm>
            <a:off x="528708" y="451469"/>
            <a:ext cx="5448021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ensayos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4" name="Google Shape;1534;p75"/>
          <p:cNvGrpSpPr/>
          <p:nvPr/>
        </p:nvGrpSpPr>
        <p:grpSpPr>
          <a:xfrm>
            <a:off x="5977712" y="2388050"/>
            <a:ext cx="4079702" cy="2233683"/>
            <a:chOff x="984" y="935005"/>
            <a:chExt cx="4079702" cy="2233683"/>
          </a:xfrm>
        </p:grpSpPr>
        <p:sp>
          <p:nvSpPr>
            <p:cNvPr id="1535" name="Google Shape;1535;p75"/>
            <p:cNvSpPr/>
            <p:nvPr/>
          </p:nvSpPr>
          <p:spPr>
            <a:xfrm>
              <a:off x="2040835" y="1858014"/>
              <a:ext cx="1116841" cy="387664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536" name="Google Shape;1536;p75"/>
            <p:cNvSpPr/>
            <p:nvPr/>
          </p:nvSpPr>
          <p:spPr>
            <a:xfrm>
              <a:off x="923993" y="1858014"/>
              <a:ext cx="1116841" cy="387664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cap="flat" cmpd="sng" w="1270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537" name="Google Shape;1537;p75"/>
            <p:cNvSpPr/>
            <p:nvPr/>
          </p:nvSpPr>
          <p:spPr>
            <a:xfrm>
              <a:off x="1117825" y="935005"/>
              <a:ext cx="1846019" cy="923009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8" name="Google Shape;1538;p75"/>
            <p:cNvSpPr txBox="1"/>
            <p:nvPr/>
          </p:nvSpPr>
          <p:spPr>
            <a:xfrm>
              <a:off x="1117825" y="935005"/>
              <a:ext cx="1846019" cy="9230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Equipo</a:t>
              </a:r>
              <a:endParaRPr/>
            </a:p>
          </p:txBody>
        </p:sp>
        <p:sp>
          <p:nvSpPr>
            <p:cNvPr id="1539" name="Google Shape;1539;p75"/>
            <p:cNvSpPr/>
            <p:nvPr/>
          </p:nvSpPr>
          <p:spPr>
            <a:xfrm>
              <a:off x="984" y="2245679"/>
              <a:ext cx="1846019" cy="923009"/>
            </a:xfrm>
            <a:prstGeom prst="rect">
              <a:avLst/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0" name="Google Shape;1540;p75"/>
            <p:cNvSpPr txBox="1"/>
            <p:nvPr/>
          </p:nvSpPr>
          <p:spPr>
            <a:xfrm>
              <a:off x="984" y="2245679"/>
              <a:ext cx="1846019" cy="9230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Emitir incertidumbre</a:t>
              </a:r>
              <a:endParaRPr/>
            </a:p>
          </p:txBody>
        </p:sp>
        <p:sp>
          <p:nvSpPr>
            <p:cNvPr id="1541" name="Google Shape;1541;p75"/>
            <p:cNvSpPr/>
            <p:nvPr/>
          </p:nvSpPr>
          <p:spPr>
            <a:xfrm>
              <a:off x="2234667" y="2245679"/>
              <a:ext cx="1846019" cy="923009"/>
            </a:xfrm>
            <a:prstGeom prst="rect">
              <a:avLst/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2" name="Google Shape;1542;p75"/>
            <p:cNvSpPr txBox="1"/>
            <p:nvPr/>
          </p:nvSpPr>
          <p:spPr>
            <a:xfrm>
              <a:off x="2234667" y="2245679"/>
              <a:ext cx="1846019" cy="9230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 de referencia</a:t>
              </a:r>
              <a:endParaRPr/>
            </a:p>
          </p:txBody>
        </p:sp>
      </p:grpSp>
      <p:pic>
        <p:nvPicPr>
          <p:cNvPr descr="Conjunto De Iconos Sobre Laboratorio Con Placa De Evaporación, Tubo De  Ensayo, Laboratorio, Tubos De Ensayo, Microscopio Y Lupa Ilustraciones Svg,  Vectoriales, Clip Art Vectorizado Libre De Derechos. Image 95136241." id="1543" name="Google Shape;1543;p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779" y="1720313"/>
            <a:ext cx="4286250" cy="42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7" name="Shape 1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8" name="Google Shape;1548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549" name="Google Shape;1549;p76"/>
          <p:cNvSpPr txBox="1"/>
          <p:nvPr>
            <p:ph type="title"/>
          </p:nvPr>
        </p:nvSpPr>
        <p:spPr>
          <a:xfrm>
            <a:off x="528708" y="451469"/>
            <a:ext cx="9979858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patrones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0" name="Google Shape;1550;p76"/>
          <p:cNvGrpSpPr/>
          <p:nvPr/>
        </p:nvGrpSpPr>
        <p:grpSpPr>
          <a:xfrm>
            <a:off x="2091321" y="1396999"/>
            <a:ext cx="8009356" cy="4064000"/>
            <a:chOff x="59321" y="677333"/>
            <a:chExt cx="8009356" cy="4064000"/>
          </a:xfrm>
        </p:grpSpPr>
        <p:cxnSp>
          <p:nvCxnSpPr>
            <p:cNvPr id="1551" name="Google Shape;1551;p76"/>
            <p:cNvCxnSpPr/>
            <p:nvPr/>
          </p:nvCxnSpPr>
          <p:spPr>
            <a:xfrm>
              <a:off x="2091321" y="4131733"/>
              <a:ext cx="4080256" cy="0"/>
            </a:xfrm>
            <a:prstGeom prst="straightConnector1">
              <a:avLst/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552" name="Google Shape;1552;p76"/>
            <p:cNvCxnSpPr/>
            <p:nvPr/>
          </p:nvCxnSpPr>
          <p:spPr>
            <a:xfrm>
              <a:off x="2091321" y="2709333"/>
              <a:ext cx="3495039" cy="0"/>
            </a:xfrm>
            <a:prstGeom prst="straightConnector1">
              <a:avLst/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553" name="Google Shape;1553;p76"/>
            <p:cNvCxnSpPr/>
            <p:nvPr/>
          </p:nvCxnSpPr>
          <p:spPr>
            <a:xfrm>
              <a:off x="2091321" y="1286933"/>
              <a:ext cx="4080256" cy="0"/>
            </a:xfrm>
            <a:prstGeom prst="straightConnector1">
              <a:avLst/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554" name="Google Shape;1554;p76"/>
            <p:cNvSpPr/>
            <p:nvPr/>
          </p:nvSpPr>
          <p:spPr>
            <a:xfrm>
              <a:off x="59321" y="677333"/>
              <a:ext cx="4064000" cy="4064000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-17999" r="-17997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5" name="Google Shape;1555;p76"/>
            <p:cNvSpPr/>
            <p:nvPr/>
          </p:nvSpPr>
          <p:spPr>
            <a:xfrm>
              <a:off x="790841" y="2835317"/>
              <a:ext cx="2600960" cy="1341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6" name="Google Shape;1556;p76"/>
            <p:cNvSpPr txBox="1"/>
            <p:nvPr/>
          </p:nvSpPr>
          <p:spPr>
            <a:xfrm>
              <a:off x="790841" y="2835317"/>
              <a:ext cx="2600960" cy="1341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500"/>
                <a:buFont typeface="Calibri"/>
                <a:buNone/>
              </a:pPr>
              <a:r>
                <a:t/>
              </a:r>
              <a:endParaRPr sz="6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7" name="Google Shape;1557;p76"/>
            <p:cNvSpPr/>
            <p:nvPr/>
          </p:nvSpPr>
          <p:spPr>
            <a:xfrm>
              <a:off x="5561977" y="677333"/>
              <a:ext cx="1219200" cy="1219200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b="0" l="-24998" r="-24998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76"/>
            <p:cNvSpPr/>
            <p:nvPr/>
          </p:nvSpPr>
          <p:spPr>
            <a:xfrm>
              <a:off x="6781177" y="677333"/>
              <a:ext cx="12875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76"/>
            <p:cNvSpPr txBox="1"/>
            <p:nvPr/>
          </p:nvSpPr>
          <p:spPr>
            <a:xfrm>
              <a:off x="6781177" y="677333"/>
              <a:ext cx="12875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64750" spcFirstLastPara="1" rIns="6475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CALIBRADOS</a:t>
              </a:r>
              <a:endParaRPr/>
            </a:p>
          </p:txBody>
        </p:sp>
        <p:sp>
          <p:nvSpPr>
            <p:cNvPr id="1560" name="Google Shape;1560;p76"/>
            <p:cNvSpPr/>
            <p:nvPr/>
          </p:nvSpPr>
          <p:spPr>
            <a:xfrm>
              <a:off x="4976761" y="2099733"/>
              <a:ext cx="1219200" cy="1219200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b="0" l="-24998" r="-24998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76"/>
            <p:cNvSpPr/>
            <p:nvPr/>
          </p:nvSpPr>
          <p:spPr>
            <a:xfrm>
              <a:off x="6195961" y="2099733"/>
              <a:ext cx="759206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76"/>
            <p:cNvSpPr txBox="1"/>
            <p:nvPr/>
          </p:nvSpPr>
          <p:spPr>
            <a:xfrm>
              <a:off x="6195961" y="2099733"/>
              <a:ext cx="759206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64750" spcFirstLastPara="1" rIns="6475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USO ÚNICO FIN</a:t>
              </a:r>
              <a:endParaRPr/>
            </a:p>
          </p:txBody>
        </p:sp>
        <p:sp>
          <p:nvSpPr>
            <p:cNvPr id="1563" name="Google Shape;1563;p76"/>
            <p:cNvSpPr/>
            <p:nvPr/>
          </p:nvSpPr>
          <p:spPr>
            <a:xfrm>
              <a:off x="5561977" y="3522133"/>
              <a:ext cx="1219200" cy="1219200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 b="0" l="-16997" r="-16998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76"/>
            <p:cNvSpPr/>
            <p:nvPr/>
          </p:nvSpPr>
          <p:spPr>
            <a:xfrm>
              <a:off x="6781177" y="3522133"/>
              <a:ext cx="12875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76"/>
            <p:cNvSpPr txBox="1"/>
            <p:nvPr/>
          </p:nvSpPr>
          <p:spPr>
            <a:xfrm>
              <a:off x="6781177" y="3522133"/>
              <a:ext cx="12875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64750" spcFirstLastPara="1" rIns="6475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ANTES Y DESPUES DE USO DEBEN SER CALIBRADOS</a:t>
              </a:r>
              <a:endParaRPr/>
            </a:p>
          </p:txBody>
        </p:sp>
      </p:grp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9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0" name="Google Shape;1570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571" name="Google Shape;1571;p77"/>
          <p:cNvSpPr txBox="1"/>
          <p:nvPr>
            <p:ph type="title"/>
          </p:nvPr>
        </p:nvSpPr>
        <p:spPr>
          <a:xfrm>
            <a:off x="528708" y="451469"/>
            <a:ext cx="9979858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materiales de referencia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Qué son los materiales de referencia? – Servicio de Acreditación Ecuatoriano" id="1572" name="Google Shape;1572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8708" y="1580856"/>
            <a:ext cx="6515100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3" name="Google Shape;1573;p77"/>
          <p:cNvSpPr txBox="1"/>
          <p:nvPr/>
        </p:nvSpPr>
        <p:spPr>
          <a:xfrm>
            <a:off x="7476684" y="3060058"/>
            <a:ext cx="4186608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C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Unidades SI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C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Materiales de referencia certificados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7" name="Shape 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8" name="Google Shape;1578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boratorio de calibración: Verificaciones intermedias" id="1579" name="Google Shape;1579;p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29845" y="1453044"/>
            <a:ext cx="7132309" cy="4732961"/>
          </a:xfrm>
          <a:prstGeom prst="rect">
            <a:avLst/>
          </a:prstGeom>
          <a:noFill/>
          <a:ln>
            <a:noFill/>
          </a:ln>
        </p:spPr>
      </p:pic>
      <p:sp>
        <p:nvSpPr>
          <p:cNvPr id="1580" name="Google Shape;1580;p78"/>
          <p:cNvSpPr txBox="1"/>
          <p:nvPr>
            <p:ph type="title"/>
          </p:nvPr>
        </p:nvSpPr>
        <p:spPr>
          <a:xfrm>
            <a:off x="528708" y="451469"/>
            <a:ext cx="9979858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cuidados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1" name="Google Shape;1581;p78"/>
          <p:cNvSpPr txBox="1"/>
          <p:nvPr/>
        </p:nvSpPr>
        <p:spPr>
          <a:xfrm>
            <a:off x="2861912" y="3034694"/>
            <a:ext cx="6724148" cy="1569660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Verificaciones intermedias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Transporte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Almacenamiento, evitar contaminación</a:t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5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6" name="Google Shape;1586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587" name="Google Shape;1587;p79"/>
          <p:cNvSpPr txBox="1"/>
          <p:nvPr>
            <p:ph type="title"/>
          </p:nvPr>
        </p:nvSpPr>
        <p:spPr>
          <a:xfrm>
            <a:off x="528708" y="451469"/>
            <a:ext cx="2413275" cy="1001575"/>
          </a:xfrm>
          <a:prstGeom prst="rect">
            <a:avLst/>
          </a:prstGeom>
          <a:solidFill>
            <a:srgbClr val="66003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Muestreo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Muestreo probabilístico: muestreo aleatorio simple" id="1588" name="Google Shape;1588;p7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20580" y="1298712"/>
            <a:ext cx="6600205" cy="4472609"/>
          </a:xfrm>
          <a:prstGeom prst="rect">
            <a:avLst/>
          </a:prstGeom>
          <a:noFill/>
          <a:ln>
            <a:noFill/>
          </a:ln>
        </p:spPr>
      </p:pic>
      <p:sp>
        <p:nvSpPr>
          <p:cNvPr id="1589" name="Google Shape;1589;p79"/>
          <p:cNvSpPr txBox="1"/>
          <p:nvPr/>
        </p:nvSpPr>
        <p:spPr>
          <a:xfrm>
            <a:off x="8189843" y="2090172"/>
            <a:ext cx="3313044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2800"/>
              <a:buFont typeface="Arial"/>
              <a:buChar char="•"/>
            </a:pPr>
            <a:r>
              <a:rPr lang="es-EC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Representativo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2800"/>
              <a:buFont typeface="Arial"/>
              <a:buChar char="•"/>
            </a:pPr>
            <a:r>
              <a:rPr lang="es-EC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acuerdo a la especificación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2800"/>
              <a:buFont typeface="Arial"/>
              <a:buChar char="•"/>
            </a:pPr>
            <a:r>
              <a:rPr lang="es-EC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Depende de la disponibilidad (forense)</a:t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3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4" name="Google Shape;1594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5" name="Google Shape;1595;p80"/>
          <p:cNvGrpSpPr/>
          <p:nvPr/>
        </p:nvGrpSpPr>
        <p:grpSpPr>
          <a:xfrm>
            <a:off x="3017182" y="722192"/>
            <a:ext cx="6157635" cy="5413613"/>
            <a:chOff x="985182" y="2526"/>
            <a:chExt cx="6157635" cy="5413613"/>
          </a:xfrm>
        </p:grpSpPr>
        <p:sp>
          <p:nvSpPr>
            <p:cNvPr id="1596" name="Google Shape;1596;p80"/>
            <p:cNvSpPr/>
            <p:nvPr/>
          </p:nvSpPr>
          <p:spPr>
            <a:xfrm rot="10800000">
              <a:off x="1737697" y="2526"/>
              <a:ext cx="5405120" cy="1505029"/>
            </a:xfrm>
            <a:prstGeom prst="homePlate">
              <a:avLst>
                <a:gd fmla="val 50000" name="adj"/>
              </a:avLst>
            </a:prstGeom>
            <a:solidFill>
              <a:schemeClr val="lt1"/>
            </a:solidFill>
            <a:ln cap="flat" cmpd="sng" w="12700">
              <a:solidFill>
                <a:srgbClr val="3D4B5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80"/>
            <p:cNvSpPr txBox="1"/>
            <p:nvPr/>
          </p:nvSpPr>
          <p:spPr>
            <a:xfrm>
              <a:off x="2113954" y="2526"/>
              <a:ext cx="5028863" cy="15050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0000" lIns="663675" spcFirstLastPara="1" rIns="298700" wrap="square" tIns="16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200"/>
                <a:buFont typeface="Calibri"/>
                <a:buNone/>
              </a:pPr>
              <a:r>
                <a:rPr lang="es-EC" sz="4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Plan de muestreo</a:t>
              </a:r>
              <a:endParaRPr/>
            </a:p>
          </p:txBody>
        </p:sp>
        <p:sp>
          <p:nvSpPr>
            <p:cNvPr id="1598" name="Google Shape;1598;p80"/>
            <p:cNvSpPr/>
            <p:nvPr/>
          </p:nvSpPr>
          <p:spPr>
            <a:xfrm>
              <a:off x="985182" y="2526"/>
              <a:ext cx="1505029" cy="1505029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rgbClr val="3D4B5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80"/>
            <p:cNvSpPr/>
            <p:nvPr/>
          </p:nvSpPr>
          <p:spPr>
            <a:xfrm rot="10800000">
              <a:off x="1737697" y="1956818"/>
              <a:ext cx="5405120" cy="1505029"/>
            </a:xfrm>
            <a:prstGeom prst="homePlate">
              <a:avLst>
                <a:gd fmla="val 50000" name="adj"/>
              </a:avLst>
            </a:prstGeom>
            <a:solidFill>
              <a:schemeClr val="lt1"/>
            </a:solidFill>
            <a:ln cap="flat" cmpd="sng" w="12700">
              <a:solidFill>
                <a:srgbClr val="3D4B5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0" name="Google Shape;1600;p80"/>
            <p:cNvSpPr txBox="1"/>
            <p:nvPr/>
          </p:nvSpPr>
          <p:spPr>
            <a:xfrm>
              <a:off x="2113954" y="1956818"/>
              <a:ext cx="5028863" cy="15050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0000" lIns="663675" spcFirstLastPara="1" rIns="298700" wrap="square" tIns="16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200"/>
                <a:buFont typeface="Calibri"/>
                <a:buNone/>
              </a:pPr>
              <a:r>
                <a:rPr lang="es-EC" sz="4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Válido estadística</a:t>
              </a:r>
              <a:endParaRPr/>
            </a:p>
          </p:txBody>
        </p:sp>
        <p:sp>
          <p:nvSpPr>
            <p:cNvPr id="1601" name="Google Shape;1601;p80"/>
            <p:cNvSpPr/>
            <p:nvPr/>
          </p:nvSpPr>
          <p:spPr>
            <a:xfrm>
              <a:off x="985182" y="1956818"/>
              <a:ext cx="1505029" cy="1505029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b="0" l="-22999" r="-22999" t="0"/>
              </a:stretch>
            </a:blipFill>
            <a:ln cap="flat" cmpd="sng" w="12700">
              <a:solidFill>
                <a:srgbClr val="3D4B5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80"/>
            <p:cNvSpPr/>
            <p:nvPr/>
          </p:nvSpPr>
          <p:spPr>
            <a:xfrm rot="10800000">
              <a:off x="1737697" y="3911110"/>
              <a:ext cx="5405120" cy="1505029"/>
            </a:xfrm>
            <a:prstGeom prst="homePlate">
              <a:avLst>
                <a:gd fmla="val 50000" name="adj"/>
              </a:avLst>
            </a:prstGeom>
            <a:solidFill>
              <a:schemeClr val="lt1"/>
            </a:solidFill>
            <a:ln cap="flat" cmpd="sng" w="12700">
              <a:solidFill>
                <a:srgbClr val="3D4B5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80"/>
            <p:cNvSpPr txBox="1"/>
            <p:nvPr/>
          </p:nvSpPr>
          <p:spPr>
            <a:xfrm>
              <a:off x="2113954" y="3911110"/>
              <a:ext cx="5028863" cy="15050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0000" lIns="663675" spcFirstLastPara="1" rIns="298700" wrap="square" tIns="16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200"/>
                <a:buFont typeface="Calibri"/>
                <a:buNone/>
              </a:pPr>
              <a:r>
                <a:rPr lang="es-EC" sz="4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Pasos toma de muestra</a:t>
              </a:r>
              <a:endParaRPr/>
            </a:p>
          </p:txBody>
        </p:sp>
        <p:sp>
          <p:nvSpPr>
            <p:cNvPr id="1604" name="Google Shape;1604;p80"/>
            <p:cNvSpPr/>
            <p:nvPr/>
          </p:nvSpPr>
          <p:spPr>
            <a:xfrm>
              <a:off x="985182" y="3911110"/>
              <a:ext cx="1505029" cy="1505029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b="0" l="-16997" r="-16998" t="0"/>
              </a:stretch>
            </a:blipFill>
            <a:ln cap="flat" cmpd="sng" w="12700">
              <a:solidFill>
                <a:srgbClr val="3D4B5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05" name="Google Shape;1605;p80"/>
          <p:cNvSpPr txBox="1"/>
          <p:nvPr/>
        </p:nvSpPr>
        <p:spPr>
          <a:xfrm>
            <a:off x="528708" y="451469"/>
            <a:ext cx="2413275" cy="1001575"/>
          </a:xfrm>
          <a:prstGeom prst="rect">
            <a:avLst/>
          </a:prstGeom>
          <a:solidFill>
            <a:srgbClr val="66003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Muestreo</a:t>
            </a:r>
            <a:endParaRPr b="1" sz="4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9" name="Shape 1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0" name="Google Shape;1610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611" name="Google Shape;1611;p81"/>
          <p:cNvSpPr txBox="1"/>
          <p:nvPr/>
        </p:nvSpPr>
        <p:spPr>
          <a:xfrm>
            <a:off x="528708" y="451469"/>
            <a:ext cx="6892510" cy="1001575"/>
          </a:xfrm>
          <a:prstGeom prst="rect">
            <a:avLst/>
          </a:prstGeom>
          <a:solidFill>
            <a:srgbClr val="66003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Muestreo, plan de muestreo</a:t>
            </a:r>
            <a:endParaRPr b="1" sz="4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2" name="Google Shape;1612;p81"/>
          <p:cNvSpPr txBox="1"/>
          <p:nvPr/>
        </p:nvSpPr>
        <p:spPr>
          <a:xfrm>
            <a:off x="2107096" y="1535181"/>
            <a:ext cx="788113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Número de unidades a inspeccionarse, correspondientes a un lote a ser analizado.</a:t>
            </a:r>
            <a:endParaRPr/>
          </a:p>
        </p:txBody>
      </p:sp>
      <p:sp>
        <p:nvSpPr>
          <p:cNvPr id="1613" name="Google Shape;1613;p81"/>
          <p:cNvSpPr txBox="1"/>
          <p:nvPr/>
        </p:nvSpPr>
        <p:spPr>
          <a:xfrm>
            <a:off x="4339822" y="2151407"/>
            <a:ext cx="341567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Escoger AQL y Nivel de inspección </a:t>
            </a:r>
            <a:endParaRPr/>
          </a:p>
        </p:txBody>
      </p:sp>
      <p:grpSp>
        <p:nvGrpSpPr>
          <p:cNvPr id="1614" name="Google Shape;1614;p81"/>
          <p:cNvGrpSpPr/>
          <p:nvPr/>
        </p:nvGrpSpPr>
        <p:grpSpPr>
          <a:xfrm>
            <a:off x="-2016536" y="1960012"/>
            <a:ext cx="7181389" cy="4541020"/>
            <a:chOff x="-3783492" y="-585160"/>
            <a:chExt cx="7181389" cy="4541020"/>
          </a:xfrm>
        </p:grpSpPr>
        <p:sp>
          <p:nvSpPr>
            <p:cNvPr id="1615" name="Google Shape;1615;p81"/>
            <p:cNvSpPr/>
            <p:nvPr/>
          </p:nvSpPr>
          <p:spPr>
            <a:xfrm>
              <a:off x="-3783492" y="-585160"/>
              <a:ext cx="4541020" cy="4541020"/>
            </a:xfrm>
            <a:prstGeom prst="blockArc">
              <a:avLst>
                <a:gd fmla="val 18900000" name="adj1"/>
                <a:gd fmla="val 2700000" name="adj2"/>
                <a:gd fmla="val 476" name="adj3"/>
              </a:avLst>
            </a:prstGeom>
            <a:noFill/>
            <a:ln cap="flat" cmpd="sng" w="12700">
              <a:solidFill>
                <a:srgbClr val="9900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81"/>
            <p:cNvSpPr/>
            <p:nvPr/>
          </p:nvSpPr>
          <p:spPr>
            <a:xfrm>
              <a:off x="619618" y="481538"/>
              <a:ext cx="2778279" cy="962941"/>
            </a:xfrm>
            <a:prstGeom prst="rect">
              <a:avLst/>
            </a:prstGeom>
            <a:solidFill>
              <a:srgbClr val="75707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81"/>
            <p:cNvSpPr txBox="1"/>
            <p:nvPr/>
          </p:nvSpPr>
          <p:spPr>
            <a:xfrm>
              <a:off x="619618" y="481538"/>
              <a:ext cx="2778279" cy="962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1100" lIns="764325" spcFirstLastPara="1" rIns="71100" wrap="square" tIns="71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es-EC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Inspección por variables</a:t>
              </a:r>
              <a:endParaRPr/>
            </a:p>
          </p:txBody>
        </p:sp>
        <p:sp>
          <p:nvSpPr>
            <p:cNvPr id="1618" name="Google Shape;1618;p81"/>
            <p:cNvSpPr/>
            <p:nvPr/>
          </p:nvSpPr>
          <p:spPr>
            <a:xfrm>
              <a:off x="17780" y="361170"/>
              <a:ext cx="1203676" cy="1203676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9" name="Google Shape;1619;p81"/>
            <p:cNvSpPr/>
            <p:nvPr/>
          </p:nvSpPr>
          <p:spPr>
            <a:xfrm>
              <a:off x="619618" y="1926220"/>
              <a:ext cx="2778279" cy="962941"/>
            </a:xfrm>
            <a:prstGeom prst="rect">
              <a:avLst/>
            </a:prstGeom>
            <a:solidFill>
              <a:srgbClr val="99336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0" name="Google Shape;1620;p81"/>
            <p:cNvSpPr txBox="1"/>
            <p:nvPr/>
          </p:nvSpPr>
          <p:spPr>
            <a:xfrm>
              <a:off x="619618" y="1926220"/>
              <a:ext cx="2778279" cy="962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1100" lIns="764325" spcFirstLastPara="1" rIns="71100" wrap="square" tIns="71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es-EC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Inspección por atributos</a:t>
              </a:r>
              <a:endParaRPr/>
            </a:p>
          </p:txBody>
        </p:sp>
        <p:sp>
          <p:nvSpPr>
            <p:cNvPr id="1621" name="Google Shape;1621;p81"/>
            <p:cNvSpPr/>
            <p:nvPr/>
          </p:nvSpPr>
          <p:spPr>
            <a:xfrm>
              <a:off x="17780" y="1805852"/>
              <a:ext cx="1203676" cy="1203676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9900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descr="Qué es Jidoka? | Definición, Beneficios, Funcionamiento | Ingeniería de  Calidad | Quality Engineering" id="1622" name="Google Shape;1622;p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2900750"/>
            <a:ext cx="4286250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6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7" name="Google Shape;1627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628" name="Google Shape;1628;p82"/>
          <p:cNvSpPr txBox="1"/>
          <p:nvPr/>
        </p:nvSpPr>
        <p:spPr>
          <a:xfrm>
            <a:off x="528708" y="451469"/>
            <a:ext cx="5222735" cy="1001575"/>
          </a:xfrm>
          <a:prstGeom prst="rect">
            <a:avLst/>
          </a:prstGeom>
          <a:solidFill>
            <a:srgbClr val="66003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Muestreo, estadística</a:t>
            </a:r>
            <a:endParaRPr b="1" sz="4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9" name="Google Shape;1629;p8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34817" y="1550505"/>
            <a:ext cx="8061255" cy="45322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3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4" name="Google Shape;1634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635" name="Google Shape;1635;p83"/>
          <p:cNvSpPr txBox="1"/>
          <p:nvPr/>
        </p:nvSpPr>
        <p:spPr>
          <a:xfrm>
            <a:off x="528708" y="451469"/>
            <a:ext cx="3963779" cy="1001575"/>
          </a:xfrm>
          <a:prstGeom prst="rect">
            <a:avLst/>
          </a:prstGeom>
          <a:solidFill>
            <a:srgbClr val="66003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Muestreo, pasos</a:t>
            </a:r>
            <a:endParaRPr b="1" sz="4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oma de muestras de laboratorio, tubos colores y usos" id="1636" name="Google Shape;1636;p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0609" y="1703378"/>
            <a:ext cx="6349170" cy="42354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0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1" name="Google Shape;1641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642" name="Google Shape;1642;p84"/>
          <p:cNvSpPr txBox="1"/>
          <p:nvPr>
            <p:ph type="title"/>
          </p:nvPr>
        </p:nvSpPr>
        <p:spPr>
          <a:xfrm>
            <a:off x="528708" y="451469"/>
            <a:ext cx="5474527" cy="1001575"/>
          </a:xfrm>
          <a:prstGeom prst="rect">
            <a:avLst/>
          </a:prstGeom>
          <a:solidFill>
            <a:srgbClr val="A8D08C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Manipulación de ítems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43" name="Google Shape;1643;p84"/>
          <p:cNvGrpSpPr/>
          <p:nvPr/>
        </p:nvGrpSpPr>
        <p:grpSpPr>
          <a:xfrm>
            <a:off x="2035419" y="2301874"/>
            <a:ext cx="8121160" cy="2254249"/>
            <a:chOff x="3419" y="1582208"/>
            <a:chExt cx="8121160" cy="2254249"/>
          </a:xfrm>
        </p:grpSpPr>
        <p:sp>
          <p:nvSpPr>
            <p:cNvPr id="1644" name="Google Shape;1644;p84"/>
            <p:cNvSpPr/>
            <p:nvPr/>
          </p:nvSpPr>
          <p:spPr>
            <a:xfrm>
              <a:off x="3419" y="1582208"/>
              <a:ext cx="2254249" cy="2254249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5" name="Google Shape;1645;p84"/>
            <p:cNvSpPr txBox="1"/>
            <p:nvPr/>
          </p:nvSpPr>
          <p:spPr>
            <a:xfrm>
              <a:off x="333546" y="1912335"/>
              <a:ext cx="1593995" cy="15939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es-EC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Toma de muestra</a:t>
              </a:r>
              <a:endParaRPr/>
            </a:p>
          </p:txBody>
        </p:sp>
        <p:sp>
          <p:nvSpPr>
            <p:cNvPr id="1646" name="Google Shape;1646;p84"/>
            <p:cNvSpPr/>
            <p:nvPr/>
          </p:nvSpPr>
          <p:spPr>
            <a:xfrm rot="-2558555">
              <a:off x="2227265" y="2398247"/>
              <a:ext cx="736406" cy="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647" name="Google Shape;1647;p84"/>
            <p:cNvSpPr/>
            <p:nvPr/>
          </p:nvSpPr>
          <p:spPr>
            <a:xfrm rot="-8241445">
              <a:off x="5164327" y="2398247"/>
              <a:ext cx="736406" cy="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cxnSp>
          <p:nvCxnSpPr>
            <p:cNvPr id="1648" name="Google Shape;1648;p84"/>
            <p:cNvCxnSpPr/>
            <p:nvPr/>
          </p:nvCxnSpPr>
          <p:spPr>
            <a:xfrm>
              <a:off x="2866316" y="2148817"/>
              <a:ext cx="263490" cy="0"/>
            </a:xfrm>
            <a:prstGeom prst="straightConnector1">
              <a:avLst/>
            </a:pr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649" name="Google Shape;1649;p84"/>
            <p:cNvSpPr/>
            <p:nvPr/>
          </p:nvSpPr>
          <p:spPr>
            <a:xfrm>
              <a:off x="3129807" y="1588302"/>
              <a:ext cx="1868385" cy="11210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0" name="Google Shape;1650;p84"/>
            <p:cNvSpPr txBox="1"/>
            <p:nvPr/>
          </p:nvSpPr>
          <p:spPr>
            <a:xfrm>
              <a:off x="3129807" y="1588302"/>
              <a:ext cx="1868385" cy="11210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8000" lIns="128000" spcFirstLastPara="1" rIns="128000" wrap="square" tIns="128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Transporte</a:t>
              </a:r>
              <a:endParaRPr/>
            </a:p>
          </p:txBody>
        </p:sp>
        <p:cxnSp>
          <p:nvCxnSpPr>
            <p:cNvPr id="1651" name="Google Shape;1651;p84"/>
            <p:cNvCxnSpPr/>
            <p:nvPr/>
          </p:nvCxnSpPr>
          <p:spPr>
            <a:xfrm>
              <a:off x="4998192" y="2148817"/>
              <a:ext cx="263490" cy="0"/>
            </a:xfrm>
            <a:prstGeom prst="straightConnector1">
              <a:avLst/>
            </a:pr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652" name="Google Shape;1652;p84"/>
            <p:cNvSpPr/>
            <p:nvPr/>
          </p:nvSpPr>
          <p:spPr>
            <a:xfrm rot="2558555">
              <a:off x="2227265" y="3020419"/>
              <a:ext cx="736406" cy="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653" name="Google Shape;1653;p84"/>
            <p:cNvSpPr/>
            <p:nvPr/>
          </p:nvSpPr>
          <p:spPr>
            <a:xfrm rot="8241445">
              <a:off x="5164327" y="3020419"/>
              <a:ext cx="736406" cy="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cxnSp>
          <p:nvCxnSpPr>
            <p:cNvPr id="1654" name="Google Shape;1654;p84"/>
            <p:cNvCxnSpPr/>
            <p:nvPr/>
          </p:nvCxnSpPr>
          <p:spPr>
            <a:xfrm>
              <a:off x="2866316" y="3269849"/>
              <a:ext cx="263490" cy="0"/>
            </a:xfrm>
            <a:prstGeom prst="straightConnector1">
              <a:avLst/>
            </a:pr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655" name="Google Shape;1655;p84"/>
            <p:cNvSpPr/>
            <p:nvPr/>
          </p:nvSpPr>
          <p:spPr>
            <a:xfrm>
              <a:off x="3129807" y="2709333"/>
              <a:ext cx="1868385" cy="11210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6" name="Google Shape;1656;p84"/>
            <p:cNvSpPr txBox="1"/>
            <p:nvPr/>
          </p:nvSpPr>
          <p:spPr>
            <a:xfrm>
              <a:off x="3129807" y="2709333"/>
              <a:ext cx="1868385" cy="11210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8000" lIns="128000" spcFirstLastPara="1" rIns="128000" wrap="square" tIns="128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s-EC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Almacenamiento</a:t>
              </a:r>
              <a:endParaRPr/>
            </a:p>
          </p:txBody>
        </p:sp>
        <p:cxnSp>
          <p:nvCxnSpPr>
            <p:cNvPr id="1657" name="Google Shape;1657;p84"/>
            <p:cNvCxnSpPr/>
            <p:nvPr/>
          </p:nvCxnSpPr>
          <p:spPr>
            <a:xfrm>
              <a:off x="4998192" y="3269849"/>
              <a:ext cx="263490" cy="0"/>
            </a:xfrm>
            <a:prstGeom prst="straightConnector1">
              <a:avLst/>
            </a:pr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658" name="Google Shape;1658;p84"/>
            <p:cNvSpPr/>
            <p:nvPr/>
          </p:nvSpPr>
          <p:spPr>
            <a:xfrm>
              <a:off x="5870330" y="1582208"/>
              <a:ext cx="2254249" cy="2254249"/>
            </a:xfrm>
            <a:prstGeom prst="ellipse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9" name="Google Shape;1659;p84"/>
            <p:cNvSpPr txBox="1"/>
            <p:nvPr/>
          </p:nvSpPr>
          <p:spPr>
            <a:xfrm>
              <a:off x="6200457" y="1912335"/>
              <a:ext cx="1593995" cy="15939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es-EC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Laboratorio</a:t>
              </a:r>
              <a:endParaRPr/>
            </a:p>
          </p:txBody>
        </p:sp>
      </p:grpSp>
      <p:pic>
        <p:nvPicPr>
          <p:cNvPr descr="Probeta" id="1660" name="Google Shape;1660;p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08771" y="4734339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Átomo" id="1661" name="Google Shape;1661;p8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19322" y="4734339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5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6" name="Google Shape;1666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667" name="Google Shape;1667;p85"/>
          <p:cNvSpPr txBox="1"/>
          <p:nvPr>
            <p:ph type="title"/>
          </p:nvPr>
        </p:nvSpPr>
        <p:spPr>
          <a:xfrm>
            <a:off x="528708" y="451469"/>
            <a:ext cx="8390005" cy="1001575"/>
          </a:xfrm>
          <a:prstGeom prst="rect">
            <a:avLst/>
          </a:prstGeom>
          <a:solidFill>
            <a:srgbClr val="A8D08C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Manipulación de ítems, identificación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lección del hisopo correcto para muestrear una superficie" id="1668" name="Google Shape;1668;p8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0271" y="1904513"/>
            <a:ext cx="4251355" cy="38336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69" name="Google Shape;1669;p85"/>
          <p:cNvGrpSpPr/>
          <p:nvPr/>
        </p:nvGrpSpPr>
        <p:grpSpPr>
          <a:xfrm>
            <a:off x="5726118" y="1681637"/>
            <a:ext cx="5065816" cy="4055364"/>
            <a:chOff x="86279" y="1188"/>
            <a:chExt cx="5065816" cy="4055364"/>
          </a:xfrm>
        </p:grpSpPr>
        <p:sp>
          <p:nvSpPr>
            <p:cNvPr id="1670" name="Google Shape;1670;p85"/>
            <p:cNvSpPr/>
            <p:nvPr/>
          </p:nvSpPr>
          <p:spPr>
            <a:xfrm>
              <a:off x="86279" y="1188"/>
              <a:ext cx="4700726" cy="427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1" name="Google Shape;1671;p85"/>
            <p:cNvSpPr txBox="1"/>
            <p:nvPr/>
          </p:nvSpPr>
          <p:spPr>
            <a:xfrm>
              <a:off x="86279" y="1188"/>
              <a:ext cx="4700726" cy="427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64750" lIns="64750" spcFirstLastPara="1" rIns="64750" wrap="square" tIns="647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t/>
              </a:r>
              <a:endParaRPr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2" name="Google Shape;1672;p85"/>
            <p:cNvSpPr/>
            <p:nvPr/>
          </p:nvSpPr>
          <p:spPr>
            <a:xfrm>
              <a:off x="86279" y="42852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599BD5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3" name="Google Shape;1673;p85"/>
            <p:cNvSpPr/>
            <p:nvPr/>
          </p:nvSpPr>
          <p:spPr>
            <a:xfrm>
              <a:off x="746993" y="42852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57A3D3"/>
            </a:solidFill>
            <a:ln cap="flat" cmpd="sng" w="12700">
              <a:solidFill>
                <a:srgbClr val="57A3D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4" name="Google Shape;1674;p85"/>
            <p:cNvSpPr/>
            <p:nvPr/>
          </p:nvSpPr>
          <p:spPr>
            <a:xfrm>
              <a:off x="1408228" y="42852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56ADD1"/>
            </a:solidFill>
            <a:ln cap="flat" cmpd="sng" w="12700">
              <a:solidFill>
                <a:srgbClr val="56ADD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5" name="Google Shape;1675;p85"/>
            <p:cNvSpPr/>
            <p:nvPr/>
          </p:nvSpPr>
          <p:spPr>
            <a:xfrm>
              <a:off x="2068941" y="42852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54B8D0"/>
            </a:solidFill>
            <a:ln cap="flat" cmpd="sng" w="12700">
              <a:solidFill>
                <a:srgbClr val="54B8D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6" name="Google Shape;1676;p85"/>
            <p:cNvSpPr/>
            <p:nvPr/>
          </p:nvSpPr>
          <p:spPr>
            <a:xfrm>
              <a:off x="2730177" y="42852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53C1CE"/>
            </a:solidFill>
            <a:ln cap="flat" cmpd="sng" w="12700">
              <a:solidFill>
                <a:srgbClr val="53C1C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7" name="Google Shape;1677;p85"/>
            <p:cNvSpPr/>
            <p:nvPr/>
          </p:nvSpPr>
          <p:spPr>
            <a:xfrm>
              <a:off x="3390890" y="42852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52CBCC"/>
            </a:solidFill>
            <a:ln cap="flat" cmpd="sng" w="12700">
              <a:solidFill>
                <a:srgbClr val="52CBC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8" name="Google Shape;1678;p85"/>
            <p:cNvSpPr/>
            <p:nvPr/>
          </p:nvSpPr>
          <p:spPr>
            <a:xfrm>
              <a:off x="4052126" y="42852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51CABF"/>
            </a:solidFill>
            <a:ln cap="flat" cmpd="sng" w="12700">
              <a:solidFill>
                <a:srgbClr val="51CA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9" name="Google Shape;1679;p85"/>
            <p:cNvSpPr/>
            <p:nvPr/>
          </p:nvSpPr>
          <p:spPr>
            <a:xfrm>
              <a:off x="86279" y="515577"/>
              <a:ext cx="4761835" cy="696403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85"/>
            <p:cNvSpPr txBox="1"/>
            <p:nvPr/>
          </p:nvSpPr>
          <p:spPr>
            <a:xfrm>
              <a:off x="86279" y="515577"/>
              <a:ext cx="4761835" cy="6964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175" lIns="43175" spcFirstLastPara="1" rIns="43175" wrap="square" tIns="431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Codificar al ingreso</a:t>
              </a:r>
              <a:endParaRPr/>
            </a:p>
          </p:txBody>
        </p:sp>
        <p:sp>
          <p:nvSpPr>
            <p:cNvPr id="1681" name="Google Shape;1681;p85"/>
            <p:cNvSpPr/>
            <p:nvPr/>
          </p:nvSpPr>
          <p:spPr>
            <a:xfrm>
              <a:off x="86279" y="1379949"/>
              <a:ext cx="4700726" cy="427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85"/>
            <p:cNvSpPr txBox="1"/>
            <p:nvPr/>
          </p:nvSpPr>
          <p:spPr>
            <a:xfrm>
              <a:off x="86279" y="1379949"/>
              <a:ext cx="4700726" cy="427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64750" lIns="64750" spcFirstLastPara="1" rIns="64750" wrap="square" tIns="647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Novedades: comunicar al cliente antes de proceder</a:t>
              </a:r>
              <a:endParaRPr/>
            </a:p>
          </p:txBody>
        </p:sp>
        <p:sp>
          <p:nvSpPr>
            <p:cNvPr id="1683" name="Google Shape;1683;p85"/>
            <p:cNvSpPr/>
            <p:nvPr/>
          </p:nvSpPr>
          <p:spPr>
            <a:xfrm>
              <a:off x="86279" y="180728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FC9B3"/>
            </a:solidFill>
            <a:ln cap="flat" cmpd="sng" w="12700">
              <a:solidFill>
                <a:srgbClr val="4FC9B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4" name="Google Shape;1684;p85"/>
            <p:cNvSpPr/>
            <p:nvPr/>
          </p:nvSpPr>
          <p:spPr>
            <a:xfrm>
              <a:off x="746993" y="180728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EC7A5"/>
            </a:solidFill>
            <a:ln cap="flat" cmpd="sng" w="12700">
              <a:solidFill>
                <a:srgbClr val="4EC7A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85"/>
            <p:cNvSpPr/>
            <p:nvPr/>
          </p:nvSpPr>
          <p:spPr>
            <a:xfrm>
              <a:off x="1408228" y="180728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DC598"/>
            </a:solidFill>
            <a:ln cap="flat" cmpd="sng" w="12700">
              <a:solidFill>
                <a:srgbClr val="4DC59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6" name="Google Shape;1686;p85"/>
            <p:cNvSpPr/>
            <p:nvPr/>
          </p:nvSpPr>
          <p:spPr>
            <a:xfrm>
              <a:off x="2068941" y="180728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CC38C"/>
            </a:solidFill>
            <a:ln cap="flat" cmpd="sng" w="12700">
              <a:solidFill>
                <a:srgbClr val="4CC38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7" name="Google Shape;1687;p85"/>
            <p:cNvSpPr/>
            <p:nvPr/>
          </p:nvSpPr>
          <p:spPr>
            <a:xfrm>
              <a:off x="2730177" y="180728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AC280"/>
            </a:solidFill>
            <a:ln cap="flat" cmpd="sng" w="12700">
              <a:solidFill>
                <a:srgbClr val="4AC28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8" name="Google Shape;1688;p85"/>
            <p:cNvSpPr/>
            <p:nvPr/>
          </p:nvSpPr>
          <p:spPr>
            <a:xfrm>
              <a:off x="3390890" y="180728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9C073"/>
            </a:solidFill>
            <a:ln cap="flat" cmpd="sng" w="12700">
              <a:solidFill>
                <a:srgbClr val="49C07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85"/>
            <p:cNvSpPr/>
            <p:nvPr/>
          </p:nvSpPr>
          <p:spPr>
            <a:xfrm>
              <a:off x="4052126" y="1807287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8BE67"/>
            </a:solidFill>
            <a:ln cap="flat" cmpd="sng" w="12700">
              <a:solidFill>
                <a:srgbClr val="48BE6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85"/>
            <p:cNvSpPr/>
            <p:nvPr/>
          </p:nvSpPr>
          <p:spPr>
            <a:xfrm>
              <a:off x="86279" y="1894338"/>
              <a:ext cx="4761835" cy="696403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4CC38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1" name="Google Shape;1691;p85"/>
            <p:cNvSpPr txBox="1"/>
            <p:nvPr/>
          </p:nvSpPr>
          <p:spPr>
            <a:xfrm>
              <a:off x="86279" y="1894338"/>
              <a:ext cx="4761835" cy="6964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175" lIns="43175" spcFirstLastPara="1" rIns="43175" wrap="square" tIns="431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Código único - documentación</a:t>
              </a:r>
              <a:endParaRPr/>
            </a:p>
          </p:txBody>
        </p:sp>
        <p:sp>
          <p:nvSpPr>
            <p:cNvPr id="1692" name="Google Shape;1692;p85"/>
            <p:cNvSpPr/>
            <p:nvPr/>
          </p:nvSpPr>
          <p:spPr>
            <a:xfrm>
              <a:off x="86279" y="2758709"/>
              <a:ext cx="4700726" cy="427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85"/>
            <p:cNvSpPr txBox="1"/>
            <p:nvPr/>
          </p:nvSpPr>
          <p:spPr>
            <a:xfrm>
              <a:off x="86279" y="2758709"/>
              <a:ext cx="4700726" cy="427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64750" lIns="64750" spcFirstLastPara="1" rIns="64750" wrap="square" tIns="647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Conservación – seguridad – condiciones específicas</a:t>
              </a:r>
              <a:endParaRPr/>
            </a:p>
          </p:txBody>
        </p:sp>
        <p:sp>
          <p:nvSpPr>
            <p:cNvPr id="1694" name="Google Shape;1694;p85"/>
            <p:cNvSpPr/>
            <p:nvPr/>
          </p:nvSpPr>
          <p:spPr>
            <a:xfrm>
              <a:off x="86279" y="3186048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7BC5A"/>
            </a:solidFill>
            <a:ln cap="flat" cmpd="sng" w="12700">
              <a:solidFill>
                <a:srgbClr val="47BC5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5" name="Google Shape;1695;p85"/>
            <p:cNvSpPr/>
            <p:nvPr/>
          </p:nvSpPr>
          <p:spPr>
            <a:xfrm>
              <a:off x="746993" y="3186048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6BA4E"/>
            </a:solidFill>
            <a:ln cap="flat" cmpd="sng" w="12700">
              <a:solidFill>
                <a:srgbClr val="46BA4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6" name="Google Shape;1696;p85"/>
            <p:cNvSpPr/>
            <p:nvPr/>
          </p:nvSpPr>
          <p:spPr>
            <a:xfrm>
              <a:off x="1408228" y="3186048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49B845"/>
            </a:solidFill>
            <a:ln cap="flat" cmpd="sng" w="12700">
              <a:solidFill>
                <a:srgbClr val="49B8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7" name="Google Shape;1697;p85"/>
            <p:cNvSpPr/>
            <p:nvPr/>
          </p:nvSpPr>
          <p:spPr>
            <a:xfrm>
              <a:off x="2068941" y="3186048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53B545"/>
            </a:solidFill>
            <a:ln cap="flat" cmpd="sng" w="12700">
              <a:solidFill>
                <a:srgbClr val="53B5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8" name="Google Shape;1698;p85"/>
            <p:cNvSpPr/>
            <p:nvPr/>
          </p:nvSpPr>
          <p:spPr>
            <a:xfrm>
              <a:off x="2730177" y="3186048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5EB146"/>
            </a:solidFill>
            <a:ln cap="flat" cmpd="sng" w="12700">
              <a:solidFill>
                <a:srgbClr val="5EB1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9" name="Google Shape;1699;p85"/>
            <p:cNvSpPr/>
            <p:nvPr/>
          </p:nvSpPr>
          <p:spPr>
            <a:xfrm>
              <a:off x="3390890" y="3186048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66AE46"/>
            </a:solidFill>
            <a:ln cap="flat" cmpd="sng" w="12700">
              <a:solidFill>
                <a:srgbClr val="66AE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0" name="Google Shape;1700;p85"/>
            <p:cNvSpPr/>
            <p:nvPr/>
          </p:nvSpPr>
          <p:spPr>
            <a:xfrm>
              <a:off x="4052126" y="3186048"/>
              <a:ext cx="1099969" cy="870504"/>
            </a:xfrm>
            <a:prstGeom prst="chevron">
              <a:avLst>
                <a:gd fmla="val 70610" name="adj"/>
              </a:avLst>
            </a:prstGeom>
            <a:solidFill>
              <a:srgbClr val="6FAB46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1" name="Google Shape;1701;p85"/>
            <p:cNvSpPr/>
            <p:nvPr/>
          </p:nvSpPr>
          <p:spPr>
            <a:xfrm>
              <a:off x="86279" y="3273099"/>
              <a:ext cx="4761835" cy="696403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2" name="Google Shape;1702;p85"/>
            <p:cNvSpPr txBox="1"/>
            <p:nvPr/>
          </p:nvSpPr>
          <p:spPr>
            <a:xfrm>
              <a:off x="86279" y="3273099"/>
              <a:ext cx="4761835" cy="6964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175" lIns="43175" spcFirstLastPara="1" rIns="43175" wrap="square" tIns="431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Evitar confusiones</a:t>
              </a:r>
              <a:endParaRPr/>
            </a:p>
          </p:txBody>
        </p:sp>
      </p:grp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6" name="Shape 1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7" name="Google Shape;1707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708" name="Google Shape;1708;p86"/>
          <p:cNvSpPr txBox="1"/>
          <p:nvPr>
            <p:ph type="title"/>
          </p:nvPr>
        </p:nvSpPr>
        <p:spPr>
          <a:xfrm>
            <a:off x="528708" y="451469"/>
            <a:ext cx="9781483" cy="1001575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Aseguramiento de calidad de resultados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09" name="Google Shape;1709;p86"/>
          <p:cNvGrpSpPr/>
          <p:nvPr/>
        </p:nvGrpSpPr>
        <p:grpSpPr>
          <a:xfrm>
            <a:off x="893947" y="1625268"/>
            <a:ext cx="3967967" cy="4471468"/>
            <a:chOff x="1565390" y="35008"/>
            <a:chExt cx="3967967" cy="4471468"/>
          </a:xfrm>
        </p:grpSpPr>
        <p:sp>
          <p:nvSpPr>
            <p:cNvPr id="1710" name="Google Shape;1710;p86"/>
            <p:cNvSpPr/>
            <p:nvPr/>
          </p:nvSpPr>
          <p:spPr>
            <a:xfrm>
              <a:off x="1715606" y="184227"/>
              <a:ext cx="3656198" cy="1269749"/>
            </a:xfrm>
            <a:prstGeom prst="ellipse">
              <a:avLst/>
            </a:prstGeom>
            <a:solidFill>
              <a:srgbClr val="C3D4EB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1" name="Google Shape;1711;p86"/>
            <p:cNvSpPr/>
            <p:nvPr/>
          </p:nvSpPr>
          <p:spPr>
            <a:xfrm>
              <a:off x="3195091" y="3293413"/>
              <a:ext cx="708565" cy="453482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rgbClr val="CFDEE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2" name="Google Shape;1712;p86"/>
            <p:cNvSpPr/>
            <p:nvPr/>
          </p:nvSpPr>
          <p:spPr>
            <a:xfrm>
              <a:off x="1848816" y="3656198"/>
              <a:ext cx="3401115" cy="8502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86"/>
            <p:cNvSpPr txBox="1"/>
            <p:nvPr/>
          </p:nvSpPr>
          <p:spPr>
            <a:xfrm>
              <a:off x="1848816" y="3656198"/>
              <a:ext cx="3401115" cy="8502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3350" lIns="213350" spcFirstLastPara="1" rIns="213350" wrap="square" tIns="213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Calibri"/>
                <a:buNone/>
              </a:pPr>
              <a:r>
                <a:rPr lang="es-EC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Resultados</a:t>
              </a:r>
              <a:endParaRPr/>
            </a:p>
          </p:txBody>
        </p:sp>
        <p:sp>
          <p:nvSpPr>
            <p:cNvPr id="1714" name="Google Shape;1714;p86"/>
            <p:cNvSpPr/>
            <p:nvPr/>
          </p:nvSpPr>
          <p:spPr>
            <a:xfrm>
              <a:off x="3044875" y="1552042"/>
              <a:ext cx="1275418" cy="1275418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5" name="Google Shape;1715;p86"/>
            <p:cNvSpPr txBox="1"/>
            <p:nvPr/>
          </p:nvSpPr>
          <p:spPr>
            <a:xfrm>
              <a:off x="3231656" y="1738823"/>
              <a:ext cx="901856" cy="901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Seguimiento</a:t>
              </a:r>
              <a:endParaRPr/>
            </a:p>
          </p:txBody>
        </p:sp>
        <p:sp>
          <p:nvSpPr>
            <p:cNvPr id="1716" name="Google Shape;1716;p86"/>
            <p:cNvSpPr/>
            <p:nvPr/>
          </p:nvSpPr>
          <p:spPr>
            <a:xfrm>
              <a:off x="2132242" y="595195"/>
              <a:ext cx="1275418" cy="1275418"/>
            </a:xfrm>
            <a:prstGeom prst="ellipse">
              <a:avLst/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7" name="Google Shape;1717;p86"/>
            <p:cNvSpPr txBox="1"/>
            <p:nvPr/>
          </p:nvSpPr>
          <p:spPr>
            <a:xfrm>
              <a:off x="2319023" y="781976"/>
              <a:ext cx="901856" cy="901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Tendencias</a:t>
              </a:r>
              <a:endParaRPr/>
            </a:p>
          </p:txBody>
        </p:sp>
        <p:sp>
          <p:nvSpPr>
            <p:cNvPr id="1718" name="Google Shape;1718;p86"/>
            <p:cNvSpPr/>
            <p:nvPr/>
          </p:nvSpPr>
          <p:spPr>
            <a:xfrm>
              <a:off x="3436003" y="286827"/>
              <a:ext cx="1275418" cy="1275418"/>
            </a:xfrm>
            <a:prstGeom prst="ellipse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86"/>
            <p:cNvSpPr txBox="1"/>
            <p:nvPr/>
          </p:nvSpPr>
          <p:spPr>
            <a:xfrm>
              <a:off x="3622784" y="473608"/>
              <a:ext cx="901856" cy="901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Estadísticas</a:t>
              </a:r>
              <a:endParaRPr/>
            </a:p>
          </p:txBody>
        </p:sp>
        <p:sp>
          <p:nvSpPr>
            <p:cNvPr id="1720" name="Google Shape;1720;p86"/>
            <p:cNvSpPr/>
            <p:nvPr/>
          </p:nvSpPr>
          <p:spPr>
            <a:xfrm>
              <a:off x="1565390" y="35008"/>
              <a:ext cx="3967967" cy="3174374"/>
            </a:xfrm>
            <a:custGeom>
              <a:rect b="b" l="l" r="r" t="t"/>
              <a:pathLst>
                <a:path extrusionOk="0" h="120000" w="120000">
                  <a:moveTo>
                    <a:pt x="584" y="34175"/>
                  </a:moveTo>
                  <a:lnTo>
                    <a:pt x="584" y="34175"/>
                  </a:lnTo>
                  <a:cubicBezTo>
                    <a:pt x="-2679" y="22567"/>
                    <a:pt x="7879" y="11072"/>
                    <a:pt x="27615" y="4745"/>
                  </a:cubicBezTo>
                  <a:cubicBezTo>
                    <a:pt x="47351" y="-1582"/>
                    <a:pt x="72649" y="-1582"/>
                    <a:pt x="92385" y="4745"/>
                  </a:cubicBezTo>
                  <a:cubicBezTo>
                    <a:pt x="112121" y="11072"/>
                    <a:pt x="122679" y="22567"/>
                    <a:pt x="119416" y="34175"/>
                  </a:cubicBezTo>
                  <a:lnTo>
                    <a:pt x="74854" y="113544"/>
                  </a:lnTo>
                  <a:cubicBezTo>
                    <a:pt x="73813" y="117246"/>
                    <a:pt x="67478" y="120000"/>
                    <a:pt x="60000" y="120000"/>
                  </a:cubicBezTo>
                  <a:cubicBezTo>
                    <a:pt x="52522" y="120000"/>
                    <a:pt x="46187" y="117246"/>
                    <a:pt x="45146" y="113544"/>
                  </a:cubicBezTo>
                  <a:close/>
                  <a:moveTo>
                    <a:pt x="4800" y="30000"/>
                  </a:moveTo>
                  <a:lnTo>
                    <a:pt x="4800" y="30000"/>
                  </a:lnTo>
                  <a:cubicBezTo>
                    <a:pt x="4800" y="43255"/>
                    <a:pt x="29514" y="54000"/>
                    <a:pt x="60000" y="54000"/>
                  </a:cubicBezTo>
                  <a:cubicBezTo>
                    <a:pt x="90486" y="54000"/>
                    <a:pt x="115200" y="43255"/>
                    <a:pt x="115200" y="30000"/>
                  </a:cubicBezTo>
                  <a:cubicBezTo>
                    <a:pt x="115200" y="16745"/>
                    <a:pt x="90486" y="6000"/>
                    <a:pt x="60000" y="6000"/>
                  </a:cubicBezTo>
                  <a:cubicBezTo>
                    <a:pt x="29514" y="6000"/>
                    <a:pt x="4800" y="16745"/>
                    <a:pt x="4800" y="30000"/>
                  </a:cubicBez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 cap="flat" cmpd="sng" w="9525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21" name="Google Shape;1721;p86"/>
          <p:cNvGrpSpPr/>
          <p:nvPr/>
        </p:nvGrpSpPr>
        <p:grpSpPr>
          <a:xfrm>
            <a:off x="6078132" y="1736410"/>
            <a:ext cx="2955631" cy="4363497"/>
            <a:chOff x="931871" y="306622"/>
            <a:chExt cx="2955631" cy="4363497"/>
          </a:xfrm>
        </p:grpSpPr>
        <p:sp>
          <p:nvSpPr>
            <p:cNvPr id="1722" name="Google Shape;1722;p86"/>
            <p:cNvSpPr/>
            <p:nvPr/>
          </p:nvSpPr>
          <p:spPr>
            <a:xfrm>
              <a:off x="1050096" y="434700"/>
              <a:ext cx="2837406" cy="886689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cap="flat" cmpd="sng" w="9525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86"/>
            <p:cNvSpPr txBox="1"/>
            <p:nvPr/>
          </p:nvSpPr>
          <p:spPr>
            <a:xfrm>
              <a:off x="1050096" y="434700"/>
              <a:ext cx="2837406" cy="8866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60057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Uso de materiales de referencia</a:t>
              </a:r>
              <a:endParaRPr/>
            </a:p>
          </p:txBody>
        </p:sp>
        <p:sp>
          <p:nvSpPr>
            <p:cNvPr id="1724" name="Google Shape;1724;p86"/>
            <p:cNvSpPr/>
            <p:nvPr/>
          </p:nvSpPr>
          <p:spPr>
            <a:xfrm>
              <a:off x="931871" y="306622"/>
              <a:ext cx="620682" cy="931023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-24998" r="-24998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86"/>
            <p:cNvSpPr/>
            <p:nvPr/>
          </p:nvSpPr>
          <p:spPr>
            <a:xfrm>
              <a:off x="1050096" y="1550943"/>
              <a:ext cx="2837406" cy="886689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cap="flat" cmpd="sng" w="9525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6" name="Google Shape;1726;p86"/>
            <p:cNvSpPr txBox="1"/>
            <p:nvPr/>
          </p:nvSpPr>
          <p:spPr>
            <a:xfrm>
              <a:off x="1050096" y="1550943"/>
              <a:ext cx="2837406" cy="8866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60057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Inter laboratorios</a:t>
              </a:r>
              <a:endParaRPr/>
            </a:p>
          </p:txBody>
        </p:sp>
        <p:sp>
          <p:nvSpPr>
            <p:cNvPr id="1727" name="Google Shape;1727;p86"/>
            <p:cNvSpPr/>
            <p:nvPr/>
          </p:nvSpPr>
          <p:spPr>
            <a:xfrm>
              <a:off x="931871" y="1422866"/>
              <a:ext cx="620682" cy="931023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-21996" r="-21996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86"/>
            <p:cNvSpPr/>
            <p:nvPr/>
          </p:nvSpPr>
          <p:spPr>
            <a:xfrm>
              <a:off x="1050096" y="2667187"/>
              <a:ext cx="2837406" cy="886689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cap="flat" cmpd="sng" w="9525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86"/>
            <p:cNvSpPr txBox="1"/>
            <p:nvPr/>
          </p:nvSpPr>
          <p:spPr>
            <a:xfrm>
              <a:off x="1050096" y="2667187"/>
              <a:ext cx="2837406" cy="8866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60057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Repeticiones </a:t>
              </a:r>
              <a:endParaRPr/>
            </a:p>
          </p:txBody>
        </p:sp>
        <p:sp>
          <p:nvSpPr>
            <p:cNvPr id="1730" name="Google Shape;1730;p86"/>
            <p:cNvSpPr/>
            <p:nvPr/>
          </p:nvSpPr>
          <p:spPr>
            <a:xfrm>
              <a:off x="931871" y="2539109"/>
              <a:ext cx="620682" cy="931023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-24998" r="-24998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1" name="Google Shape;1731;p86"/>
            <p:cNvSpPr/>
            <p:nvPr/>
          </p:nvSpPr>
          <p:spPr>
            <a:xfrm>
              <a:off x="1050096" y="3783430"/>
              <a:ext cx="2837406" cy="886689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cap="flat" cmpd="sng" w="9525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2" name="Google Shape;1732;p86"/>
            <p:cNvSpPr txBox="1"/>
            <p:nvPr/>
          </p:nvSpPr>
          <p:spPr>
            <a:xfrm>
              <a:off x="1050096" y="3783430"/>
              <a:ext cx="2837406" cy="8866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60057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s-EC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Correlaciones</a:t>
              </a:r>
              <a:endParaRPr/>
            </a:p>
          </p:txBody>
        </p:sp>
        <p:sp>
          <p:nvSpPr>
            <p:cNvPr id="1733" name="Google Shape;1733;p86"/>
            <p:cNvSpPr/>
            <p:nvPr/>
          </p:nvSpPr>
          <p:spPr>
            <a:xfrm>
              <a:off x="931871" y="3655353"/>
              <a:ext cx="620682" cy="931023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-50994" r="-50996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7" name="Shape 1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8" name="Google Shape;1738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739" name="Google Shape;1739;p87"/>
          <p:cNvSpPr txBox="1"/>
          <p:nvPr>
            <p:ph type="title"/>
          </p:nvPr>
        </p:nvSpPr>
        <p:spPr>
          <a:xfrm>
            <a:off x="528708" y="451469"/>
            <a:ext cx="5328753" cy="1001575"/>
          </a:xfrm>
          <a:prstGeom prst="rect">
            <a:avLst/>
          </a:prstGeom>
          <a:solidFill>
            <a:srgbClr val="333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Informe de resultados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40" name="Google Shape;1740;p87"/>
          <p:cNvGrpSpPr/>
          <p:nvPr/>
        </p:nvGrpSpPr>
        <p:grpSpPr>
          <a:xfrm>
            <a:off x="2032000" y="1739327"/>
            <a:ext cx="8127999" cy="3379344"/>
            <a:chOff x="0" y="1019661"/>
            <a:chExt cx="8127999" cy="3379344"/>
          </a:xfrm>
        </p:grpSpPr>
        <p:sp>
          <p:nvSpPr>
            <p:cNvPr id="1741" name="Google Shape;1741;p87"/>
            <p:cNvSpPr/>
            <p:nvPr/>
          </p:nvSpPr>
          <p:spPr>
            <a:xfrm>
              <a:off x="1924710" y="2452841"/>
              <a:ext cx="1945843" cy="1946164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87"/>
            <p:cNvSpPr/>
            <p:nvPr/>
          </p:nvSpPr>
          <p:spPr>
            <a:xfrm>
              <a:off x="3165855" y="1019661"/>
              <a:ext cx="577900" cy="577530"/>
            </a:xfrm>
            <a:prstGeom prst="donut">
              <a:avLst>
                <a:gd fmla="val 7460" name="adj"/>
              </a:avLst>
            </a:prstGeom>
            <a:solidFill>
              <a:srgbClr val="53C1CE"/>
            </a:solidFill>
            <a:ln cap="flat" cmpd="sng" w="12700">
              <a:solidFill>
                <a:srgbClr val="53C1C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3" name="Google Shape;1743;p87"/>
            <p:cNvSpPr/>
            <p:nvPr/>
          </p:nvSpPr>
          <p:spPr>
            <a:xfrm>
              <a:off x="1999487" y="2527524"/>
              <a:ext cx="1797100" cy="1796797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87"/>
            <p:cNvSpPr/>
            <p:nvPr/>
          </p:nvSpPr>
          <p:spPr>
            <a:xfrm>
              <a:off x="4011980" y="2820513"/>
              <a:ext cx="1018438" cy="1018196"/>
            </a:xfrm>
            <a:prstGeom prst="ellipse">
              <a:avLst/>
            </a:prstGeom>
            <a:solidFill>
              <a:srgbClr val="4EC7A5"/>
            </a:solidFill>
            <a:ln cap="flat" cmpd="sng" w="12700">
              <a:solidFill>
                <a:srgbClr val="4EC7A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5" name="Google Shape;1745;p87"/>
            <p:cNvSpPr/>
            <p:nvPr/>
          </p:nvSpPr>
          <p:spPr>
            <a:xfrm>
              <a:off x="4072127" y="2880666"/>
              <a:ext cx="898144" cy="898229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6" name="Google Shape;1746;p87"/>
            <p:cNvSpPr/>
            <p:nvPr/>
          </p:nvSpPr>
          <p:spPr>
            <a:xfrm>
              <a:off x="3613708" y="1383278"/>
              <a:ext cx="1305356" cy="1305778"/>
            </a:xfrm>
            <a:prstGeom prst="ellipse">
              <a:avLst/>
            </a:prstGeom>
            <a:solidFill>
              <a:srgbClr val="49C073"/>
            </a:solidFill>
            <a:ln cap="flat" cmpd="sng" w="12700">
              <a:solidFill>
                <a:srgbClr val="49C07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7" name="Google Shape;1747;p87"/>
            <p:cNvSpPr/>
            <p:nvPr/>
          </p:nvSpPr>
          <p:spPr>
            <a:xfrm>
              <a:off x="4705299" y="1062578"/>
              <a:ext cx="427532" cy="427825"/>
            </a:xfrm>
            <a:prstGeom prst="donut">
              <a:avLst>
                <a:gd fmla="val 7460" name="adj"/>
              </a:avLst>
            </a:prstGeom>
            <a:solidFill>
              <a:srgbClr val="49B845"/>
            </a:solidFill>
            <a:ln cap="flat" cmpd="sng" w="12700">
              <a:solidFill>
                <a:srgbClr val="49B8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8" name="Google Shape;1748;p87"/>
            <p:cNvSpPr/>
            <p:nvPr/>
          </p:nvSpPr>
          <p:spPr>
            <a:xfrm>
              <a:off x="5133644" y="3843103"/>
              <a:ext cx="321056" cy="320699"/>
            </a:xfrm>
            <a:prstGeom prst="donut">
              <a:avLst>
                <a:gd fmla="val 7460" name="adj"/>
              </a:avLst>
            </a:prstGeom>
            <a:solidFill>
              <a:srgbClr val="6FAB46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9" name="Google Shape;1749;p87"/>
            <p:cNvSpPr/>
            <p:nvPr/>
          </p:nvSpPr>
          <p:spPr>
            <a:xfrm>
              <a:off x="3682796" y="1452217"/>
              <a:ext cx="1167993" cy="1167901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p87"/>
            <p:cNvSpPr/>
            <p:nvPr/>
          </p:nvSpPr>
          <p:spPr>
            <a:xfrm>
              <a:off x="0" y="1452217"/>
              <a:ext cx="2887878" cy="9377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1" name="Google Shape;1751;p87"/>
            <p:cNvSpPr txBox="1"/>
            <p:nvPr/>
          </p:nvSpPr>
          <p:spPr>
            <a:xfrm>
              <a:off x="0" y="1452217"/>
              <a:ext cx="2887878" cy="9377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3675" lIns="36825" spcFirstLastPara="1" rIns="36825" wrap="square" tIns="368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rPr lang="es-EC" sz="2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Claros</a:t>
              </a:r>
              <a:endParaRPr/>
            </a:p>
          </p:txBody>
        </p:sp>
        <p:sp>
          <p:nvSpPr>
            <p:cNvPr id="1752" name="Google Shape;1752;p87"/>
            <p:cNvSpPr/>
            <p:nvPr/>
          </p:nvSpPr>
          <p:spPr>
            <a:xfrm>
              <a:off x="5240121" y="2880666"/>
              <a:ext cx="2887878" cy="8982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3" name="Google Shape;1753;p87"/>
            <p:cNvSpPr txBox="1"/>
            <p:nvPr/>
          </p:nvSpPr>
          <p:spPr>
            <a:xfrm>
              <a:off x="5240121" y="2880666"/>
              <a:ext cx="2887878" cy="8982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825" lIns="36825" spcFirstLastPara="1" rIns="36825" wrap="square" tIns="36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rPr lang="es-EC" sz="2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Papel o electrónicos</a:t>
              </a:r>
              <a:endParaRPr/>
            </a:p>
          </p:txBody>
        </p:sp>
        <p:sp>
          <p:nvSpPr>
            <p:cNvPr id="1754" name="Google Shape;1754;p87"/>
            <p:cNvSpPr/>
            <p:nvPr/>
          </p:nvSpPr>
          <p:spPr>
            <a:xfrm>
              <a:off x="5133644" y="1452217"/>
              <a:ext cx="2887878" cy="11679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87"/>
            <p:cNvSpPr txBox="1"/>
            <p:nvPr/>
          </p:nvSpPr>
          <p:spPr>
            <a:xfrm>
              <a:off x="5133644" y="1452217"/>
              <a:ext cx="2887878" cy="11679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825" lIns="36825" spcFirstLastPara="1" rIns="36825" wrap="square" tIns="36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rPr lang="es-EC" sz="2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Informes o certificados</a:t>
              </a:r>
              <a:endParaRPr/>
            </a:p>
          </p:txBody>
        </p:sp>
      </p:grp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9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0" name="Google Shape;1760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761" name="Google Shape;1761;p88"/>
          <p:cNvSpPr txBox="1"/>
          <p:nvPr>
            <p:ph type="title"/>
          </p:nvPr>
        </p:nvSpPr>
        <p:spPr>
          <a:xfrm>
            <a:off x="528708" y="451469"/>
            <a:ext cx="9450179" cy="1001575"/>
          </a:xfrm>
          <a:prstGeom prst="rect">
            <a:avLst/>
          </a:prstGeom>
          <a:solidFill>
            <a:srgbClr val="333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Informe de resultados ensayos y calibración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62" name="Google Shape;1762;p88"/>
          <p:cNvGrpSpPr/>
          <p:nvPr/>
        </p:nvGrpSpPr>
        <p:grpSpPr>
          <a:xfrm>
            <a:off x="2032000" y="1739327"/>
            <a:ext cx="8127999" cy="3379344"/>
            <a:chOff x="0" y="1019661"/>
            <a:chExt cx="8127999" cy="3379344"/>
          </a:xfrm>
        </p:grpSpPr>
        <p:sp>
          <p:nvSpPr>
            <p:cNvPr id="1763" name="Google Shape;1763;p88"/>
            <p:cNvSpPr/>
            <p:nvPr/>
          </p:nvSpPr>
          <p:spPr>
            <a:xfrm>
              <a:off x="1924710" y="2452841"/>
              <a:ext cx="1945843" cy="1946164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4" name="Google Shape;1764;p88"/>
            <p:cNvSpPr/>
            <p:nvPr/>
          </p:nvSpPr>
          <p:spPr>
            <a:xfrm>
              <a:off x="3165855" y="1019661"/>
              <a:ext cx="577900" cy="577530"/>
            </a:xfrm>
            <a:prstGeom prst="donut">
              <a:avLst>
                <a:gd fmla="val 7460" name="adj"/>
              </a:avLst>
            </a:prstGeom>
            <a:solidFill>
              <a:srgbClr val="53C1CE"/>
            </a:solidFill>
            <a:ln cap="flat" cmpd="sng" w="12700">
              <a:solidFill>
                <a:srgbClr val="53C1C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5" name="Google Shape;1765;p88"/>
            <p:cNvSpPr/>
            <p:nvPr/>
          </p:nvSpPr>
          <p:spPr>
            <a:xfrm>
              <a:off x="1999487" y="2527524"/>
              <a:ext cx="1797100" cy="1796797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6" name="Google Shape;1766;p88"/>
            <p:cNvSpPr/>
            <p:nvPr/>
          </p:nvSpPr>
          <p:spPr>
            <a:xfrm>
              <a:off x="4011980" y="2820513"/>
              <a:ext cx="1018438" cy="1018196"/>
            </a:xfrm>
            <a:prstGeom prst="ellipse">
              <a:avLst/>
            </a:prstGeom>
            <a:solidFill>
              <a:srgbClr val="4EC7A5"/>
            </a:solidFill>
            <a:ln cap="flat" cmpd="sng" w="12700">
              <a:solidFill>
                <a:srgbClr val="4EC7A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7" name="Google Shape;1767;p88"/>
            <p:cNvSpPr/>
            <p:nvPr/>
          </p:nvSpPr>
          <p:spPr>
            <a:xfrm>
              <a:off x="4072127" y="2880666"/>
              <a:ext cx="898144" cy="898229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8" name="Google Shape;1768;p88"/>
            <p:cNvSpPr/>
            <p:nvPr/>
          </p:nvSpPr>
          <p:spPr>
            <a:xfrm>
              <a:off x="3613708" y="1383278"/>
              <a:ext cx="1305356" cy="1305778"/>
            </a:xfrm>
            <a:prstGeom prst="ellipse">
              <a:avLst/>
            </a:prstGeom>
            <a:solidFill>
              <a:srgbClr val="49C073"/>
            </a:solidFill>
            <a:ln cap="flat" cmpd="sng" w="12700">
              <a:solidFill>
                <a:srgbClr val="49C07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9" name="Google Shape;1769;p88"/>
            <p:cNvSpPr/>
            <p:nvPr/>
          </p:nvSpPr>
          <p:spPr>
            <a:xfrm>
              <a:off x="4705299" y="1062578"/>
              <a:ext cx="427532" cy="427825"/>
            </a:xfrm>
            <a:prstGeom prst="donut">
              <a:avLst>
                <a:gd fmla="val 7460" name="adj"/>
              </a:avLst>
            </a:prstGeom>
            <a:solidFill>
              <a:srgbClr val="49B845"/>
            </a:solidFill>
            <a:ln cap="flat" cmpd="sng" w="12700">
              <a:solidFill>
                <a:srgbClr val="49B8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0" name="Google Shape;1770;p88"/>
            <p:cNvSpPr/>
            <p:nvPr/>
          </p:nvSpPr>
          <p:spPr>
            <a:xfrm>
              <a:off x="5133644" y="3843103"/>
              <a:ext cx="321056" cy="320699"/>
            </a:xfrm>
            <a:prstGeom prst="donut">
              <a:avLst>
                <a:gd fmla="val 7460" name="adj"/>
              </a:avLst>
            </a:prstGeom>
            <a:solidFill>
              <a:srgbClr val="6FAB46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1" name="Google Shape;1771;p88"/>
            <p:cNvSpPr/>
            <p:nvPr/>
          </p:nvSpPr>
          <p:spPr>
            <a:xfrm>
              <a:off x="3682796" y="1452217"/>
              <a:ext cx="1167993" cy="1167901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2" name="Google Shape;1772;p88"/>
            <p:cNvSpPr/>
            <p:nvPr/>
          </p:nvSpPr>
          <p:spPr>
            <a:xfrm>
              <a:off x="0" y="1452217"/>
              <a:ext cx="2887878" cy="9377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3" name="Google Shape;1773;p88"/>
            <p:cNvSpPr txBox="1"/>
            <p:nvPr/>
          </p:nvSpPr>
          <p:spPr>
            <a:xfrm>
              <a:off x="0" y="1452217"/>
              <a:ext cx="2887878" cy="9377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3675" lIns="36825" spcFirstLastPara="1" rIns="36825" wrap="square" tIns="368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rPr lang="es-EC" sz="2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Claros</a:t>
              </a:r>
              <a:endParaRPr/>
            </a:p>
          </p:txBody>
        </p:sp>
        <p:sp>
          <p:nvSpPr>
            <p:cNvPr id="1774" name="Google Shape;1774;p88"/>
            <p:cNvSpPr/>
            <p:nvPr/>
          </p:nvSpPr>
          <p:spPr>
            <a:xfrm>
              <a:off x="5240121" y="2880666"/>
              <a:ext cx="2887878" cy="8982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5" name="Google Shape;1775;p88"/>
            <p:cNvSpPr txBox="1"/>
            <p:nvPr/>
          </p:nvSpPr>
          <p:spPr>
            <a:xfrm>
              <a:off x="5240121" y="2880666"/>
              <a:ext cx="2887878" cy="8982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825" lIns="36825" spcFirstLastPara="1" rIns="36825" wrap="square" tIns="36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rPr lang="es-EC" sz="2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Papel o electrónicos</a:t>
              </a:r>
              <a:endParaRPr/>
            </a:p>
          </p:txBody>
        </p:sp>
        <p:sp>
          <p:nvSpPr>
            <p:cNvPr id="1776" name="Google Shape;1776;p88"/>
            <p:cNvSpPr/>
            <p:nvPr/>
          </p:nvSpPr>
          <p:spPr>
            <a:xfrm>
              <a:off x="5133644" y="1452217"/>
              <a:ext cx="2887878" cy="11679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p88"/>
            <p:cNvSpPr txBox="1"/>
            <p:nvPr/>
          </p:nvSpPr>
          <p:spPr>
            <a:xfrm>
              <a:off x="5133644" y="1452217"/>
              <a:ext cx="2887878" cy="11679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825" lIns="36825" spcFirstLastPara="1" rIns="36825" wrap="square" tIns="36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rPr lang="es-EC" sz="2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Informes o certificados</a:t>
              </a:r>
              <a:endParaRPr/>
            </a:p>
          </p:txBody>
        </p:sp>
      </p:grpSp>
      <p:pic>
        <p:nvPicPr>
          <p:cNvPr id="1778" name="Google Shape;1778;p8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016941" y="1622769"/>
            <a:ext cx="6343650" cy="401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779" name="Google Shape;1779;p88"/>
          <p:cNvSpPr txBox="1"/>
          <p:nvPr/>
        </p:nvSpPr>
        <p:spPr>
          <a:xfrm>
            <a:off x="8150087" y="5851854"/>
            <a:ext cx="362714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rgbClr val="333300"/>
                </a:solidFill>
                <a:latin typeface="Calibri"/>
                <a:ea typeface="Calibri"/>
                <a:cs typeface="Calibri"/>
                <a:sym typeface="Calibri"/>
              </a:rPr>
              <a:t>Número de página y total de páginas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rgbClr val="333300"/>
                </a:solidFill>
                <a:latin typeface="Calibri"/>
                <a:ea typeface="Calibri"/>
                <a:cs typeface="Calibri"/>
                <a:sym typeface="Calibri"/>
              </a:rPr>
              <a:t>Nota: no reproducible</a:t>
            </a:r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3" name="Shape 1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4" name="Google Shape;1784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785" name="Google Shape;1785;p89"/>
          <p:cNvSpPr txBox="1"/>
          <p:nvPr>
            <p:ph type="title"/>
          </p:nvPr>
        </p:nvSpPr>
        <p:spPr>
          <a:xfrm>
            <a:off x="528708" y="451469"/>
            <a:ext cx="7237066" cy="1001575"/>
          </a:xfrm>
          <a:prstGeom prst="rect">
            <a:avLst/>
          </a:prstGeom>
          <a:solidFill>
            <a:srgbClr val="333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Informe de resultados, ensayos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6" name="Google Shape;1786;p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94747" y="1651758"/>
            <a:ext cx="6457950" cy="77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7" name="Google Shape;1787;p8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29423" y="2410988"/>
            <a:ext cx="6143625" cy="372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1" name="Shape 1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" name="Google Shape;1792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793" name="Google Shape;1793;p90"/>
          <p:cNvSpPr txBox="1"/>
          <p:nvPr>
            <p:ph type="title"/>
          </p:nvPr>
        </p:nvSpPr>
        <p:spPr>
          <a:xfrm>
            <a:off x="528708" y="451469"/>
            <a:ext cx="7237066" cy="1001575"/>
          </a:xfrm>
          <a:prstGeom prst="rect">
            <a:avLst/>
          </a:prstGeom>
          <a:solidFill>
            <a:srgbClr val="333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Informe de resultados, calibración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4" name="Google Shape;1794;p9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2103" y="2167765"/>
            <a:ext cx="10227792" cy="1715122"/>
          </a:xfrm>
          <a:prstGeom prst="rect">
            <a:avLst/>
          </a:prstGeom>
          <a:noFill/>
          <a:ln>
            <a:noFill/>
          </a:ln>
        </p:spPr>
      </p:pic>
      <p:sp>
        <p:nvSpPr>
          <p:cNvPr id="1795" name="Google Shape;1795;p90"/>
          <p:cNvSpPr txBox="1"/>
          <p:nvPr/>
        </p:nvSpPr>
        <p:spPr>
          <a:xfrm>
            <a:off x="6440557" y="4664765"/>
            <a:ext cx="4996069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rgbClr val="333300"/>
                </a:solidFill>
                <a:latin typeface="Calibri"/>
                <a:ea typeface="Calibri"/>
                <a:cs typeface="Calibri"/>
                <a:sym typeface="Calibri"/>
              </a:rPr>
              <a:t>Declaración de la conformidad con la especificación.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rgbClr val="333300"/>
                </a:solidFill>
                <a:latin typeface="Calibri"/>
                <a:ea typeface="Calibri"/>
                <a:cs typeface="Calibri"/>
                <a:sym typeface="Calibri"/>
              </a:rPr>
              <a:t>Informar cuando el instrumento ha sido reparado o ajustado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rgbClr val="333300"/>
                </a:solidFill>
                <a:latin typeface="Calibri"/>
                <a:ea typeface="Calibri"/>
                <a:cs typeface="Calibri"/>
                <a:sym typeface="Calibri"/>
              </a:rPr>
              <a:t>No sugerir intervalos de calibración</a:t>
            </a:r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9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0" name="Google Shape;1800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801" name="Google Shape;1801;p91"/>
          <p:cNvSpPr txBox="1"/>
          <p:nvPr>
            <p:ph type="title"/>
          </p:nvPr>
        </p:nvSpPr>
        <p:spPr>
          <a:xfrm>
            <a:off x="700986" y="450245"/>
            <a:ext cx="5911849" cy="1001575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Consideraciones finales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02" name="Google Shape;1802;p91"/>
          <p:cNvGrpSpPr/>
          <p:nvPr/>
        </p:nvGrpSpPr>
        <p:grpSpPr>
          <a:xfrm>
            <a:off x="799548" y="1667691"/>
            <a:ext cx="4885635" cy="3804525"/>
            <a:chOff x="0" y="215871"/>
            <a:chExt cx="4885635" cy="3804525"/>
          </a:xfrm>
        </p:grpSpPr>
        <p:sp>
          <p:nvSpPr>
            <p:cNvPr id="1803" name="Google Shape;1803;p91"/>
            <p:cNvSpPr/>
            <p:nvPr/>
          </p:nvSpPr>
          <p:spPr>
            <a:xfrm>
              <a:off x="0" y="215871"/>
              <a:ext cx="4885635" cy="887445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4" name="Google Shape;1804;p91"/>
            <p:cNvSpPr txBox="1"/>
            <p:nvPr/>
          </p:nvSpPr>
          <p:spPr>
            <a:xfrm>
              <a:off x="43321" y="259192"/>
              <a:ext cx="4798993" cy="800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0950" lIns="140950" spcFirstLastPara="1" rIns="140950" wrap="square" tIns="14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Calibri"/>
                <a:buNone/>
              </a:pPr>
              <a:r>
                <a:rPr lang="es-EC" sz="3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Opiniones</a:t>
              </a:r>
              <a:endParaRPr/>
            </a:p>
          </p:txBody>
        </p:sp>
        <p:sp>
          <p:nvSpPr>
            <p:cNvPr id="1805" name="Google Shape;1805;p91"/>
            <p:cNvSpPr/>
            <p:nvPr/>
          </p:nvSpPr>
          <p:spPr>
            <a:xfrm>
              <a:off x="0" y="1103316"/>
              <a:ext cx="4885635" cy="1416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6" name="Google Shape;1806;p91"/>
            <p:cNvSpPr txBox="1"/>
            <p:nvPr/>
          </p:nvSpPr>
          <p:spPr>
            <a:xfrm>
              <a:off x="0" y="1103316"/>
              <a:ext cx="4885635" cy="1416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975" lIns="155100" spcFirstLastPara="1" rIns="263125" wrap="square" tIns="46975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Char char="•"/>
              </a:pPr>
              <a:r>
                <a:rPr b="0" i="0" lang="es-EC" sz="2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Respaldos</a:t>
              </a:r>
              <a:endParaRPr/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58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Char char="•"/>
              </a:pPr>
              <a:r>
                <a:rPr b="0" i="0" lang="es-EC" sz="2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Recomendaciones de mejora o uso de resultados</a:t>
              </a:r>
              <a:endParaRPr/>
            </a:p>
          </p:txBody>
        </p:sp>
        <p:sp>
          <p:nvSpPr>
            <p:cNvPr id="1807" name="Google Shape;1807;p91"/>
            <p:cNvSpPr/>
            <p:nvPr/>
          </p:nvSpPr>
          <p:spPr>
            <a:xfrm>
              <a:off x="0" y="2520231"/>
              <a:ext cx="4885635" cy="887445"/>
            </a:xfrm>
            <a:prstGeom prst="roundRect">
              <a:avLst>
                <a:gd fmla="val 16667" name="adj"/>
              </a:avLst>
            </a:prstGeom>
            <a:solidFill>
              <a:srgbClr val="A4A4A4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8" name="Google Shape;1808;p91"/>
            <p:cNvSpPr txBox="1"/>
            <p:nvPr/>
          </p:nvSpPr>
          <p:spPr>
            <a:xfrm>
              <a:off x="43321" y="2563552"/>
              <a:ext cx="4798993" cy="800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0950" lIns="140950" spcFirstLastPara="1" rIns="140950" wrap="square" tIns="14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Calibri"/>
                <a:buNone/>
              </a:pPr>
              <a:r>
                <a:rPr lang="es-EC" sz="3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Subcontratistas</a:t>
              </a:r>
              <a:endParaRPr/>
            </a:p>
          </p:txBody>
        </p:sp>
        <p:sp>
          <p:nvSpPr>
            <p:cNvPr id="1809" name="Google Shape;1809;p91"/>
            <p:cNvSpPr/>
            <p:nvPr/>
          </p:nvSpPr>
          <p:spPr>
            <a:xfrm>
              <a:off x="0" y="3407676"/>
              <a:ext cx="4885635" cy="6127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0" name="Google Shape;1810;p91"/>
            <p:cNvSpPr txBox="1"/>
            <p:nvPr/>
          </p:nvSpPr>
          <p:spPr>
            <a:xfrm>
              <a:off x="0" y="3407676"/>
              <a:ext cx="4885635" cy="6127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975" lIns="155100" spcFirstLastPara="1" rIns="263125" wrap="square" tIns="46975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Char char="•"/>
              </a:pPr>
              <a:r>
                <a:rPr b="0" i="0" lang="es-EC" sz="2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Figurar en el informe</a:t>
              </a:r>
              <a:endParaRPr/>
            </a:p>
          </p:txBody>
        </p:sp>
      </p:grpSp>
      <p:grpSp>
        <p:nvGrpSpPr>
          <p:cNvPr id="1811" name="Google Shape;1811;p91"/>
          <p:cNvGrpSpPr/>
          <p:nvPr/>
        </p:nvGrpSpPr>
        <p:grpSpPr>
          <a:xfrm>
            <a:off x="6095999" y="1644078"/>
            <a:ext cx="5533613" cy="4205947"/>
            <a:chOff x="0" y="15160"/>
            <a:chExt cx="5533613" cy="4205947"/>
          </a:xfrm>
        </p:grpSpPr>
        <p:sp>
          <p:nvSpPr>
            <p:cNvPr id="1812" name="Google Shape;1812;p91"/>
            <p:cNvSpPr/>
            <p:nvPr/>
          </p:nvSpPr>
          <p:spPr>
            <a:xfrm>
              <a:off x="0" y="15160"/>
              <a:ext cx="5533613" cy="99216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3" name="Google Shape;1813;p91"/>
            <p:cNvSpPr txBox="1"/>
            <p:nvPr/>
          </p:nvSpPr>
          <p:spPr>
            <a:xfrm>
              <a:off x="48433" y="63593"/>
              <a:ext cx="5436747" cy="8952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alibri"/>
                <a:buNone/>
              </a:pPr>
              <a:r>
                <a:rPr lang="es-EC" sz="3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Traslado electrónico</a:t>
              </a:r>
              <a:endParaRPr/>
            </a:p>
          </p:txBody>
        </p:sp>
        <p:sp>
          <p:nvSpPr>
            <p:cNvPr id="1814" name="Google Shape;1814;p91"/>
            <p:cNvSpPr/>
            <p:nvPr/>
          </p:nvSpPr>
          <p:spPr>
            <a:xfrm>
              <a:off x="0" y="1007320"/>
              <a:ext cx="5533613" cy="877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5" name="Google Shape;1815;p91"/>
            <p:cNvSpPr txBox="1"/>
            <p:nvPr/>
          </p:nvSpPr>
          <p:spPr>
            <a:xfrm>
              <a:off x="0" y="1007320"/>
              <a:ext cx="5533613" cy="877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5550" lIns="175675" spcFirstLastPara="1" rIns="199125" wrap="square" tIns="35550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Char char="•"/>
              </a:pPr>
              <a:r>
                <a:rPr b="0" i="0" lang="es-EC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Cumplir requisitos de norma</a:t>
              </a:r>
              <a:endParaRPr/>
            </a:p>
          </p:txBody>
        </p:sp>
        <p:sp>
          <p:nvSpPr>
            <p:cNvPr id="1816" name="Google Shape;1816;p91"/>
            <p:cNvSpPr/>
            <p:nvPr/>
          </p:nvSpPr>
          <p:spPr>
            <a:xfrm>
              <a:off x="0" y="1885000"/>
              <a:ext cx="5533613" cy="992160"/>
            </a:xfrm>
            <a:prstGeom prst="roundRect">
              <a:avLst>
                <a:gd fmla="val 16667" name="adj"/>
              </a:avLst>
            </a:prstGeom>
            <a:solidFill>
              <a:srgbClr val="A4A4A4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7" name="Google Shape;1817;p91"/>
            <p:cNvSpPr txBox="1"/>
            <p:nvPr/>
          </p:nvSpPr>
          <p:spPr>
            <a:xfrm>
              <a:off x="48433" y="1933433"/>
              <a:ext cx="5436747" cy="8952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None/>
              </a:pPr>
              <a:r>
                <a:rPr lang="es-EC" sz="3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Presentación/Modificaciones</a:t>
              </a:r>
              <a:endParaRPr/>
            </a:p>
          </p:txBody>
        </p:sp>
        <p:sp>
          <p:nvSpPr>
            <p:cNvPr id="1818" name="Google Shape;1818;p91"/>
            <p:cNvSpPr/>
            <p:nvPr/>
          </p:nvSpPr>
          <p:spPr>
            <a:xfrm>
              <a:off x="0" y="2877160"/>
              <a:ext cx="5533613" cy="13439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9" name="Google Shape;1819;p91"/>
            <p:cNvSpPr txBox="1"/>
            <p:nvPr/>
          </p:nvSpPr>
          <p:spPr>
            <a:xfrm>
              <a:off x="0" y="2877160"/>
              <a:ext cx="5533613" cy="13439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5550" lIns="175675" spcFirstLastPara="1" rIns="199125" wrap="square" tIns="35550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Char char="•"/>
              </a:pPr>
              <a:r>
                <a:rPr b="0" i="0" lang="es-EC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Clara/ Suplemento</a:t>
              </a:r>
              <a:endParaRPr/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Char char="•"/>
              </a:pPr>
              <a:r>
                <a:rPr b="0" i="0" lang="es-EC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Referencia del documento original</a:t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2023-02-25T18:10:23Z</dcterms:created>
  <dc:creator>Paulina Arias</dc:creator>
</cp:coreProperties>
</file>